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Walt Disney Company</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RÃ©sultats financiers</a:t>
            </a:r>
          </a:p>
        </p:txBody>
      </p:sp>
      <p:pic>
        <p:nvPicPr>
          <p:cNvPr id="3" name="Picture Placeholder 2" descr="default_picture.jpg"/>
          <p:cNvPicPr>
            <a:picLocks noGrp="1" noChangeAspect="1"/>
          </p:cNvPicPr>
          <p:nvPr>
            <p:ph type="pic" idx="1"/>
          </p:nvPr>
        </p:nvPicPr>
        <p:blipFill>
          <a:blip r:embed="rId2"/>
          <a:srcRect l="8112" r="8112"/>
          <a:stretch>
            <a:fillRect/>
          </a:stretch>
        </p:blipFill>
        <p:spPr/>
      </p:pic>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 compagnie</a:t>
            </a:r>
          </a:p>
        </p:txBody>
      </p:sp>
      <p:sp>
        <p:nvSpPr>
          <p:cNvPr id="3" name="Content Placeholder 2"/>
          <p:cNvSpPr>
            <a:spLocks noGrp="1"/>
          </p:cNvSpPr>
          <p:nvPr>
            <p:ph idx="1"/>
          </p:nvPr>
        </p:nvSpPr>
        <p:spPr/>
        <p:txBody>
          <a:bodyPr/>
          <a:lstStyle/>
          <a:p>
            <a:r>
              <a:t>The Walt Disney Company est une entreprise amÃ©ricaine crÃ©Ã©e en 1923 par Walt Disney sous le nom Disney Brothers Studios. Elle est, en 2012, le premier groupe de divertissement au monde, prÃ©sent dans l'industrie des mÃ©dias (journaux, radios, tÃ©lÃ©vision, internet) avec des Ã©missions, des sÃ©ries tÃ©lÃ©visÃ©es, du cinÃ©ma avec des courts-mÃ©trages d'animation (dans lesquels figurent de cÃ©lÃ¨bres personnages tels que Mickey Mouse, Donald Duck, Dingo, etc.), des longs mÃ©trages d'animation et des films en prises de vues rÃ©elles, dans l'industrie du tourisme et de loisirs (parcs d'attractions dont Disneyland et Walt Disney World Resort, hÃ´tels, bateaux de croisiÃ¨re), ainsi que dans les produits dÃ©rivÃ©s de ses nombreuses productions (jeux et jouets, jeux vidÃ©o, vÃªtements, etc.). Elle assure aussi la distribution de productions de tiers.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Direction gÃ©nÃ©rale actuelle</a:t>
            </a:r>
          </a:p>
        </p:txBody>
      </p:sp>
      <p:sp>
        <p:nvSpPr>
          <p:cNvPr id="3" name="Content Placeholder 2"/>
          <p:cNvSpPr>
            <a:spLocks noGrp="1"/>
          </p:cNvSpPr>
          <p:nvPr>
            <p:ph idx="1"/>
          </p:nvPr>
        </p:nvSpPr>
        <p:spPr/>
        <p:txBody>
          <a:bodyPr/>
          <a:lstStyle/>
          <a:p>
            <a:r>
              <a:t>PrÃ©sident du directoire : Bob Chapek</a:t>
            </a:r>
          </a:p>
          <a:p>
            <a:r>
              <a:t>Responsable Financier : Christine McCarthy</a:t>
            </a:r>
          </a:p>
          <a:p>
            <a:r>
              <a:t>Adjoint de Robert Iger : Peter E. Murphy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diffÃ©rents groupes de studios</a:t>
            </a:r>
          </a:p>
        </p:txBody>
      </p:sp>
      <p:sp>
        <p:nvSpPr>
          <p:cNvPr id="3" name="Text Placeholder 2"/>
          <p:cNvSpPr>
            <a:spLocks noGrp="1"/>
          </p:cNvSpPr>
          <p:nvPr>
            <p:ph type="body"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Walt Disney Motion Pictures </a:t>
            </a:r>
          </a:p>
        </p:txBody>
      </p:sp>
      <p:sp>
        <p:nvSpPr>
          <p:cNvPr id="3" name="Content Placeholder 2"/>
          <p:cNvSpPr>
            <a:spLocks noGrp="1"/>
          </p:cNvSpPr>
          <p:nvPr>
            <p:ph idx="1"/>
          </p:nvPr>
        </p:nvSpPr>
        <p:spPr/>
        <p:txBody>
          <a:bodyPr/>
          <a:lstStyle/>
          <a:p>
            <a:r>
              <a:t>Le Walt Disney Motion Pictures Group regroupe les studios de cinÃ©ma avec Walt Disney Pictures (pour les longs mÃ©trages), Touchstone Pictures, Hollywood Pictures. Walt Disney Pictures est subdivisÃ© en Walt Disney Animation Studios, Pixar Animation Studios et Disneynature. Le groupe possÃ¨de ainsi un important catalogue de films dont la distribution est assurÃ©e par Walt Disney Studios Entertainment. Avec l'achat de 20th Century Fox, Disney met la main sur le catalogue de la Fox mais aussi Fox Searchlight Pictures, 20th Century Fox Animation, Blue Sky Studios et Fox Star Studios. Le groupe comprenait les studios Miramax Films et sa division Dimension Films mais Dimension a Ã©tÃ© revendu en 2005 puis Miramax en 2010. Cette division comporte aussi Marvel Studios et Lucasfilms.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Disney Theatrical Group</a:t>
            </a:r>
          </a:p>
        </p:txBody>
      </p:sp>
      <p:sp>
        <p:nvSpPr>
          <p:cNvPr id="3" name="Content Placeholder 2"/>
          <p:cNvSpPr>
            <a:spLocks noGrp="1"/>
          </p:cNvSpPr>
          <p:nvPr>
            <p:ph idx="1"/>
          </p:nvPr>
        </p:nvSpPr>
        <p:spPr/>
        <p:txBody>
          <a:bodyPr/>
          <a:lstStyle/>
          <a:p>
            <a:r>
              <a:t>Le Disney Theatrical Group est la division Â« thÃ©Ã¢tre et spectacles Â». Il comprend Walt Disney Theatrical Productions qui produit des comÃ©dies musicales principalement Ã  Broadway et Walt Disney Creative Entertainment qui gÃ¨re les spectacles des parcs Disney mais qui dÃ©pend aussi d'une autre filiale, Walt Disney Imagineering.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DonnÃ©es Ã©conomiques</a:t>
            </a:r>
          </a:p>
        </p:txBody>
      </p:sp>
      <p:sp>
        <p:nvSpPr>
          <p:cNvPr id="3" name="Text Placeholder 2"/>
          <p:cNvSpPr>
            <a:spLocks noGrp="1"/>
          </p:cNvSpPr>
          <p:nvPr>
            <p:ph type="body"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Actionnaires de Disney</a:t>
            </a:r>
          </a:p>
        </p:txBody>
      </p:sp>
      <p:sp>
        <p:nvSpPr>
          <p:cNvPr id="3" name="Content Placeholder 2"/>
          <p:cNvSpPr>
            <a:spLocks noGrp="1"/>
          </p:cNvSpPr>
          <p:nvPr>
            <p:ph idx="1"/>
          </p:nvPr>
        </p:nvSpPr>
        <p:spPr/>
        <p:txBody>
          <a:bodyPr/>
          <a:lstStyle/>
          <a:p>
            <a:r>
              <a:t>La Walt Disney Company est majoritairement dÃ©tenue par :</a:t>
            </a:r>
          </a:p>
          <a:p>
            <a:r>
              <a:t>des investisseurs institutionnels (pourcentage au 31 mars 2007) comme FMR Corporation, State Street Corporation, Barclays Global Investors UK, The Vanguard Group, Legg Mason Inc., Southeastern Asset Management Inc., State Farm Mutual Automobile Insurance Co., Jennison Associates Llc, Wellington Management Company, ou encore AXA ;</a:t>
            </a:r>
          </a:p>
          <a:p>
            <a:r>
              <a:t>des fonds de pensions amÃ©ricains souscrivant au capital de la sociÃ©tÃ© comme le California Public Employeesâ€™ Retirement System (CalPERS), le New York State Common Retirement Fund, l'American Federation of State, le County and Municipal Employees Pension Funds (AFSCME) ou l'Illinois State Board of Investment ;</a:t>
            </a:r>
          </a:p>
          <a:p>
            <a:r>
              <a:t>des fonds d'investissements comme Waddell &amp; Reed, Inc (6 %) ou le Wells Fargo Advantage Funds (6 %) sont Ã©galement prÃ©sents au capital.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Programme de rachat d'actions</a:t>
            </a:r>
          </a:p>
        </p:txBody>
      </p:sp>
      <p:sp>
        <p:nvSpPr>
          <p:cNvPr id="3" name="Content Placeholder 2"/>
          <p:cNvSpPr>
            <a:spLocks noGrp="1"/>
          </p:cNvSpPr>
          <p:nvPr>
            <p:ph idx="1"/>
          </p:nvPr>
        </p:nvSpPr>
        <p:spPr/>
        <p:txBody>
          <a:bodyPr/>
          <a:lstStyle/>
          <a:p>
            <a:r>
              <a:t>Le 23 novembre 2016, le site internet financier The Motley Fool annonce que la Walt Disney Company a rachetÃ© 74 millions de ses actions durant l'annÃ©e fiscale 2016 soit plus de 7,5 milliards d'USD augmentant ainsi le prix des actions restantes. La sociÃ©tÃ© avait fait de mÃªme en 2015 pour un montant de 8,4 milliards d'USD soit 89 % de ses liquiditÃ©s. Ces importantes dÃ©penses pour rÃ©duire son volume d'actions ont divisÃ© par trois les rÃ©sultats financiers du groupe et rÃ©duit les dividendes versÃ©s.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