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y TRULLIER" userId="6a7aa6db-e2f0-41b5-b206-e3597263f90b" providerId="ADAL" clId="{05A7F8A4-788B-496E-A74A-7086E0823206}"/>
    <pc:docChg chg="addSld delSld">
      <pc:chgData name="Jérémy TRULLIER" userId="6a7aa6db-e2f0-41b5-b206-e3597263f90b" providerId="ADAL" clId="{05A7F8A4-788B-496E-A74A-7086E0823206}" dt="2021-01-14T16:02:56.927" v="3" actId="47"/>
      <pc:docMkLst>
        <pc:docMk/>
      </pc:docMkLst>
      <pc:sldChg chg="new del">
        <pc:chgData name="Jérémy TRULLIER" userId="6a7aa6db-e2f0-41b5-b206-e3597263f90b" providerId="ADAL" clId="{05A7F8A4-788B-496E-A74A-7086E0823206}" dt="2021-01-14T16:02:56.927" v="3" actId="47"/>
        <pc:sldMkLst>
          <pc:docMk/>
          <pc:sldMk cId="967033224" sldId="267"/>
        </pc:sldMkLst>
      </pc:sldChg>
      <pc:sldChg chg="new del">
        <pc:chgData name="Jérémy TRULLIER" userId="6a7aa6db-e2f0-41b5-b206-e3597263f90b" providerId="ADAL" clId="{05A7F8A4-788B-496E-A74A-7086E0823206}" dt="2021-01-14T16:02:45.469" v="1" actId="47"/>
        <pc:sldMkLst>
          <pc:docMk/>
          <pc:sldMk cId="1942005604" sldId="267"/>
        </pc:sldMkLst>
      </pc:sldChg>
    </pc:docChg>
  </pc:docChgLst>
  <pc:docChgLst>
    <pc:chgData name="Jérémy TRULLIER" userId="6a7aa6db-e2f0-41b5-b206-e3597263f90b" providerId="ADAL" clId="{8D72BB26-AAAE-4C26-8995-4C4965390076}"/>
    <pc:docChg chg="undo custSel addSld delSld">
      <pc:chgData name="Jérémy TRULLIER" userId="6a7aa6db-e2f0-41b5-b206-e3597263f90b" providerId="ADAL" clId="{8D72BB26-AAAE-4C26-8995-4C4965390076}" dt="2020-11-27T13:11:24.108" v="1" actId="680"/>
      <pc:docMkLst>
        <pc:docMk/>
      </pc:docMkLst>
      <pc:sldChg chg="new del">
        <pc:chgData name="Jérémy TRULLIER" userId="6a7aa6db-e2f0-41b5-b206-e3597263f90b" providerId="ADAL" clId="{8D72BB26-AAAE-4C26-8995-4C4965390076}" dt="2020-11-27T13:11:24.108" v="1" actId="680"/>
        <pc:sldMkLst>
          <pc:docMk/>
          <pc:sldMk cId="18585524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TITLE_SLIDE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2 SUBTITLE (4)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TITLE_AND_VERTICAL_TEXT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VERTICAL_TITLE_AND_TEXT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Content Placeholder 2 OBJECT (7)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SECTION_HEADER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TWO_CONTENT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Content Placeholder 2 OBJECT (7)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dirty="0"/>
              <a:t>Content Placeholder 3 OBJECT (7)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Content Placeholder 3 OBJECT (7)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Text Placeholder 4 BODY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t>Content Placeholder 5 OBJECT (7)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  <a:p>
            <a:r>
              <a:t>Any content can be added</a:t>
            </a:r>
          </a:p>
        </p:txBody>
      </p:sp>
      <p:pic>
        <p:nvPicPr>
          <p:cNvPr id="4" name="Picture 3" descr="connard_de_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3137851" cy="3200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850392" y="36576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Shape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54864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Qux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CONTENT_WITH_CAPTION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 OBJECT (7)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PICTURE_WITH_CAPTION</a:t>
            </a:r>
          </a:p>
        </p:txBody>
      </p:sp>
      <p:pic>
        <p:nvPicPr>
          <p:cNvPr id="3" name="Picture Placeholder 2" descr="connard_de_viru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33" b="132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161</Words>
  <Application>Microsoft Office PowerPoint</Application>
  <PresentationFormat>Affichage à l'écran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TITLE_SLIDE</vt:lpstr>
      <vt:lpstr>TITLE_AND_CONTENT</vt:lpstr>
      <vt:lpstr>SECTION_HEADER</vt:lpstr>
      <vt:lpstr>TWO_CONTENT</vt:lpstr>
      <vt:lpstr>COMPARISON</vt:lpstr>
      <vt:lpstr>TITLE_ONLY</vt:lpstr>
      <vt:lpstr>Présentation PowerPoint</vt:lpstr>
      <vt:lpstr>CONTENT_WITH_CAPTION</vt:lpstr>
      <vt:lpstr>PICTURE_WITH_CAPTION</vt:lpstr>
      <vt:lpstr>TITLE_AND_VERTICAL_TEXT</vt:lpstr>
      <vt:lpstr>VERTICAL_TITLE_AND_TEXT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TITLE_SLIDE</dc:title>
  <dc:subject/>
  <dc:creator/>
  <cp:keywords/>
  <dc:description>generated using python-pptx</dc:description>
  <cp:lastModifiedBy>Jérémy TRULLIER</cp:lastModifiedBy>
  <cp:revision>1</cp:revision>
  <dcterms:created xsi:type="dcterms:W3CDTF">2013-01-27T09:14:16Z</dcterms:created>
  <dcterms:modified xsi:type="dcterms:W3CDTF">2021-01-14T16:03:13Z</dcterms:modified>
  <cp:category/>
</cp:coreProperties>
</file>