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with a content and caption</a:t>
            </a:r>
          </a:p>
        </p:txBody>
      </p:sp>
      <p:sp>
        <p:nvSpPr>
          <p:cNvPr id="3" name="Content Placeholder 2"/>
          <p:cNvSpPr>
            <a:spLocks noGrp="1"/>
          </p:cNvSpPr>
          <p:nvPr>
            <p:ph idx="1"/>
          </p:nvPr>
        </p:nvSpPr>
        <p:spPr/>
        <p:txBody>
          <a:bodyPr/>
          <a:lstStyle/>
          <a:p/>
        </p:txBody>
      </p:sp>
      <p:sp>
        <p:nvSpPr>
          <p:cNvPr id="4" name="Text Placeholder 3"/>
          <p:cNvSpPr>
            <a:spLocks noGrp="1"/>
          </p:cNvSpPr>
          <p:nvPr>
            <p:ph type="body" idx="2" sz="half"/>
          </p:nvPr>
        </p:nvSpPr>
        <p:spPr/>
        <p:txBody>
          <a:bodyPr/>
          <a:lstStyle/>
          <a:p>
            <a:r>
              <a:t>caption text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a:t>
            </a:r>
          </a:p>
        </p:txBody>
      </p:sp>
      <p:sp>
        <p:nvSpPr>
          <p:cNvPr id="3" name="Text Placeholder 2"/>
          <p:cNvSpPr>
            <a:spLocks noGrp="1"/>
          </p:cNvSpPr>
          <p:nvPr>
            <p:ph type="body" idx="1"/>
          </p:nvPr>
        </p:nvSpPr>
        <p:spPr/>
        <p:txBody>
          <a:bodyPr/>
          <a:lstStyle/>
          <a:p>
            <a:r>
              <a:t>Lorem ipsum dolor sit amet, consectetur adipiscing elit. Fusce diam ipsum, aliquam sit amet tempor sed.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 Sed interdum tellus eu convallis pretium. Proin euismod felis id tortor semper, vel vehicula quam dapibus.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1-2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p:nvPr>
        </p:nvSpPr>
        <p:spPr/>
        <p:txBody>
          <a:bodyPr/>
          <a:lstStyle/>
          <a:p>
            <a:r>
              <a:t>Lorem ipsum dolor sit amet, consectetur adipiscing elit.</a:t>
            </a:r>
          </a:p>
          <a:p>
            <a:r>
              <a:t>Deuxieme texte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