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The Lego Group</a:t>
            </a:r>
          </a:p>
        </p:txBody>
      </p:sp>
      <p:sp>
        <p:nvSpPr>
          <p:cNvPr id="3" name="Subtitle 2"/>
          <p:cNvSpPr>
            <a:spLocks noGrp="1"/>
          </p:cNvSpPr>
          <p:nvPr>
            <p:ph type="subTitle" idx="1"/>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India</a:t>
            </a:r>
          </a:p>
        </p:txBody>
      </p:sp>
      <p:sp>
        <p:nvSpPr>
          <p:cNvPr id="3" name="Content Placeholder 2"/>
          <p:cNvSpPr>
            <a:spLocks noGrp="1"/>
          </p:cNvSpPr>
          <p:nvPr>
            <p:ph idx="1"/>
          </p:nvPr>
        </p:nvSpPr>
        <p:spPr/>
        <p:txBody>
          <a:bodyPr/>
          <a:lstStyle/>
          <a:p>
            <a:r>
              <a:t>The first Lego store in India was opened in Chennai, Tamil Nadu in March 2014 by Funskool, under licence from the Lego Group.</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Toy production</a:t>
            </a:r>
          </a:p>
        </p:txBody>
      </p:sp>
      <p:sp>
        <p:nvSpPr>
          <p:cNvPr id="3" name="Text Placeholder 2"/>
          <p:cNvSpPr>
            <a:spLocks noGrp="1"/>
          </p:cNvSpPr>
          <p:nvPr>
            <p:ph type="body" idx="1"/>
          </p:nvPr>
        </p:nvSpPr>
        <p:spPr/>
        <p:txBody>
          <a:bodyPr/>
          <a:lstStyle/>
          <a:p>
            <a:r>
              <a:t>In April 1962, the Lego Group began producing miniature tires; it became the largest tire manufacturing company in 2011, when it produced 381 million tires that year.</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Environmental issues</a:t>
            </a:r>
          </a:p>
        </p:txBody>
      </p:sp>
      <p:sp>
        <p:nvSpPr>
          <p:cNvPr id="3" name="Text Placeholder 2"/>
          <p:cNvSpPr>
            <a:spLocks noGrp="1"/>
          </p:cNvSpPr>
          <p:nvPr>
            <p:ph type="body" idx="1"/>
          </p:nvPr>
        </p:nvSpPr>
        <p:spPr/>
        <p:txBody>
          <a:bodyPr/>
          <a:lstStyle/>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Sustainable alternatives</a:t>
            </a:r>
          </a:p>
        </p:txBody>
      </p:sp>
      <p:sp>
        <p:nvSpPr>
          <p:cNvPr id="3" name="Content Placeholder 2"/>
          <p:cNvSpPr>
            <a:spLocks noGrp="1"/>
          </p:cNvSpPr>
          <p:nvPr>
            <p:ph idx="1"/>
          </p:nvPr>
        </p:nvSpPr>
        <p:spPr/>
        <p:txBody>
          <a:bodyPr/>
          <a:lstStyle/>
          <a:p>
            <a:r>
              <a:t>Lego acknowledges the impact of its operations on the environment, in particular in areas such as climate change, resource and energy use and waste. All manufacturing sites are certified according to the environmental standard ISO 14001. The first Borkum Riffgrund 1 wind turbines off the coast of Germany began producing electricity in February 2015, which will help The Lego Group reach its goal of being based 100% on renewable energy by 2020. The company claims to recycle 90% of its waste and that it had made its operations nearly one-third more energy efficient over the five-year period ending 31 December 2013. It is seeking alternatives to crude oil as the raw material for its bricks. This results in the establishment in June 2015 the Lego Sustainable Materials Centre, which is expected to recruit more than 100 employees, as a significant step towards the 2030 ambition of finding and implementing sustainable alternatives to current materials.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Greenpeace</a:t>
            </a:r>
          </a:p>
        </p:txBody>
      </p:sp>
      <p:sp>
        <p:nvSpPr>
          <p:cNvPr id="3" name="Content Placeholder 2"/>
          <p:cNvSpPr>
            <a:spLocks noGrp="1"/>
          </p:cNvSpPr>
          <p:nvPr>
            <p:ph idx="1"/>
          </p:nvPr>
        </p:nvSpPr>
        <p:spPr/>
        <p:txBody>
          <a:bodyPr/>
          <a:lstStyle/>
          <a:p>
            <a:r>
              <a:t>In 2011, Lego bowed to pressure from the environmental campaigning organization Greenpeace, reportedly agreeing to drop supplier Asia Pulp and Paper, and pledging to only use packaging material certified by the Forest Stewardship Council in future. The environmental group had accused Lego, Hasbro, Mattel and Disney of using packaging material sourced from trees cleared out of the Indonesian rainforest.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Shell</a:t>
            </a:r>
          </a:p>
        </p:txBody>
      </p:sp>
      <p:sp>
        <p:nvSpPr>
          <p:cNvPr id="3" name="Content Placeholder 2"/>
          <p:cNvSpPr>
            <a:spLocks noGrp="1"/>
          </p:cNvSpPr>
          <p:nvPr>
            <p:ph idx="1"/>
          </p:nvPr>
        </p:nvSpPr>
        <p:spPr/>
        <p:txBody>
          <a:bodyPr/>
          <a:lstStyle/>
          <a:p>
            <a:r>
              <a:t>As of August 2014, more than 750,000 people worldwide had signed a Greenpeace petition asking Lego to end its partnership with Shell. Lego responded saying they 'expect that Shell lives up to their responsibilities wherever they operate' and that they 'intend to live up to the long term contract with Shell, which we entered into in 2011.' Meanwhile, Greenpeace produced a video campaigning against the Shell partnership; it received extensive press coverage and was viewed more than six million times on YouTube. In October 2014, Lego announced that it would not be renewing its promotional contract with Royal Dutch Shell but did not say when the existing deal with Shell expires. Greenpeace claimed the decision was in response to its campaigning.</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Text Placeholder 2"/>
          <p:cNvSpPr>
            <a:spLocks noGrp="1"/>
          </p:cNvSpPr>
          <p:nvPr>
            <p:ph type="body" idx="1"/>
          </p:nvPr>
        </p:nvSpPr>
        <p:spPr/>
        <p:txBody>
          <a:bodyPr/>
          <a:lstStyle/>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General information</a:t>
            </a:r>
          </a:p>
        </p:txBody>
      </p:sp>
      <p:sp>
        <p:nvSpPr>
          <p:cNvPr id="3" name="Content Placeholder 2"/>
          <p:cNvSpPr>
            <a:spLocks noGrp="1"/>
          </p:cNvSpPr>
          <p:nvPr>
            <p:ph idx="1"/>
          </p:nvPr>
        </p:nvSpPr>
        <p:spPr/>
        <p:txBody>
          <a:bodyPr/>
          <a:lstStyle/>
          <a:p>
            <a:r>
              <a:t>The company was founded on 10 August 1932 by Ole Kirk Christiansen. The name Lego is derived from the Danish words leg godt, meaning 'play well'. In the first half of 2015, The Lego Group became the world's largest toy company by revenue, with sales amounting to US$2.1 billion, surpassing Mattel, which had US$1.9 billion in sales. Niels B. Christiansen is the company's CEO, having assumed the position on 1 October 2017.</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History</a:t>
            </a:r>
          </a:p>
        </p:txBody>
      </p:sp>
      <p:sp>
        <p:nvSpPr>
          <p:cNvPr id="3" name="Content Placeholder 2"/>
          <p:cNvSpPr>
            <a:spLocks noGrp="1"/>
          </p:cNvSpPr>
          <p:nvPr>
            <p:ph idx="1"/>
          </p:nvPr>
        </p:nvSpPr>
        <p:spPr/>
        <p:txBody>
          <a:bodyPr/>
          <a:lstStyle/>
          <a:p>
            <a:r>
              <a:t>In North America, Samsonite managed the Lego brand from 1961 until 1972 (United States) and 1986 (Canada).</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Legoland</a:t>
            </a:r>
          </a:p>
        </p:txBody>
      </p:sp>
      <p:sp>
        <p:nvSpPr>
          <p:cNvPr id="3" name="Text Placeholder 2"/>
          <p:cNvSpPr>
            <a:spLocks noGrp="1"/>
          </p:cNvSpPr>
          <p:nvPr>
            <p:ph type="body" idx="1"/>
          </p:nvPr>
        </p:nvSpPr>
        <p:spPr/>
        <p:txBody>
          <a:bodyPr/>
          <a:lstStyle/>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Amusement parks</a:t>
            </a:r>
          </a:p>
        </p:txBody>
      </p:sp>
      <p:sp>
        <p:nvSpPr>
          <p:cNvPr id="3" name="Content Placeholder 2"/>
          <p:cNvSpPr>
            <a:spLocks noGrp="1"/>
          </p:cNvSpPr>
          <p:nvPr>
            <p:ph idx="1"/>
          </p:nvPr>
        </p:nvSpPr>
        <p:spPr/>
        <p:txBody>
          <a:bodyPr/>
          <a:lstStyle/>
          <a:p>
            <a:r>
              <a:t>Merlin Entertainments has also planned several new Legoland parks: Legoland Dubai, Legoland Nagoya (scheduled to open in 2015), and Legoland Korea (also scheduled to open in 2015). In addition, they have opened four new Legoland Discovery Centres, which take the Legoland concept and scale it down to suit a retail park environment.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Retail stores</a:t>
            </a:r>
          </a:p>
        </p:txBody>
      </p:sp>
      <p:sp>
        <p:nvSpPr>
          <p:cNvPr id="3" name="Text Placeholder 2"/>
          <p:cNvSpPr>
            <a:spLocks noGrp="1"/>
          </p:cNvSpPr>
          <p:nvPr>
            <p:ph type="body" idx="1"/>
          </p:nvPr>
        </p:nvSpPr>
        <p:spPr/>
        <p:txBody>
          <a:bodyPr/>
          <a:lstStyle/>
          <a:p>
            <a:r>
              <a:t>The Lego Group operates 146 retail stores (83 in the United States, 17 in the United Kingdom, 11 in Germany, 10 in Canada, 7 in France, 2 in Spain, 2 in Austria, 2 in Italy, 2 in Serbia, 2 in Denmark, 1 in Belgium, 2 in China, 1 in Sweden, 1 in Poland, 1 in India, 1 in Lithuania and 3 in Mexico.). The Lego Group also franchised its store brand to Majid Al Futtaim Group, which opened 6 stores in 2015 (4 in the United Arab Emirates, and 2 in Kuwait).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Europe</a:t>
            </a:r>
          </a:p>
        </p:txBody>
      </p:sp>
      <p:sp>
        <p:nvSpPr>
          <p:cNvPr id="3" name="Content Placeholder 2"/>
          <p:cNvSpPr>
            <a:spLocks noGrp="1"/>
          </p:cNvSpPr>
          <p:nvPr>
            <p:ph idx="1"/>
          </p:nvPr>
        </p:nvSpPr>
        <p:spPr/>
        <p:txBody>
          <a:bodyPr/>
          <a:lstStyle/>
          <a:p>
            <a:r>
              <a:t>October 2002 saw a significant change in The Lego Group's direct retail policy with the opening of the first so-called Lego Brand Store in Cologne, Germany. The second, in Milton Keynes, UK, followed quickly – several dozen more opened worldwide over the next few years, and most of the existing stores have been remodelled on the new Brand Store template. One of the distinctive features of these new stores is the inclusion of a 'Pick-A-Brick' system that allows customers to buy individual bricks in bulk quantities. How a customer buys Lego pieces at a Pick-A-Brick is quite simple: customers fill a large or small cup or bag with their choice of Lego bricks from a large and varied selection and purchase it. The opening of most of these stores, including the 2003 opening of one in the Birmingham Bull Ring shopping centre in England, have been marked by the production of a new, special, limited edition, commemorative Lego Duplo piece. Lego opened the first brand store in its home country Denmark in Copenhagen on 13 December 2010. There are two stores in Austria, one store in Belgium, twelve stores in Germany, thirteen stores in the United Kingdom, six stores in France, five stores in Spain, two stores in Serbia, one store in Sweden, one store in Denmark, and one store in Lithuania for a total of 41 stores in Europe. In 2016, three stores opened in Italy: one in Milan, one in the shopping center near the Orio al Serio International Airport in Bergamo, and another in Verona. In 2020, the total amount of Lego stores in Italy reached 14, covering from North to South.</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North America</a:t>
            </a:r>
          </a:p>
        </p:txBody>
      </p:sp>
      <p:sp>
        <p:nvSpPr>
          <p:cNvPr id="3" name="Content Placeholder 2"/>
          <p:cNvSpPr>
            <a:spLocks noGrp="1"/>
          </p:cNvSpPr>
          <p:nvPr>
            <p:ph idx="1"/>
          </p:nvPr>
        </p:nvSpPr>
        <p:spPr/>
        <p:txBody>
          <a:bodyPr/>
          <a:lstStyle/>
          <a:p>
            <a:r>
              <a:t>In 1992, when the Mall of America opened in Bloomington, Minnesota, one of its premier attractions was the Lego Imagination Center (LIC). An imagination centre is a large Lego store with displays of Lego sculptures and a play area with bins of bricks to build with. The store inventory includes a large selection of Lego sets for sale, including sets which are advertised in Lego catalogues as 'Not Available in Any Store'. A second imagination centre opened at the Disney Springs (formerly Downtown Disney) at Walt Disney World Resort in Orlando, Florida. Between 1999 and 2005, Lego opened 24 further stores in North America in 23 states. As of 2016, there are 90 Lego stores operating or soon-to-be operating in North America in 32 US states and five Canadian provinces. These stores sell various Lego merchandise, including minifigures, Pick-a-Brick, and custom packaged minifigures.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