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Document title</a:t>
            </a:r>
          </a:p>
        </p:txBody>
      </p:sp>
      <p:sp>
        <p:nvSpPr>
          <p:cNvPr id="3" name="Subtitle 2"/>
          <p:cNvSpPr>
            <a:spLocks noGrp="1"/>
          </p:cNvSpPr>
          <p:nvPr>
            <p:ph type="subTitle" idx="1"/>
          </p:nvPr>
        </p:nvSpPr>
        <p:spPr/>
        <p:txBody>
          <a:bodyPr/>
          <a:lstStyle/>
          <a:p>
            <a:r>
              <a:t>Lorem ipsum dolor sit amet, consectetur adipiscing elit. Fusce diam ipsum, aliquam sit amet tempor sed, sodales vitae tellus. Fusce vitae lobortis quam. Proin laoreet efficitur ligula, laoreet congue neque condimentum 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a:t>
            </a:r>
          </a:p>
        </p:txBody>
      </p:sp>
      <p:sp>
        <p:nvSpPr>
          <p:cNvPr id="3" name="Text Placeholder 2"/>
          <p:cNvSpPr>
            <a:spLocks noGrp="1"/>
          </p:cNvSpPr>
          <p:nvPr>
            <p:ph type="body" idx="1"/>
          </p:nvPr>
        </p:nvSpPr>
        <p:spPr/>
        <p:txBody>
          <a:bodyPr/>
          <a:lstStyle/>
          <a:p>
            <a:r>
              <a:t>Lorem ipsum dolor sit amet, consectetur adipiscing elit. Fusce diam ipsum, aliquam sit amet tempor sed.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1-1</a:t>
            </a:r>
          </a:p>
        </p:txBody>
      </p:sp>
      <p:sp>
        <p:nvSpPr>
          <p:cNvPr id="3" name="Content Placeholder 2"/>
          <p:cNvSpPr>
            <a:spLocks noGrp="1"/>
          </p:cNvSpPr>
          <p:nvPr>
            <p:ph idx="1" sz="half"/>
          </p:nvPr>
        </p:nvSpPr>
        <p:spPr/>
        <p:txBody>
          <a:bodyPr/>
          <a:lstStyle/>
          <a:p>
            <a:r>
              <a:t>Lorem ipsum dolor sit amet, consectetur adipiscing elit. Fusce diam ipsum, aliquam sit amet tempor sed, sodales vitae tellus.</a:t>
            </a:r>
          </a:p>
        </p:txBody>
      </p:sp>
      <p:sp>
        <p:nvSpPr>
          <p:cNvPr id="4" name="Content Placeholder 3"/>
          <p:cNvSpPr>
            <a:spLocks noGrp="1"/>
          </p:cNvSpPr>
          <p:nvPr>
            <p:ph idx="2" sz="half"/>
          </p:nvPr>
        </p:nvSpPr>
        <p:spPr/>
        <p:txBody>
          <a:bodyPr/>
          <a:lstStyle/>
          <a:p>
            <a:r>
              <a:t>Nulla odio nibh, aliquam sit amet eros a, vehicula eleifend tortor. Sed interdum tellus eu convallis pretium. Proin euismod felis id tortor semper, vel vehicula quam dapibus.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1-2</a:t>
            </a:r>
          </a:p>
        </p:txBody>
      </p:sp>
      <p:sp>
        <p:nvSpPr>
          <p:cNvPr id="3" name="Content Placeholder 2"/>
          <p:cNvSpPr>
            <a:spLocks noGrp="1"/>
          </p:cNvSpPr>
          <p:nvPr>
            <p:ph idx="1" sz="half"/>
          </p:nvPr>
        </p:nvSpPr>
        <p:spPr/>
        <p:txBody>
          <a:bodyPr/>
          <a:lstStyle/>
          <a:p>
            <a:r>
              <a:t>Lorem ipsum dolor sit amet, consectetur adipiscing elit. Fusce diam ipsum, aliquam sit amet tempor sed, sodales vitae tellus.</a:t>
            </a:r>
          </a:p>
        </p:txBody>
      </p:sp>
      <p:sp>
        <p:nvSpPr>
          <p:cNvPr id="4" name="Content Placeholder 3"/>
          <p:cNvSpPr>
            <a:spLocks noGrp="1"/>
          </p:cNvSpPr>
          <p:nvPr>
            <p:ph idx="2" sz="half"/>
          </p:nvPr>
        </p:nvSpPr>
        <p:spPr/>
        <p:txBody>
          <a:bodyPr/>
          <a:lstStyle/>
          <a:p>
            <a:r>
              <a:t>Nulla odio nibh, aliquam sit amet eros a, vehicula eleifend tortor.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a:t>
            </a:r>
          </a:p>
        </p:txBody>
      </p:sp>
      <p:sp>
        <p:nvSpPr>
          <p:cNvPr id="3" name="Text Placeholder 2"/>
          <p:cNvSpPr>
            <a:spLocks noGrp="1"/>
          </p:cNvSpPr>
          <p:nvPr>
            <p:ph type="body"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2-1</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2-2</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 Nulla odio nibh, aliquam sit amet eros a, vehicula eleifend tortor.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2-2-1</a:t>
            </a:r>
          </a:p>
        </p:txBody>
      </p:sp>
      <p:sp>
        <p:nvSpPr>
          <p:cNvPr id="3" name="Content Placeholder 2"/>
          <p:cNvSpPr>
            <a:spLocks noGrp="1"/>
          </p:cNvSpPr>
          <p:nvPr>
            <p:ph idx="1" sz="half"/>
          </p:nvPr>
        </p:nvSpPr>
        <p:spPr/>
        <p:txBody>
          <a:bodyPr/>
          <a:lstStyle/>
          <a:p>
            <a:r>
              <a:t>Lorem ipsum dolor sit amet, consectetur adipiscing elit.</a:t>
            </a:r>
          </a:p>
        </p:txBody>
      </p:sp>
      <p:sp>
        <p:nvSpPr>
          <p:cNvPr id="4" name="Content Placeholder 3"/>
          <p:cNvSpPr>
            <a:spLocks noGrp="1"/>
          </p:cNvSpPr>
          <p:nvPr>
            <p:ph idx="2" sz="half"/>
          </p:nvPr>
        </p:nvSpPr>
        <p:spPr/>
        <p:txBody>
          <a:bodyPr/>
          <a:lstStyle/>
          <a:p>
            <a:r>
              <a:t>Deuxieme texte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