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TITLE_SLIDE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 2 SUBTITLE (4)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TITLE_AND_VERTICAL_TEXT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Vertical Text Placeholder 2 BODY (2)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VERTICAL_TITLE_AND_TEXT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Vertical Text Placeholder 2 BODY (2)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TITLE_AND_CONTENT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Placeholder 2 OBJECT (7)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SECTION_HEADER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Text Placeholder 2 BODY (2)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TWO_CONTENT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Content Placeholder 2 OBJECT (7)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Content Placeholder 3 OBJECT (7)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Text Placeholder 2 BODY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Content Placeholder 3 OBJECT (7)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Text Placeholder 4 BODY (2)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Content Placeholder 5 OBJECT (7)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TITLE_ONLY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a blank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a blank slide</a:t>
            </a:r>
          </a:p>
          <a:p>
            <a:r>
              <a:t>Any content can be added</a:t>
            </a:r>
          </a:p>
        </p:txBody>
      </p:sp>
      <p:pic>
        <p:nvPicPr>
          <p:cNvPr id="4" name="Picture 3" descr="connard_de_vir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14400"/>
            <a:ext cx="3137851" cy="3200400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850392" y="36576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Shape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54864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CONTENT_WITH_CAPTION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Placeholder 2 OBJECT (7)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Text Placeholder 3 BODY (2)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PICTURE_WITH_CAPTION</a:t>
            </a:r>
          </a:p>
        </p:txBody>
      </p:sp>
      <p:pic>
        <p:nvPicPr>
          <p:cNvPr id="3" name="Picture Placeholder 2" descr="connard_de_virus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233" b="1323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Text Placeholder 3 BODY (2)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