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1" r:id="rId6"/>
    <p:sldId id="262" r:id="rId7"/>
    <p:sldId id="263" r:id="rId8"/>
    <p:sldId id="264" r:id="rId9"/>
    <p:sldId id="276" r:id="rId10"/>
    <p:sldId id="275" r:id="rId11"/>
    <p:sldId id="267" r:id="rId12"/>
    <p:sldId id="277" r:id="rId13"/>
    <p:sldId id="279" r:id="rId14"/>
    <p:sldId id="278" r:id="rId15"/>
    <p:sldId id="274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4C1BB-6431-B5AD-5DC9-88ED23E4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0CFA19-C618-A3FC-33D5-21804C62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C065E-7B71-F8BF-3ADE-61BB637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9656F0-CC15-BB8C-A412-0DBF9D8F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3C771-EC47-EA52-CAF6-3115AB66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7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4F03C-6D9A-09B1-6313-203ECF8F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2F935-0D30-29EF-6FFE-64A0ECED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CE586-6A2C-5E11-5DF5-DBCBDAD1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D2BA6-EBCE-3921-6607-57535F86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F664D3-65F5-3AE6-4868-BC3D38C4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7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4BE990-CCE9-CAF3-8513-D9F36C26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0AF108-356D-4DF8-8DDA-7A1351990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65D5B-89B0-7C68-8E9E-36F5BDAE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8C71B-E205-6ECE-0A87-A8EF5FCA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48879-6D71-83A2-4624-4A2730AB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9B4A4-4EA8-F4E0-ACF0-C342D47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8F2FE-A266-4F18-2DFB-F03E274F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50C80-5499-C134-6B9A-4684B154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9ADFA-42E1-3B9C-B51B-5E309C07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CA083-87B5-8A73-796C-B8099ABA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3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A0537-7FA7-7328-F710-DD08F903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487F62-F38F-AA7E-11D7-8D776036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45D0E-FAC4-18B7-B594-F2BD736E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E01B1-A6FF-E21D-43FD-E318F0F2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63C8C-3429-576D-F071-40BF3424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2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2D6F8-0712-D2D0-10DF-A1C1683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D4D7C-6E03-5FB6-12C2-9296191C2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63F359-025D-02A8-A539-A6D3367A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0CDB3D-1A0D-0129-B9D5-6226C88A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7D88BD-89C5-C9EB-763C-748C71E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14BB9-26F0-824E-45B3-7FE44ECB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8E9FE-5A46-63EB-0F97-DA1AB5D4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AA1D9-C01A-4D2C-24B8-756EA1E7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6A0C55-FA86-A76E-0376-F748A2B6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08FD47-02F9-F133-9CDE-B95DF55AA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819F35-1BE6-E06C-4B5C-8A1FE47DB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45DDE5-AD44-FF1A-5F15-0A879FC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45C18E-20E0-BA56-BD4A-508EC2D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6C6BA2-A5B0-1CF2-F2BD-2EA6BD58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7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07AE-B948-7D13-91A2-7DB264AB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8D83E5-F92B-2EF3-EE7C-5922C32C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16C77-F9D1-C2A9-81A7-5BC9E47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ADC6A6-09C4-7EF6-CFBB-958AEE36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7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84E890-1DB5-3BB4-94C9-E030F7D8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BD3C77-B552-C93B-7D55-2B7EA61C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72F149-1C44-7844-2700-51A8DD57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9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FF374-E67D-FFD8-4D53-A2879363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91FEB-B778-F8E7-D846-D847A8C0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AB1A1F-68B3-DB1C-DD95-0FE581009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5C65AB-3935-361A-C84F-D2B513D3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3E34A-F168-E9E3-035E-235A4441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8C54BD-BCEE-11C4-D01D-EFFB0D7D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7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277E7-3324-AA2C-13AF-0115E244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8B337-56CE-363E-8EFF-36A4A5C83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396360-EA06-E172-09AA-7E3D4609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A5924-4B75-C4A6-7BAF-15AE4453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80CAA0-A437-5172-120D-DE281B08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265A09-E72F-4574-C503-82D37FC5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941EE-7936-9DD3-4580-BB5776B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A3668B-ABF2-4492-CA64-343A039D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5F726-4481-9C61-D9F8-B94B6BCA0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B71BC-E7FB-46E9-BD6C-31919F8491AB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5B86C-D0C1-37F3-54A4-5DF4EBF8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413CE-01E2-5C18-0D84-F46B1BBBE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4412-B30A-423A-9C24-FF6AB0B0AD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2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7079-D84C-A8DB-E73D-C4914929C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THE «RUSH SPACE» GAME</a:t>
            </a:r>
            <a:endParaRPr lang="ru-RU" sz="80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5ECB0C-932A-D2B4-0605-CA006F8E9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3200"/>
              <a:t>Developed by S. Bespalov, A. Grischenko, I. Solopov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69007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Win and lose conditions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509803E-4709-CABF-DEF7-E48AB5B7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008" y="2106282"/>
            <a:ext cx="873659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The player needs to destroy all enemies to win.</a:t>
            </a:r>
            <a:endParaRPr lang="en-US" dirty="0"/>
          </a:p>
          <a:p>
            <a:pPr marL="0" indent="0" algn="just">
              <a:buNone/>
            </a:pPr>
            <a:r>
              <a:rPr lang="en-US" sz="2800" dirty="0"/>
              <a:t>If an enemy bullet hits the user, then this is a loss.</a:t>
            </a:r>
          </a:p>
          <a:p>
            <a:pPr marL="0" indent="0" algn="just">
              <a:buNone/>
            </a:pPr>
            <a:r>
              <a:rPr lang="en-US" sz="2800" dirty="0"/>
              <a:t>Also, if the aliens reach the walls, then this is a loss.</a:t>
            </a:r>
            <a:endParaRPr lang="ru-RU" sz="2800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7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258C-35B1-603E-B532-2F99E594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Wall destruction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FECF80-6203-C34B-4319-F03069D1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block diagram of the wall destruction code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2357C86-0281-A2E1-93B8-B82F0A0EC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9933" y="-81813"/>
            <a:ext cx="2879002" cy="702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284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258C-35B1-603E-B532-2F99E594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41" y="803705"/>
            <a:ext cx="4997513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Monster’s shooting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FECF80-6203-C34B-4319-F03069D1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block diagram of the monster’s shooting code</a:t>
            </a:r>
          </a:p>
          <a:p>
            <a:pPr algn="ctr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Объект 13">
            <a:extLst>
              <a:ext uri="{FF2B5EF4-FFF2-40B4-BE49-F238E27FC236}">
                <a16:creationId xmlns:a16="http://schemas.microsoft.com/office/drawing/2014/main" id="{4E52B922-ECB3-5C6C-6DA1-E51810F8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32" y="-101998"/>
            <a:ext cx="3111011" cy="7061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11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258C-35B1-603E-B532-2F99E594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41" y="803705"/>
            <a:ext cx="4997513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Hit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FECF80-6203-C34B-4319-F03069D1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first part of the block diagram of the hitting code</a:t>
            </a:r>
          </a:p>
          <a:p>
            <a:pPr algn="ctr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9">
            <a:extLst>
              <a:ext uri="{FF2B5EF4-FFF2-40B4-BE49-F238E27FC236}">
                <a16:creationId xmlns:a16="http://schemas.microsoft.com/office/drawing/2014/main" id="{DB6C9B88-C667-E18F-BA28-C1CE301D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88" y="-92995"/>
            <a:ext cx="1638003" cy="7087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82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258C-35B1-603E-B532-2F99E594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41" y="803705"/>
            <a:ext cx="4997513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Hit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FECF80-6203-C34B-4319-F03069D1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second part of the block diagram of the hitting code</a:t>
            </a:r>
          </a:p>
          <a:p>
            <a:pPr algn="ctr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6">
            <a:extLst>
              <a:ext uri="{FF2B5EF4-FFF2-40B4-BE49-F238E27FC236}">
                <a16:creationId xmlns:a16="http://schemas.microsoft.com/office/drawing/2014/main" id="{44DE4BE9-1D67-5C0E-4E9D-1A28EDC6C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69" y="0"/>
            <a:ext cx="3343821" cy="6896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01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509803E-4709-CABF-DEF7-E48AB5B7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8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As a result of the work done, we created the game "Rush space" in the Shoot '</a:t>
            </a:r>
            <a:r>
              <a:rPr lang="en-US" sz="2800" dirty="0" err="1"/>
              <a:t>em</a:t>
            </a:r>
            <a:r>
              <a:rPr lang="en-US" sz="2800" dirty="0"/>
              <a:t> up genre. The problems were successfully completed. We were able to implement all the indicated functional requirements. Creating the project, we got knowledge in the field of making logical circuits, working with a processor and its programming, writing project documentation and experience in working in a team.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6998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BAA5CB3-DD96-408C-A8DF-F03B7F0E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C2517D-4A64-3ADD-D546-4FD0FCB63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235200"/>
            <a:ext cx="10512552" cy="2387600"/>
          </a:xfrm>
        </p:spPr>
        <p:txBody>
          <a:bodyPr anchor="t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Thank you for your attention!</a:t>
            </a:r>
            <a:endParaRPr lang="ru-RU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Shoot ’em up?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531A5D-0469-436A-8D92-83FC5BEA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The example of shoot ‘em up game</a:t>
            </a:r>
          </a:p>
        </p:txBody>
      </p:sp>
      <p:pic>
        <p:nvPicPr>
          <p:cNvPr id="4" name="Объект 3" descr="vintage space invaders game OFF 67% - Online Shopping Site for Fashion &amp;  Lifestyle.">
            <a:extLst>
              <a:ext uri="{FF2B5EF4-FFF2-40B4-BE49-F238E27FC236}">
                <a16:creationId xmlns:a16="http://schemas.microsoft.com/office/drawing/2014/main" id="{8CC345EB-886C-B28E-B4C1-8E3C860BD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1" r="3" b="3"/>
          <a:stretch/>
        </p:blipFill>
        <p:spPr bwMode="auto">
          <a:xfrm>
            <a:off x="2547671" y="2139351"/>
            <a:ext cx="7096656" cy="416519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043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aim and the problems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509803E-4709-CABF-DEF7-E48AB5B7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aim of this project was to design and build a Shoot '</a:t>
            </a:r>
            <a:r>
              <a:rPr lang="en-US" sz="2800" dirty="0" err="1"/>
              <a:t>em</a:t>
            </a:r>
            <a:r>
              <a:rPr lang="en-US" sz="2800" dirty="0"/>
              <a:t> up game on logical circuits using the CdM-8 processor and its assembly language. </a:t>
            </a:r>
          </a:p>
          <a:p>
            <a:pPr marL="0" indent="0">
              <a:buNone/>
            </a:pPr>
            <a:r>
              <a:rPr lang="en-US" sz="2800" dirty="0"/>
              <a:t>The problems:</a:t>
            </a:r>
          </a:p>
          <a:p>
            <a:r>
              <a:rPr lang="en-US" sz="2800" dirty="0"/>
              <a:t>To study examples of Shoot '</a:t>
            </a:r>
            <a:r>
              <a:rPr lang="en-US" sz="2800" dirty="0" err="1"/>
              <a:t>em</a:t>
            </a:r>
            <a:r>
              <a:rPr lang="en-US" sz="2800" dirty="0"/>
              <a:t> up games (analogues);</a:t>
            </a:r>
          </a:p>
          <a:p>
            <a:r>
              <a:rPr lang="en-US" sz="2800" dirty="0"/>
              <a:t>To study and analyze information about the processor, its capabilities, commands and instructions;</a:t>
            </a:r>
          </a:p>
          <a:p>
            <a:r>
              <a:rPr lang="en-US" sz="2800" dirty="0"/>
              <a:t>To study and analyze programs for creating electrical circuits;</a:t>
            </a:r>
          </a:p>
          <a:p>
            <a:r>
              <a:rPr lang="en-US" sz="2800" dirty="0"/>
              <a:t>To define the functional requirements.</a:t>
            </a: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0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functional requirements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509803E-4709-CABF-DEF7-E48AB5B7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8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Controlled movement of the player;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Uncontrolled movement of opponents;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Player's shooting;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Monster shooting;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Destruction of the monsters;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Keyboard control (player movement, player shooting);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Possibility of winning;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Possibility of losing.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35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3EA23-3CC4-175B-011B-805C0014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Player movement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3CA553-EEB6-D609-8640-3CB7B167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The screenshot of the Player Move circuit</a:t>
            </a:r>
          </a:p>
        </p:txBody>
      </p:sp>
      <p:pic>
        <p:nvPicPr>
          <p:cNvPr id="6" name="image8.jpg">
            <a:extLst>
              <a:ext uri="{FF2B5EF4-FFF2-40B4-BE49-F238E27FC236}">
                <a16:creationId xmlns:a16="http://schemas.microsoft.com/office/drawing/2014/main" id="{9AAC00FE-E60B-AD22-5863-0EE3DCC7CA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719"/>
            <a:ext cx="10515599" cy="36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3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920AF-859E-22CA-4AF7-58EDAEF2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Player’s shooting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53C0F4-7A3A-6364-3441-2188C975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The screenshot of the Shooting circuit</a:t>
            </a:r>
          </a:p>
        </p:txBody>
      </p:sp>
      <p:pic>
        <p:nvPicPr>
          <p:cNvPr id="6" name="image24.jpg">
            <a:extLst>
              <a:ext uri="{FF2B5EF4-FFF2-40B4-BE49-F238E27FC236}">
                <a16:creationId xmlns:a16="http://schemas.microsoft.com/office/drawing/2014/main" id="{830C5A6F-A6FB-788C-76EB-BE824E8DB5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873" y="2139351"/>
            <a:ext cx="8372253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9781E-CFFB-16F9-F3A0-3DC2774F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Enemies Movement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B79A5C-2F7A-7048-53DB-1E135FAE4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The screenshot of the Shifts circuit</a:t>
            </a:r>
          </a:p>
        </p:txBody>
      </p:sp>
      <p:pic>
        <p:nvPicPr>
          <p:cNvPr id="6" name="image6.png">
            <a:extLst>
              <a:ext uri="{FF2B5EF4-FFF2-40B4-BE49-F238E27FC236}">
                <a16:creationId xmlns:a16="http://schemas.microsoft.com/office/drawing/2014/main" id="{55A6CDB0-0CF6-8BD5-0750-14F758CBC8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370" y="2139351"/>
            <a:ext cx="6745258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6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8313-93CF-68F7-1F4C-7267DA53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Monster shooting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4D037E-9990-A190-935B-FA467D978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The screenshot of the Enemies circuit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403C732-06DE-3521-BBB0-DD8AA060D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7165" y="2139351"/>
            <a:ext cx="6457668" cy="4165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20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Destruction of the monsters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23.jpg">
            <a:extLst>
              <a:ext uri="{FF2B5EF4-FFF2-40B4-BE49-F238E27FC236}">
                <a16:creationId xmlns:a16="http://schemas.microsoft.com/office/drawing/2014/main" id="{D9A39642-8738-5C79-F0EB-7C0A4ADDC5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23335" y="2226329"/>
            <a:ext cx="3343275" cy="4238625"/>
          </a:xfrm>
          <a:prstGeom prst="rect">
            <a:avLst/>
          </a:prstGeom>
          <a:ln/>
        </p:spPr>
      </p:pic>
      <p:pic>
        <p:nvPicPr>
          <p:cNvPr id="7" name="Объект 8">
            <a:extLst>
              <a:ext uri="{FF2B5EF4-FFF2-40B4-BE49-F238E27FC236}">
                <a16:creationId xmlns:a16="http://schemas.microsoft.com/office/drawing/2014/main" id="{A56A72E1-681E-1100-B3A6-FC5D89E78E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" b="4589"/>
          <a:stretch/>
        </p:blipFill>
        <p:spPr bwMode="auto">
          <a:xfrm>
            <a:off x="7279316" y="1930471"/>
            <a:ext cx="3105428" cy="44725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249F8-4E25-6472-9AC0-5CDDBC9F23CB}"/>
              </a:ext>
            </a:extLst>
          </p:cNvPr>
          <p:cNvSpPr txBox="1"/>
          <p:nvPr/>
        </p:nvSpPr>
        <p:spPr>
          <a:xfrm>
            <a:off x="821690" y="6359984"/>
            <a:ext cx="374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screenshot of the Collision circuit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E97F3-D2CA-A6E5-7799-4FF866708D56}"/>
              </a:ext>
            </a:extLst>
          </p:cNvPr>
          <p:cNvSpPr txBox="1"/>
          <p:nvPr/>
        </p:nvSpPr>
        <p:spPr>
          <a:xfrm>
            <a:off x="6310263" y="6384918"/>
            <a:ext cx="504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screenshot of the part of the Enemies circuit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648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373</Words>
  <Application>Microsoft Office PowerPoint</Application>
  <PresentationFormat>Широкоэкранный</PresentationFormat>
  <Paragraphs>47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THE «RUSH SPACE» GAME</vt:lpstr>
      <vt:lpstr>What is Shoot ’em up?</vt:lpstr>
      <vt:lpstr>The aim and the problems</vt:lpstr>
      <vt:lpstr>The functional requirements</vt:lpstr>
      <vt:lpstr>Player movement</vt:lpstr>
      <vt:lpstr>Player’s shooting</vt:lpstr>
      <vt:lpstr>Enemies Movement</vt:lpstr>
      <vt:lpstr>Monster shooting</vt:lpstr>
      <vt:lpstr>Destruction of the monsters</vt:lpstr>
      <vt:lpstr>Win and lose conditions</vt:lpstr>
      <vt:lpstr>Wall destruction</vt:lpstr>
      <vt:lpstr>Monster’s shooting</vt:lpstr>
      <vt:lpstr>Hit</vt:lpstr>
      <vt:lpstr>Hit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«RUSH SPACE» GAME</dc:title>
  <dc:creator>12267</dc:creator>
  <cp:lastModifiedBy>Sanitar</cp:lastModifiedBy>
  <cp:revision>69</cp:revision>
  <dcterms:created xsi:type="dcterms:W3CDTF">2022-05-16T07:25:55Z</dcterms:created>
  <dcterms:modified xsi:type="dcterms:W3CDTF">2022-05-16T17:59:11Z</dcterms:modified>
</cp:coreProperties>
</file>