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E61B-1275-42F7-8FC7-A666F900944A}" type="datetimeFigureOut">
              <a:rPr lang="sv-SE" smtClean="0"/>
              <a:pPr/>
              <a:t>2014-06-01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4473-235F-4118-A2CF-215CAA19564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7499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Prata om att</a:t>
            </a:r>
            <a:r>
              <a:rPr lang="sv-SE" baseline="0" dirty="0" smtClean="0"/>
              <a:t> detta selet passar in perfekt i de korta pauserna mellan jobb eller studier.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812738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err="1" smtClean="0"/>
              <a:t>Texur</a:t>
            </a:r>
            <a:r>
              <a:rPr lang="sv-SE" b="1" dirty="0" smtClean="0"/>
              <a:t>. </a:t>
            </a:r>
            <a:r>
              <a:rPr lang="sv-SE" dirty="0" smtClean="0"/>
              <a:t>Som går förstöra. </a:t>
            </a:r>
            <a:r>
              <a:rPr lang="sv-SE" b="1" dirty="0" smtClean="0"/>
              <a:t> </a:t>
            </a:r>
            <a:r>
              <a:rPr lang="sv-SE" b="1" dirty="0" err="1" smtClean="0"/>
              <a:t>Healthbars</a:t>
            </a:r>
            <a:r>
              <a:rPr lang="sv-SE" b="1" dirty="0" smtClean="0"/>
              <a:t> </a:t>
            </a:r>
            <a:r>
              <a:rPr lang="sv-SE" b="0" dirty="0" smtClean="0"/>
              <a:t> Vid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Vapenbyte byts image</a:t>
            </a:r>
            <a:r>
              <a:rPr lang="sv-SE" b="0" baseline="0" dirty="0" smtClean="0"/>
              <a:t> i högra hörnet. Och </a:t>
            </a:r>
            <a:r>
              <a:rPr lang="sv-SE" b="1" baseline="0" dirty="0" err="1" smtClean="0"/>
              <a:t>Crosshair</a:t>
            </a:r>
            <a:r>
              <a:rPr lang="sv-SE" b="1" baseline="0" dirty="0" smtClean="0"/>
              <a:t>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10</a:t>
            </a:fld>
            <a:endParaRPr lang="sv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0" dirty="0" smtClean="0"/>
              <a:t>Genom</a:t>
            </a:r>
            <a:r>
              <a:rPr lang="sv-SE" b="0" baseline="0" dirty="0" smtClean="0"/>
              <a:t> </a:t>
            </a:r>
            <a:r>
              <a:rPr lang="sv-SE" b="1" baseline="0" dirty="0" err="1" smtClean="0"/>
              <a:t>spritemap</a:t>
            </a:r>
            <a:r>
              <a:rPr lang="sv-SE" b="0" baseline="0" dirty="0" smtClean="0"/>
              <a:t> Animera kaniners </a:t>
            </a:r>
            <a:r>
              <a:rPr lang="sv-SE" b="1" baseline="0" dirty="0" smtClean="0"/>
              <a:t>rörelse</a:t>
            </a:r>
            <a:r>
              <a:rPr lang="sv-SE" b="0" baseline="0" dirty="0" smtClean="0"/>
              <a:t>, </a:t>
            </a:r>
            <a:r>
              <a:rPr lang="sv-SE" b="1" baseline="0" dirty="0" smtClean="0"/>
              <a:t>samt stå still </a:t>
            </a:r>
            <a:r>
              <a:rPr lang="sv-SE" b="0" baseline="0" dirty="0" smtClean="0"/>
              <a:t>se ramar höger vänster.</a:t>
            </a:r>
            <a:r>
              <a:rPr lang="sv-SE" b="1" baseline="0" dirty="0" smtClean="0"/>
              <a:t>. Textur </a:t>
            </a:r>
            <a:r>
              <a:rPr lang="sv-SE" b="0" baseline="0" dirty="0" smtClean="0"/>
              <a:t>använder också </a:t>
            </a:r>
            <a:r>
              <a:rPr lang="sv-SE" b="0" baseline="0" dirty="0" err="1" smtClean="0"/>
              <a:t>spritemap</a:t>
            </a:r>
            <a:r>
              <a:rPr lang="sv-SE" b="0" baseline="0" dirty="0" smtClean="0"/>
              <a:t>. Vill även rita och lägga in </a:t>
            </a:r>
            <a:r>
              <a:rPr lang="sv-SE" b="1" baseline="0" dirty="0" smtClean="0"/>
              <a:t>fler animationer</a:t>
            </a:r>
            <a:r>
              <a:rPr lang="sv-SE" b="0" baseline="0" dirty="0" smtClean="0"/>
              <a:t>, som</a:t>
            </a:r>
            <a:r>
              <a:rPr lang="sv-SE" b="1" baseline="0" dirty="0" smtClean="0"/>
              <a:t> moln och explosion (ska likna).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11</a:t>
            </a:fld>
            <a:endParaRPr lang="sv-S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Om du </a:t>
            </a:r>
            <a:r>
              <a:rPr lang="sv-SE" b="1" dirty="0" smtClean="0"/>
              <a:t>förlorar</a:t>
            </a:r>
            <a:r>
              <a:rPr lang="sv-SE" dirty="0" smtClean="0"/>
              <a:t>, endast Alert just nu, </a:t>
            </a:r>
            <a:r>
              <a:rPr lang="sv-SE" b="1" dirty="0" smtClean="0"/>
              <a:t>Sedan</a:t>
            </a:r>
            <a:r>
              <a:rPr lang="sv-SE" b="1" baseline="0" dirty="0" smtClean="0"/>
              <a:t> slussas</a:t>
            </a:r>
            <a:r>
              <a:rPr lang="sv-SE" baseline="0" dirty="0" smtClean="0"/>
              <a:t> man tillbaka till meny. Detta kan användas om man har tid för </a:t>
            </a:r>
            <a:r>
              <a:rPr lang="sv-SE" b="1" baseline="0" dirty="0" smtClean="0"/>
              <a:t>skapa </a:t>
            </a:r>
            <a:r>
              <a:rPr lang="sv-SE" b="1" baseline="0" dirty="0" err="1" smtClean="0"/>
              <a:t>campaign</a:t>
            </a:r>
            <a:r>
              <a:rPr lang="sv-SE" baseline="0" dirty="0" smtClean="0"/>
              <a:t>.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12</a:t>
            </a:fld>
            <a:endParaRPr lang="sv-S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13</a:t>
            </a:fld>
            <a:endParaRPr lang="sv-S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AI </a:t>
            </a:r>
            <a:r>
              <a:rPr lang="sv-SE" b="0" dirty="0" smtClean="0"/>
              <a:t>var väldigt trög, var svårt o få smart. </a:t>
            </a:r>
            <a:r>
              <a:rPr lang="sv-SE" b="1" dirty="0" smtClean="0"/>
              <a:t>Kollision</a:t>
            </a:r>
            <a:r>
              <a:rPr lang="sv-SE" b="1" baseline="0" dirty="0" smtClean="0"/>
              <a:t> </a:t>
            </a:r>
            <a:r>
              <a:rPr lang="sv-SE" b="0" baseline="0" dirty="0" smtClean="0"/>
              <a:t> mellan objekt var också jättesvårt, </a:t>
            </a:r>
            <a:r>
              <a:rPr lang="sv-SE" b="1" baseline="0" dirty="0" smtClean="0"/>
              <a:t>Turbaserat </a:t>
            </a:r>
            <a:r>
              <a:rPr lang="sv-SE" b="0" baseline="0" dirty="0" err="1" smtClean="0"/>
              <a:t>fuckade</a:t>
            </a:r>
            <a:r>
              <a:rPr lang="sv-SE" b="0" baseline="0" dirty="0" smtClean="0"/>
              <a:t> upp så mycket kod fick </a:t>
            </a:r>
            <a:r>
              <a:rPr lang="sv-SE" b="0" baseline="0" dirty="0" err="1" smtClean="0"/>
              <a:t>refaktorera</a:t>
            </a:r>
            <a:r>
              <a:rPr lang="sv-SE" b="0" baseline="0" dirty="0" smtClean="0"/>
              <a:t>. </a:t>
            </a:r>
            <a:r>
              <a:rPr lang="sv-SE" b="0" baseline="0" dirty="0" err="1" smtClean="0"/>
              <a:t>Refaktorera</a:t>
            </a:r>
            <a:r>
              <a:rPr lang="sv-SE" b="0" baseline="0" dirty="0" smtClean="0"/>
              <a:t> </a:t>
            </a:r>
            <a:r>
              <a:rPr lang="sv-SE" b="0" baseline="0" dirty="0" err="1" smtClean="0"/>
              <a:t>refaktorera</a:t>
            </a:r>
            <a:r>
              <a:rPr lang="sv-SE" b="0" baseline="0" dirty="0" smtClean="0"/>
              <a:t> hela tiden.</a:t>
            </a:r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14</a:t>
            </a:fld>
            <a:endParaRPr lang="sv-S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Spanien Mallorca, </a:t>
            </a:r>
            <a:r>
              <a:rPr lang="sv-SE" b="1" dirty="0" smtClean="0"/>
              <a:t>8 dagar  21/5-28/5.</a:t>
            </a:r>
            <a:r>
              <a:rPr lang="sv-SE" b="1" baseline="0" dirty="0" smtClean="0"/>
              <a:t> Svårt planera </a:t>
            </a:r>
            <a:r>
              <a:rPr lang="sv-SE" b="0" baseline="0" dirty="0" smtClean="0"/>
              <a:t> både tid innan resa och komma ikapp efter, men även eftersom jag missar </a:t>
            </a:r>
            <a:r>
              <a:rPr lang="sv-SE" b="0" baseline="0" dirty="0" err="1" smtClean="0"/>
              <a:t>obligatorika</a:t>
            </a:r>
            <a:r>
              <a:rPr lang="sv-SE" b="0" baseline="0" dirty="0" smtClean="0"/>
              <a:t> moment. Men var skönt ändå.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15</a:t>
            </a:fld>
            <a:endParaRPr lang="sv-S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Fysikmotor,</a:t>
            </a:r>
            <a:r>
              <a:rPr lang="sv-SE" dirty="0" smtClean="0"/>
              <a:t> för </a:t>
            </a:r>
            <a:r>
              <a:rPr lang="sv-SE" b="1" dirty="0" smtClean="0"/>
              <a:t>gravitation</a:t>
            </a:r>
            <a:r>
              <a:rPr lang="sv-SE" dirty="0" smtClean="0"/>
              <a:t>, </a:t>
            </a:r>
            <a:r>
              <a:rPr lang="sv-SE" b="1" dirty="0" err="1" smtClean="0"/>
              <a:t>collision</a:t>
            </a:r>
            <a:r>
              <a:rPr lang="sv-SE" dirty="0" smtClean="0"/>
              <a:t> tidbesparande. Mer </a:t>
            </a:r>
            <a:r>
              <a:rPr lang="sv-SE" b="1" dirty="0" err="1" smtClean="0"/>
              <a:t>Unit</a:t>
            </a:r>
            <a:r>
              <a:rPr lang="sv-SE" b="1" baseline="0" dirty="0" smtClean="0"/>
              <a:t> test,</a:t>
            </a:r>
            <a:r>
              <a:rPr lang="sv-SE" baseline="0" dirty="0" smtClean="0"/>
              <a:t> jag </a:t>
            </a:r>
            <a:r>
              <a:rPr lang="sv-SE" b="1" baseline="0" dirty="0" smtClean="0"/>
              <a:t>VAR BRA på systemtester och iterativt </a:t>
            </a:r>
            <a:r>
              <a:rPr lang="sv-SE" baseline="0" dirty="0" smtClean="0"/>
              <a:t>men mer </a:t>
            </a:r>
            <a:r>
              <a:rPr lang="sv-SE" baseline="0" dirty="0" err="1" smtClean="0"/>
              <a:t>unittest</a:t>
            </a:r>
            <a:r>
              <a:rPr lang="sv-SE" baseline="0" dirty="0" smtClean="0"/>
              <a:t> = </a:t>
            </a:r>
            <a:r>
              <a:rPr lang="sv-SE" b="1" baseline="0" dirty="0" smtClean="0"/>
              <a:t>mindre </a:t>
            </a:r>
            <a:r>
              <a:rPr lang="sv-SE" b="1" baseline="0" dirty="0" err="1" smtClean="0"/>
              <a:t>refaktorering</a:t>
            </a:r>
            <a:r>
              <a:rPr lang="sv-SE" baseline="0" dirty="0" smtClean="0"/>
              <a:t>. </a:t>
            </a:r>
            <a:r>
              <a:rPr lang="sv-SE" b="1" baseline="0" dirty="0" smtClean="0"/>
              <a:t>Fler </a:t>
            </a:r>
            <a:r>
              <a:rPr lang="sv-SE" b="1" baseline="0" dirty="0" err="1" smtClean="0"/>
              <a:t>scriptfiler</a:t>
            </a:r>
            <a:r>
              <a:rPr lang="sv-SE" b="1" baseline="0" dirty="0" smtClean="0"/>
              <a:t>, </a:t>
            </a:r>
            <a:r>
              <a:rPr lang="sv-SE" baseline="0" dirty="0" smtClean="0"/>
              <a:t>bryta ut allt. Annars blir det skräp om man ska bygga funktionalitet för flera spelare, kartor mm.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16</a:t>
            </a:fld>
            <a:endParaRPr lang="sv-S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Det</a:t>
            </a:r>
            <a:r>
              <a:rPr lang="sv-SE" baseline="0" dirty="0" smtClean="0"/>
              <a:t> är </a:t>
            </a:r>
            <a:r>
              <a:rPr lang="sv-SE" b="1" baseline="0" dirty="0" smtClean="0"/>
              <a:t>hatkärlek</a:t>
            </a:r>
            <a:r>
              <a:rPr lang="sv-SE" baseline="0" dirty="0" smtClean="0"/>
              <a:t>, Man kan bli väldigt </a:t>
            </a:r>
            <a:r>
              <a:rPr lang="sv-SE" b="1" baseline="0" dirty="0" smtClean="0"/>
              <a:t>upplåst</a:t>
            </a:r>
            <a:r>
              <a:rPr lang="sv-SE" baseline="0" dirty="0" smtClean="0"/>
              <a:t> vissa veckor på </a:t>
            </a:r>
            <a:r>
              <a:rPr lang="sv-SE" b="1" baseline="0" dirty="0" smtClean="0"/>
              <a:t>task som drar ut på tiden. </a:t>
            </a:r>
            <a:r>
              <a:rPr lang="sv-SE" b="0" baseline="0" dirty="0" smtClean="0"/>
              <a:t> Dokumentation </a:t>
            </a:r>
            <a:r>
              <a:rPr lang="sv-SE" b="1" baseline="0" dirty="0" smtClean="0"/>
              <a:t>jobbigt i början</a:t>
            </a:r>
            <a:r>
              <a:rPr lang="sv-SE" b="0" baseline="0" dirty="0" smtClean="0"/>
              <a:t>, men fantastiskt i efterhand. Detta gäller </a:t>
            </a:r>
            <a:r>
              <a:rPr lang="sv-SE" b="1" baseline="0" dirty="0" smtClean="0"/>
              <a:t>allt</a:t>
            </a:r>
            <a:r>
              <a:rPr lang="sv-SE" b="0" baseline="0" dirty="0" smtClean="0"/>
              <a:t> inom </a:t>
            </a:r>
            <a:r>
              <a:rPr lang="sv-SE" b="1" baseline="0" dirty="0" smtClean="0"/>
              <a:t>Iterativa</a:t>
            </a:r>
            <a:r>
              <a:rPr lang="sv-SE" b="0" baseline="0" dirty="0" smtClean="0"/>
              <a:t> arbetet ifrån </a:t>
            </a:r>
            <a:r>
              <a:rPr lang="sv-SE" b="1" baseline="0" dirty="0" smtClean="0"/>
              <a:t>tester</a:t>
            </a:r>
            <a:r>
              <a:rPr lang="sv-SE" b="0" baseline="0" dirty="0" smtClean="0"/>
              <a:t>, </a:t>
            </a:r>
            <a:r>
              <a:rPr lang="sv-SE" b="1" baseline="0" dirty="0" smtClean="0"/>
              <a:t>dokumentation</a:t>
            </a:r>
            <a:r>
              <a:rPr lang="sv-SE" b="0" baseline="0" dirty="0" smtClean="0"/>
              <a:t>. Men i slutet blir det som en </a:t>
            </a:r>
            <a:r>
              <a:rPr lang="sv-SE" b="1" baseline="0" dirty="0" smtClean="0"/>
              <a:t>självdokumenterande rapport.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17</a:t>
            </a:fld>
            <a:endParaRPr lang="sv-S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Nytt</a:t>
            </a:r>
            <a:r>
              <a:rPr lang="sv-SE" baseline="0" dirty="0" smtClean="0"/>
              <a:t> för mig helt ny värd.  </a:t>
            </a:r>
            <a:r>
              <a:rPr lang="sv-SE" b="1" baseline="0" dirty="0" smtClean="0"/>
              <a:t>Föreläsning – Användbarhet del 2 </a:t>
            </a:r>
            <a:r>
              <a:rPr lang="sv-SE" b="0" baseline="0" dirty="0" smtClean="0"/>
              <a:t>kom jag på att jag antagligen inte ser färgen grönt alls, genom testa </a:t>
            </a:r>
            <a:r>
              <a:rPr lang="sv-SE" b="1" baseline="0" dirty="0" smtClean="0"/>
              <a:t>googla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grönt</a:t>
            </a:r>
            <a:r>
              <a:rPr lang="sv-SE" b="0" baseline="0" dirty="0" smtClean="0"/>
              <a:t> genom nämnd adress. </a:t>
            </a:r>
            <a:r>
              <a:rPr lang="sv-SE" baseline="0" dirty="0" smtClean="0"/>
              <a:t>Gillar speciellt särskilt en del saker</a:t>
            </a:r>
            <a:r>
              <a:rPr lang="sv-SE" b="1" baseline="0" dirty="0" smtClean="0"/>
              <a:t>, </a:t>
            </a:r>
            <a:r>
              <a:rPr lang="sv-SE" b="1" dirty="0" smtClean="0"/>
              <a:t>Nytt</a:t>
            </a:r>
            <a:r>
              <a:rPr lang="sv-SE" b="1" baseline="0" dirty="0" smtClean="0"/>
              <a:t> för mig helt ny värd. Från workshop 1 –</a:t>
            </a:r>
            <a:r>
              <a:rPr lang="sv-SE" b="1" baseline="0" dirty="0" err="1" smtClean="0"/>
              <a:t>paper</a:t>
            </a:r>
            <a:r>
              <a:rPr lang="sv-SE" b="1" baseline="0" dirty="0" smtClean="0"/>
              <a:t> </a:t>
            </a:r>
            <a:r>
              <a:rPr lang="sv-SE" b="1" baseline="0" dirty="0" err="1" smtClean="0"/>
              <a:t>prototyping</a:t>
            </a:r>
            <a:r>
              <a:rPr lang="sv-SE" b="1" baseline="0" dirty="0" smtClean="0"/>
              <a:t> och persona </a:t>
            </a:r>
            <a:r>
              <a:rPr lang="sv-SE" b="0" baseline="0" dirty="0" smtClean="0"/>
              <a:t>viktigt</a:t>
            </a:r>
            <a:r>
              <a:rPr lang="sv-SE" b="1" baseline="0" dirty="0" smtClean="0"/>
              <a:t> </a:t>
            </a:r>
            <a:r>
              <a:rPr lang="sv-SE" b="0" baseline="0" dirty="0" smtClean="0"/>
              <a:t>att ta steget </a:t>
            </a:r>
            <a:r>
              <a:rPr lang="sv-SE" b="1" baseline="0" dirty="0" smtClean="0"/>
              <a:t>bort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ifrån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mig</a:t>
            </a:r>
            <a:r>
              <a:rPr lang="sv-SE" b="0" baseline="0" dirty="0" smtClean="0"/>
              <a:t> själv o implementera för </a:t>
            </a:r>
            <a:r>
              <a:rPr lang="sv-SE" b="1" baseline="0" dirty="0" smtClean="0"/>
              <a:t>andra</a:t>
            </a:r>
            <a:r>
              <a:rPr lang="sv-SE" b="0" baseline="0" dirty="0" smtClean="0"/>
              <a:t>. 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18</a:t>
            </a:fld>
            <a:endParaRPr lang="sv-S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Funktionstester</a:t>
            </a:r>
            <a:r>
              <a:rPr lang="sv-SE" dirty="0" smtClean="0"/>
              <a:t> jättebra för </a:t>
            </a:r>
            <a:r>
              <a:rPr lang="sv-SE" b="1" dirty="0" smtClean="0"/>
              <a:t>hitta</a:t>
            </a:r>
            <a:r>
              <a:rPr lang="sv-SE" dirty="0" smtClean="0"/>
              <a:t>,</a:t>
            </a:r>
            <a:r>
              <a:rPr lang="sv-SE" baseline="0" dirty="0" smtClean="0"/>
              <a:t> och sen </a:t>
            </a:r>
            <a:r>
              <a:rPr lang="sv-SE" b="1" baseline="0" dirty="0" smtClean="0"/>
              <a:t>dokumentera</a:t>
            </a:r>
            <a:r>
              <a:rPr lang="sv-SE" baseline="0" dirty="0" smtClean="0"/>
              <a:t> </a:t>
            </a:r>
            <a:r>
              <a:rPr lang="sv-SE" b="1" baseline="0" dirty="0" smtClean="0"/>
              <a:t>buggar</a:t>
            </a:r>
            <a:r>
              <a:rPr lang="sv-SE" baseline="0" dirty="0" smtClean="0"/>
              <a:t> för lägga in </a:t>
            </a:r>
            <a:r>
              <a:rPr lang="sv-SE" b="1" baseline="0" dirty="0" smtClean="0"/>
              <a:t>task</a:t>
            </a:r>
            <a:r>
              <a:rPr lang="sv-SE" baseline="0" dirty="0" smtClean="0"/>
              <a:t> i </a:t>
            </a:r>
            <a:r>
              <a:rPr lang="sv-SE" b="1" baseline="0" dirty="0" smtClean="0"/>
              <a:t>kommande</a:t>
            </a:r>
            <a:r>
              <a:rPr lang="sv-SE" baseline="0" dirty="0" smtClean="0"/>
              <a:t> </a:t>
            </a:r>
            <a:r>
              <a:rPr lang="sv-SE" b="1" baseline="0" dirty="0" smtClean="0"/>
              <a:t>sprint</a:t>
            </a:r>
            <a:r>
              <a:rPr lang="sv-SE" baseline="0" dirty="0" smtClean="0"/>
              <a:t> att fixa. </a:t>
            </a:r>
            <a:r>
              <a:rPr lang="sv-SE" b="1" baseline="0" dirty="0" smtClean="0"/>
              <a:t>Gränssnittskursen </a:t>
            </a:r>
            <a:r>
              <a:rPr lang="sv-SE" b="0" baseline="0" dirty="0" smtClean="0"/>
              <a:t>jag är </a:t>
            </a:r>
            <a:r>
              <a:rPr lang="sv-SE" b="1" baseline="0" dirty="0" smtClean="0"/>
              <a:t>värdelös</a:t>
            </a:r>
            <a:r>
              <a:rPr lang="sv-SE" b="0" baseline="0" dirty="0" smtClean="0"/>
              <a:t> på se färger och använda </a:t>
            </a:r>
            <a:r>
              <a:rPr lang="sv-SE" b="1" baseline="0" dirty="0" smtClean="0"/>
              <a:t>tekniker</a:t>
            </a:r>
            <a:r>
              <a:rPr lang="sv-SE" b="0" baseline="0" dirty="0" smtClean="0"/>
              <a:t> som </a:t>
            </a:r>
            <a:r>
              <a:rPr lang="sv-SE" b="1" baseline="0" dirty="0" err="1" smtClean="0"/>
              <a:t>photoshop/illustrator</a:t>
            </a:r>
            <a:r>
              <a:rPr lang="sv-SE" b="0" baseline="0" dirty="0" smtClean="0"/>
              <a:t>. Men </a:t>
            </a:r>
            <a:r>
              <a:rPr lang="sv-SE" b="1" baseline="0" dirty="0" smtClean="0"/>
              <a:t>gillade</a:t>
            </a:r>
            <a:r>
              <a:rPr lang="sv-SE" b="0" baseline="0" dirty="0" smtClean="0"/>
              <a:t> verkligen tanken på </a:t>
            </a:r>
            <a:r>
              <a:rPr lang="sv-SE" b="1" baseline="0" dirty="0" smtClean="0"/>
              <a:t>design</a:t>
            </a:r>
            <a:r>
              <a:rPr lang="sv-SE" b="0" baseline="0" dirty="0" smtClean="0"/>
              <a:t> och hur man kan dra </a:t>
            </a:r>
            <a:r>
              <a:rPr lang="sv-SE" b="1" baseline="0" dirty="0" smtClean="0"/>
              <a:t>användares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uppmärksamhet</a:t>
            </a:r>
            <a:r>
              <a:rPr lang="sv-SE" b="0" baseline="0" dirty="0" smtClean="0"/>
              <a:t>. Samt att man ska </a:t>
            </a:r>
            <a:r>
              <a:rPr lang="sv-SE" b="1" baseline="0" dirty="0" smtClean="0"/>
              <a:t>designa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för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målgrupp</a:t>
            </a:r>
            <a:r>
              <a:rPr lang="sv-SE" b="0" baseline="0" dirty="0" smtClean="0"/>
              <a:t>. Sen </a:t>
            </a:r>
            <a:r>
              <a:rPr lang="sv-SE" b="1" baseline="0" dirty="0" smtClean="0"/>
              <a:t>sommaren</a:t>
            </a:r>
            <a:r>
              <a:rPr lang="sv-SE" b="0" baseline="0" dirty="0" smtClean="0"/>
              <a:t> här!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19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Turbasera</a:t>
            </a:r>
            <a:r>
              <a:rPr lang="sv-SE" dirty="0" smtClean="0"/>
              <a:t>t,</a:t>
            </a:r>
            <a:r>
              <a:rPr lang="sv-SE" baseline="0" dirty="0" smtClean="0"/>
              <a:t> gör spelet avkopplande och lätt att pausa</a:t>
            </a:r>
            <a:r>
              <a:rPr lang="sv-SE" b="1" baseline="0" dirty="0" smtClean="0"/>
              <a:t>. Tillgängligt för alla</a:t>
            </a:r>
            <a:r>
              <a:rPr lang="sv-SE" baseline="0" dirty="0" smtClean="0"/>
              <a:t>, behöver bara webbläsare. </a:t>
            </a:r>
            <a:r>
              <a:rPr lang="sv-SE" b="1" baseline="0" dirty="0" smtClean="0"/>
              <a:t>Lätt att starta. </a:t>
            </a:r>
            <a:r>
              <a:rPr lang="sv-SE" b="0" baseline="0" dirty="0" smtClean="0"/>
              <a:t>Tack vare min </a:t>
            </a:r>
            <a:r>
              <a:rPr lang="sv-SE" b="0" baseline="0" dirty="0" err="1" smtClean="0"/>
              <a:t>ubermeny</a:t>
            </a:r>
            <a:r>
              <a:rPr lang="sv-SE" b="0" baseline="0" dirty="0" smtClean="0"/>
              <a:t> är det lätt att starta. Återkommer mer sen.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Frågor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20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Säg</a:t>
            </a:r>
            <a:r>
              <a:rPr lang="sv-SE" b="1" baseline="0" dirty="0" smtClean="0"/>
              <a:t> hur Många </a:t>
            </a:r>
            <a:r>
              <a:rPr lang="sv-SE" b="0" baseline="0" dirty="0" smtClean="0"/>
              <a:t>användare. Men </a:t>
            </a:r>
            <a:r>
              <a:rPr lang="sv-SE" b="1" baseline="0" dirty="0" smtClean="0"/>
              <a:t>grym konkurrens</a:t>
            </a:r>
            <a:r>
              <a:rPr lang="sv-SE" b="0" baseline="0" dirty="0" smtClean="0"/>
              <a:t>. Hur ska jag göra för få min del av kakan? Jo </a:t>
            </a:r>
            <a:r>
              <a:rPr lang="sv-SE" b="1" baseline="0" dirty="0" smtClean="0"/>
              <a:t>Rikta in mig!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Arbetar</a:t>
            </a:r>
            <a:r>
              <a:rPr lang="sv-SE" baseline="0" dirty="0" smtClean="0"/>
              <a:t> på företag</a:t>
            </a:r>
            <a:r>
              <a:rPr lang="sv-SE" b="1" baseline="0" dirty="0" smtClean="0"/>
              <a:t>, minns Worms spelet.  </a:t>
            </a:r>
            <a:r>
              <a:rPr lang="sv-SE" b="0" baseline="0" dirty="0" smtClean="0"/>
              <a:t>Men även Andra potentiella användare, </a:t>
            </a:r>
            <a:r>
              <a:rPr lang="sv-SE" b="1" baseline="0" dirty="0" smtClean="0"/>
              <a:t>Yngre publik studenter äldre än 12 år </a:t>
            </a:r>
            <a:r>
              <a:rPr lang="sv-SE" b="1" baseline="0" dirty="0" err="1" smtClean="0"/>
              <a:t>Pegi</a:t>
            </a:r>
            <a:r>
              <a:rPr lang="sv-SE" b="1" baseline="0" dirty="0" smtClean="0"/>
              <a:t> 12.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Nämn</a:t>
            </a:r>
            <a:r>
              <a:rPr lang="sv-SE" baseline="0" dirty="0" smtClean="0"/>
              <a:t> att tanken var att enkelt starta spel. Först tänkte jag att man </a:t>
            </a:r>
            <a:r>
              <a:rPr lang="sv-SE" b="1" baseline="0" dirty="0" smtClean="0"/>
              <a:t>skulle fylla i inställningar</a:t>
            </a:r>
            <a:r>
              <a:rPr lang="sv-SE" baseline="0" dirty="0" smtClean="0"/>
              <a:t>.</a:t>
            </a:r>
            <a:r>
              <a:rPr lang="sv-SE" b="1" baseline="0" dirty="0" smtClean="0"/>
              <a:t> MEN </a:t>
            </a:r>
            <a:r>
              <a:rPr lang="sv-SE" b="0" baseline="0" dirty="0" smtClean="0"/>
              <a:t>sen kom jag på att det behövs ju inte alls.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Inte helt färdig</a:t>
            </a:r>
            <a:r>
              <a:rPr lang="sv-SE" dirty="0" smtClean="0"/>
              <a:t>. Tankar</a:t>
            </a:r>
            <a:r>
              <a:rPr lang="sv-SE" baseline="0" dirty="0" smtClean="0"/>
              <a:t> angående </a:t>
            </a:r>
            <a:r>
              <a:rPr lang="sv-SE" b="1" baseline="0" dirty="0" smtClean="0"/>
              <a:t>2 kaniner</a:t>
            </a:r>
            <a:r>
              <a:rPr lang="sv-SE" baseline="0" dirty="0" smtClean="0"/>
              <a:t>. </a:t>
            </a:r>
            <a:r>
              <a:rPr lang="sv-SE" b="1" baseline="0" dirty="0" smtClean="0"/>
              <a:t>Meny alternativ. </a:t>
            </a:r>
            <a:r>
              <a:rPr lang="sv-SE" b="0" baseline="0" dirty="0" smtClean="0"/>
              <a:t>Glöm ej att få med att det bara gå </a:t>
            </a:r>
            <a:r>
              <a:rPr lang="sv-SE" b="1" baseline="0" dirty="0" smtClean="0"/>
              <a:t>starta spel på startknappen.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Nämnde innan Att</a:t>
            </a:r>
            <a:r>
              <a:rPr lang="sv-SE" baseline="0" dirty="0" smtClean="0"/>
              <a:t> leda till </a:t>
            </a:r>
            <a:r>
              <a:rPr lang="sv-SE" b="1" baseline="0" dirty="0" smtClean="0"/>
              <a:t>Start. Men om man vill ändra kan man</a:t>
            </a:r>
            <a:r>
              <a:rPr lang="sv-SE" baseline="0" dirty="0" smtClean="0"/>
              <a:t>, eller lämna. </a:t>
            </a:r>
            <a:r>
              <a:rPr lang="sv-SE" b="1" baseline="0" dirty="0" smtClean="0"/>
              <a:t>Muspekare</a:t>
            </a:r>
            <a:r>
              <a:rPr lang="sv-SE" baseline="0" dirty="0" smtClean="0"/>
              <a:t> ändrar sig, </a:t>
            </a:r>
            <a:r>
              <a:rPr lang="sv-SE" b="1" baseline="0" dirty="0" smtClean="0"/>
              <a:t>men syns ej</a:t>
            </a:r>
            <a:r>
              <a:rPr lang="sv-SE" baseline="0" dirty="0" smtClean="0"/>
              <a:t>, </a:t>
            </a:r>
            <a:r>
              <a:rPr lang="sv-SE" b="1" baseline="0" dirty="0" smtClean="0"/>
              <a:t>Start knapp förstoras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Men, orkar jag prata om mina funktionella krav? </a:t>
            </a:r>
            <a:r>
              <a:rPr lang="sv-SE" b="1" dirty="0" smtClean="0"/>
              <a:t>NEJ </a:t>
            </a:r>
            <a:r>
              <a:rPr lang="sv-SE" b="0" dirty="0" smtClean="0"/>
              <a:t>Jag</a:t>
            </a:r>
            <a:r>
              <a:rPr lang="sv-SE" b="0" baseline="0" dirty="0" smtClean="0"/>
              <a:t> har ej lyckats uppnå alla, och framförallt har jag inte hunnit med att implementera så mkt grafik jag vill. </a:t>
            </a:r>
            <a:r>
              <a:rPr lang="sv-SE" b="1" baseline="0" dirty="0" smtClean="0"/>
              <a:t>Ha bild i huvudet.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Meny för enkelt </a:t>
            </a:r>
            <a:r>
              <a:rPr lang="sv-SE" b="1" dirty="0" smtClean="0"/>
              <a:t>gå tillbaka. </a:t>
            </a:r>
            <a:r>
              <a:rPr lang="sv-SE" b="0" dirty="0" smtClean="0"/>
              <a:t> Eller om</a:t>
            </a:r>
            <a:r>
              <a:rPr lang="sv-SE" b="0" baseline="0" dirty="0" smtClean="0"/>
              <a:t> man vill </a:t>
            </a:r>
            <a:r>
              <a:rPr lang="sv-SE" b="0" baseline="0" dirty="0" err="1" smtClean="0"/>
              <a:t>toggla</a:t>
            </a:r>
            <a:r>
              <a:rPr lang="sv-SE" b="0" baseline="0" dirty="0" smtClean="0"/>
              <a:t> upp</a:t>
            </a:r>
            <a:r>
              <a:rPr lang="sv-SE" b="1" baseline="0" dirty="0" smtClean="0"/>
              <a:t> </a:t>
            </a:r>
            <a:r>
              <a:rPr lang="sv-SE" b="1" baseline="0" dirty="0" err="1" smtClean="0"/>
              <a:t>keymap</a:t>
            </a:r>
            <a:r>
              <a:rPr lang="sv-SE" b="1" baseline="0" dirty="0" smtClean="0"/>
              <a:t> som JAG </a:t>
            </a:r>
            <a:r>
              <a:rPr lang="sv-SE" b="0" baseline="0" dirty="0" smtClean="0"/>
              <a:t>gjort. Och </a:t>
            </a:r>
            <a:r>
              <a:rPr lang="sv-SE" b="1" baseline="0" dirty="0" smtClean="0"/>
              <a:t>Regler.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44F-D477-4256-AC6F-40AAC6BF536B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8583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298A-A217-43D7-9717-FD4D6BDAEA9B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4520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4E2-4972-418D-B096-D5D32BE3079C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6001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2B06-CEDB-4BBE-ACBD-EF97CB8E51A5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145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64E1-D9DD-4B49-A1E3-64F252923AD8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5685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0BB-CE9C-45A7-B287-B6B25CFD6BF0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5960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4154-3513-4F3F-B38A-DC9EBD678482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89675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34A4-415B-4CB7-B4E8-F324A8FA84B9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4450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21BD-E188-4722-A4F1-4C5579735366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41802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D72-EFD8-485C-A5F7-0ABE31B9BDAB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64216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5BA-0B76-423C-A837-4D3A84B600B1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44065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DFE1-2B25-453E-A2B2-AC9085329316}" type="datetime1">
              <a:rPr lang="sv-SE" smtClean="0"/>
              <a:pPr/>
              <a:t>2014-06-01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4805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Rabbid</a:t>
            </a:r>
            <a:r>
              <a:rPr lang="sv-SE" dirty="0" smtClean="0"/>
              <a:t> </a:t>
            </a:r>
            <a:r>
              <a:rPr lang="sv-SE" dirty="0" err="1" smtClean="0"/>
              <a:t>Wars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Spelet för dig som vill ha en paus i vardagen.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58691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Hjälpobjekt i spelet.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7" name="Content Placeholder 6" descr="inne i spele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66204" y="1643546"/>
            <a:ext cx="7811591" cy="4439270"/>
          </a:xfrm>
        </p:spPr>
      </p:pic>
    </p:spTree>
    <p:extLst>
      <p:ext uri="{BB962C8B-B14F-4D97-AF65-F5344CB8AC3E}">
        <p14:creationId xmlns:p14="http://schemas.microsoft.com/office/powerpoint/2010/main" xmlns="" val="93857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Huvudobjektet Kaninen.</a:t>
            </a:r>
            <a:endParaRPr lang="sv-SE" dirty="0"/>
          </a:p>
        </p:txBody>
      </p:sp>
      <p:pic>
        <p:nvPicPr>
          <p:cNvPr id="5" name="Content Placeholder 4" descr="rabbi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95736" y="1628800"/>
            <a:ext cx="452596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22380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Målet, snabbt avklarat!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12</a:t>
            </a:fld>
            <a:endParaRPr lang="sv-SE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40768"/>
            <a:ext cx="5315590" cy="30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996952"/>
            <a:ext cx="274622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Elbow Connector 8"/>
          <p:cNvCxnSpPr/>
          <p:nvPr/>
        </p:nvCxnSpPr>
        <p:spPr>
          <a:xfrm rot="16200000" flipH="1">
            <a:off x="6336196" y="1736812"/>
            <a:ext cx="1152128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84168" y="155679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948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Javascript</a:t>
            </a:r>
            <a:endParaRPr lang="sv-SE" dirty="0" smtClean="0"/>
          </a:p>
          <a:p>
            <a:r>
              <a:rPr lang="sv-SE" dirty="0" err="1" smtClean="0"/>
              <a:t>Webstorm</a:t>
            </a:r>
            <a:endParaRPr lang="sv-SE" dirty="0" smtClean="0"/>
          </a:p>
          <a:p>
            <a:r>
              <a:rPr lang="sv-SE" dirty="0" smtClean="0"/>
              <a:t>Visual Studio</a:t>
            </a:r>
          </a:p>
          <a:p>
            <a:r>
              <a:rPr lang="sv-SE" dirty="0" smtClean="0"/>
              <a:t>Mycket arbete med HTML5 Canvas element.</a:t>
            </a:r>
          </a:p>
          <a:p>
            <a:r>
              <a:rPr lang="sv-SE" dirty="0" err="1" smtClean="0"/>
              <a:t>Github</a:t>
            </a:r>
            <a:r>
              <a:rPr lang="sv-SE" dirty="0" smtClean="0"/>
              <a:t> versionshantering.</a:t>
            </a:r>
          </a:p>
          <a:p>
            <a:r>
              <a:rPr lang="sv-SE" dirty="0" smtClean="0"/>
              <a:t>Enhetstestning:</a:t>
            </a:r>
            <a:r>
              <a:rPr lang="sv-SE" dirty="0" smtClean="0"/>
              <a:t> </a:t>
            </a:r>
            <a:r>
              <a:rPr lang="sv-SE" dirty="0" err="1" smtClean="0"/>
              <a:t>mocha</a:t>
            </a:r>
            <a:r>
              <a:rPr lang="sv-SE" dirty="0" smtClean="0"/>
              <a:t>, </a:t>
            </a:r>
            <a:r>
              <a:rPr lang="sv-SE" dirty="0" smtClean="0"/>
              <a:t>Chai, </a:t>
            </a:r>
            <a:r>
              <a:rPr lang="sv-SE" dirty="0" err="1" smtClean="0"/>
              <a:t>sinon</a:t>
            </a:r>
            <a:r>
              <a:rPr lang="sv-SE" dirty="0" smtClean="0"/>
              <a:t>, </a:t>
            </a:r>
            <a:r>
              <a:rPr lang="sv-SE" dirty="0" err="1" smtClean="0"/>
              <a:t>sinon-chai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11480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 under projektet.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AI</a:t>
            </a:r>
          </a:p>
          <a:p>
            <a:r>
              <a:rPr lang="sv-SE" dirty="0" smtClean="0"/>
              <a:t>Kollision</a:t>
            </a:r>
          </a:p>
          <a:p>
            <a:r>
              <a:rPr lang="sv-SE" dirty="0" smtClean="0"/>
              <a:t>Turbaserat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98071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annat stort problem!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6" name="Picture 2" descr="https://scontent-a.xx.fbcdn.net/hphotos-xap1/t1.0-9/10372785_10201729422550121_4090108181598926698_n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465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Om jag kunde göra om 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16</a:t>
            </a:fld>
            <a:endParaRPr lang="sv-SE"/>
          </a:p>
        </p:txBody>
      </p:sp>
      <p:pic>
        <p:nvPicPr>
          <p:cNvPr id="11" name="Content Placeholder 10" descr="gorao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85310" y="1891231"/>
            <a:ext cx="7373380" cy="3943901"/>
          </a:xfrm>
        </p:spPr>
      </p:pic>
    </p:spTree>
    <p:extLst>
      <p:ext uri="{BB962C8B-B14F-4D97-AF65-F5344CB8AC3E}">
        <p14:creationId xmlns:p14="http://schemas.microsoft.com/office/powerpoint/2010/main" xmlns="" val="283211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Scrum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8 veckors balansgång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17</a:t>
            </a:fld>
            <a:endParaRPr lang="sv-SE"/>
          </a:p>
        </p:txBody>
      </p:sp>
      <p:pic>
        <p:nvPicPr>
          <p:cNvPr id="19458" name="Picture 2" descr="lovehate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636912"/>
            <a:ext cx="5976664" cy="340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3569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Gränssnittsutveckling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18</a:t>
            </a:fld>
            <a:endParaRPr lang="sv-SE"/>
          </a:p>
        </p:txBody>
      </p:sp>
      <p:sp>
        <p:nvSpPr>
          <p:cNvPr id="18434" name="AutoShape 2" descr="data:image/jpeg;base64,/9j/4AAQSkZJRgABAQAAAQABAAD/2wCEAAkGBwgHEhUTBxQWFBUXFxcbGBUYGBwgHhwgHBwcHCAiGh4hICggHh4lGx0bITchJykrLi4uFyAzODMsNygtLisBCgoKBQUFDgUFDisZExkrKysrKysrKysrKysrKysrKysrKysrKysrKysrKysrKysrKysrKysrKysrKysrKysrK//AABEIAKEBOQMBIgACEQEDEQH/xAAcAAEAAgMBAQEAAAAAAAAAAAAABgcEBQgCAwH/xABNEAABAwIDBQQECAsGBAcAAAABAAIDBBEFBiEHEjFBYSJRcYETMkJiFCMzQ1KRobEIFRZTcoKSk6LB0hckNDWy0URjwuFUc3SUo7PD/8QAFAEBAAAAAAAAAAAAAAAAAAAAAP/EABQRAQAAAAAAAAAAAAAAAAAAAAD/2gAMAwEAAhEDEQA/ALxREQEREBERARFg4rjGG4O3fxWaOFve94bfwudfJBnIoQ7abhNTpgMFXWm9rwQO3fNz90AX56o7NOcZj/csGfu/Slq4WH9mxKCbooMM0Z4j+XwQ7vMtrYSfJtrnwXo7SaGiNsw0tZRD85LCTH5PYXfcgm6LDwvFcPxdnpMLlZMz6THBw8DbgeizEBfKpqIaRpfVOaxjRcucQAB1J0C0ebs10+XGsZGx09TMd2CmZ6zz3n6LBzceC0dDkmtx5wqNoMnpnXuyjY4ini7gRxkcOZJtqR2hYoPvPtIw2ocY8tQz17wbH0DPiwfekdZvmLrya/aPiGtJS0dID+fldI4fuwG3tyUzp6eGlaGUzWsaODWgADwA0C+qCDuwTaDUfKYnBD0jpGu/1uXhuVc8n5TGz5UcI/mp2iCD/knnDnjUn/toV5OVc6exjT/OkhKnSIIM3Kmcz8rjTz4UkIX0GUMyO+Vxio/VhhH8lNUQQduziOY3xTEMRnB4sdUlrP2WgW+tY0mVcYyaTLkVxlh4yYfM8lru90LzcseeuhJ52AVgog0GVs24ZmUOFMXRzM0lp5BuyRnq08R1Gi36jeasm4fmAtlYXU9Uz5Oqi0e23AH6bfdPIm1rrTUWb8Sy29tPtAaGAm0dewfEyf8Amfmn+OnHgBchPUXlj2yAFhBBFwRwPgvSAiIgIiICIiAiIgIiICIiAiLAxrGcOwKIzYtI2KMc3Hj0A4k9Bqgz1Hsy5ywXLhDKx5fM71KaIb8rr8LMHC9uJsOq0Hw7NWdv8oDsOoz8+8f3iUf8pnzYIv2jrwI7lI8tZRwbLQJw2P4x3rzvO9K8niXPOup1sLDog0Lfy4zRqd3C4DwFhJUOHX2I7jzCz8K2eZdoHekqYzVTaXnqXeleSOfa7I8gFLEQfjGtYLMFgOAC/URAX45ocLO1Hcv1EEOxfZ9h0rzPl1zqCp5SwaNcf+ZH6jxfjoLrU1e0Kuykx8eeId2VrXGGaIExVBHAA/Nv7weGp00vY61uYsCw7McDqfFmB7HfW08nNPJw7/5EoNDkbLdRTF1dmLt104u8nhCw6iKPuAHG3E96mCqfB8bxPZpOyhzY4y0LzamrD7HcyTuAH1crt9W1mPbIAWEEEXBHAjog9IiICIiAiIgIiICIiAvhW0lNXsdHWsbIxws5jgCCOoK+6IK9fgOPZHJkyheqpL3fQSO7TBzNO8/XuHrxJ0k2Vs14Tmhhdhr7PbpJC8bskZ4EPbxGtxfhpxW8UXzRkqixt4qKN7qWsZ6lVFo7wkGgkbyseWlxcoJQigeH5yr8CkbTZ/Y2JxNo61nyEvdc/NvtyNhoeAsp21weLtNweBCD9REQEREBERAREQEWLiuI0uEwyT17t2ONpc49B3d55WVOnOWL5zngixP0mH4dVPe2KRmj5i3TcdJfsBx00HHTXUgJzjedy6U0mUIvhlUPWIPxMPK8z/r7I1NiNDZfuC5H3pW1ebpfhtUPVuPiYedoY+Gn0jqbA6FSPBMGw7AYmw4RG2KNvIc+rjxcep1WegIiICIiAiIgIiICIiDBxrCaHHIXwYowSRvFi0/YQeII4gjUKsqHEMV2UStp8cL58Me60NTa7ob+zIByHdzGrebRbax8QoaXE43RV7BJG8Wc1w0IQfSnniqWtfTuDmuALXNNwQdQQRxFl9FUccuI7IpgyoL58Jld2XcXUzieB729OfEdq4da1JVQVrGyUjg9jwC1zTcEHgQUH2REQEREBERAREQEREBERBj19FS4jG6KvY2SNws5jgCD5KCuwbMGRDv5X3qyi4uonuJkjHfTvPEe4e7S5NxYSINNlnM+FZmj38Lfct0fG4WkjPc9vEG9x3aaErcqK5myVTYrJ8JwqR1JWtHZqI/a6St4SN4aHu8lg4TnWpw6VtJnqMU0xNo6ht/QTfovPqO913ThcBBOEREBERAREQVlt3q3y0tPRU5AfV1EbLc90Ecu7fLFK8fyhhuM0HwF4DWNY0ROA1jcwWY5vUfaCRzVH502gQ45ilI/E6Z9OyinIe3fDnndkaTcbtgQWeqL89V0dTzxVLWvpyHNcA5rhwIIuCOhCCIbOcxVdeySjx/StpCGSj6bfZkb3hwtc+elwpmoDtIwqsw98eL4A29RSg+ljGnpofaa7q0XI8zqQFMMFxWjxyCOow529HI0OafvB7iDcEciCgzkREBERAREQEREBERAREQfCtpKevjdFWsD2PBDmOFwQe9VS4YlshmuzfnwiV+o4upnOP8ApJ+v9L1rdXyqqeGrY6OqaHscC1zXC4IOhBB4hB5oK2mxGNstC8PjeAWvabggr7qo6ilxPZJMZcPD6jCZHXkivd9OSeLb8W9Tx4O1s42jhWJUeLxMmw14kjeLtc3n/sQdCDqCCCgy0REBERAREQEREBERAREQFh4thdDjMTocUjbLG7i1w+0cwRyI1CzEQV16DMGzzWk9JX4cPm+M9OPcPzkY7uIFuFiTNcDxrDsfibNhEjZI3cxy6OHFp6HVbBQrHcmTU0rq3JkjaWp4vYR8RPztK0cD7411PPUBNUUGwHaZhNTIKbHwaOs3gwwv1aXEaFkjbsLTyuRroL6EzgEHgg/UREFF/hA5L3CMSw9uh3W1AHfwa/z0af1eqzfwf85/CmHDsQd2mAugJPFvFzP1eI6E8mq36+jp8QjfFWNDmPaWuaeYIsVydmXCcR2d4lu07iHRPEkMn0mX7JPfwLSOGjhwQdcEA8VW2C3yBiRo5NKGtcX0x5RS+1F0B0t+rzJUvybmOlzVSR1NJpvCz2/QePWafA/WCDzXjO2W4M1Uj4JDuv8AWik5skb6rhz6HoSg3yKJ7OcyT47A6PFRu1lM70VQw8d4aB/g8Am/C4dbRSxAREQEREBERAREQEREBERB4lijmaWzAOa4EFpFwQeII5hVPieG4lsqmdV5fa6bDZHXqKUG5hP04+nXu0PJwtteXsbICHgEEWIPAjqgw8FxahxyFk+FvEkbxcOH2gjiCOBB1CzlU+MYHimzWZ9dlFplonneqaK/qd74u4Afs9W+rYmXMfw7MsDajCX77HfW082uHJw7v5INoiIgItLmnNOEZVi9LjMgaPZYNXvPc1vE+PAcyFVrs0Z/2jEtypF8CpSSDOSQSOHylr36Ri4PNBbONZhwfAhfGJ44b8A9wBPg3ifIKBYrtyyvSG2HtmqDyLWbrf4yHfwr54LsRwaN3pMyzS1kh9a7ixpPWx3yeu95KwMIy5gmCi2FU8UXVrACfF1rnzKCsRtTzjieuBYRIW8nOEjgfMNaPtX6MY2zVvyVJDEDzIYP9Uh+5XCiCnjQ7aan1p4I/wB1/JhX6cu7Y3ccQg+sfyhVwIgp4ZO2ry/K4oweD3fyjC/f7Pdo8nyuMOHhJL/2VwIgp0bKc3y/4jGpvIyn/wDQL9/sONV/m2Izynn2f6nOVwog5x2p7N8IyhDTnC3yvklm3CZHNtbd91otrZdA4Lh8WE08UEHqxRsYP1QB/JQjbxh7KzCZH7t3RPje021F3Bp8rOVebPds1bhe7Bmnemh0Am4yM5dr840ftcePBB0Oix8PrqXEo2y0D2yRvF2vabgrIQFANseTPyqoy+jbeogu6O3Fw9pnmBcdWjvKn6IOYtiudPyZq/Q1zrU9QQ1xJ0Y/g13QeyehB9ldOrmvbnkz8QVXwqhbaCocSQODJOLh4O1cP1u5WbsTzn+UlJ6CtdeopwGuJ4vZwa7qdN09QCfWQes+U02VKuPGMMaSzSKujb7UZsBJbm5mg8m8ACrApKmGsY2SlcHse0Oa4cCCLgjoQlVTw1bHR1LQ5j2lrmngQRYg9CFX+RKibKdXJg+JOJZ2paGR3tRkkmO/NzNT5O4CyCxUREBERAREQEREBERARYuI4lQ4W3fxKVkTfpPcGj6yVCK/a7l2Nxjwds9bJ9GCMkfWbXHUAoLBRVv+U+0bFf8AKMLjp2ng6pk1823aR9SfinarWX9PXUkF+UcW9bwLmX+1BZCq7MmVsTybO7Eshtu061NCPVeOJMYHAjU2Go5XF2nLGUdoB9bGvqpmf7r8/JnaTTm9Ni8b+klO0fc0oJTlDN2EZthEmFPBdYb8RI32Huc3uvex4G2i1e0fP1FkqIaCSokB9FDfy3n8w0HzJ0HMih8eGatn+Iipq3xMqXufJ8WW7r2l1jvMbazHm+hAOhOhF1ZGyzK1XmSc41m7tyPdenjI0FtA+x5DgwdN7U2KBk3ZxW5jl/GO0XekkfYspnaWHEekHId0fL2tSQrfijjhAbCA1oFgALAAcgOQXtEBEJtxUQx/aXlLAripqWvePYi7Z893QeZCCXoqUxTb/St0wmke73pXhv8AC0O+9Rit26Zqnv8ABmU8Q5WY4keZdb7EHSSLlWo2uZ3m/wCK3f0Yoh/0rAqNo2cqj5StmH6JDf8ASAg65RceOzxmx3Guqv3z/wDdfF2bcyu9atqv38n9SDslFxmc0ZhPGsqf38n9S8/lNj541dT++k/qQdf49hkWM001PP6ssbmHpcWv5HXyXGFXTyUj3xzizmOc1w7i02P2hZ5zHjp41VR++f8A1LWySPlJdKS5xJJJNySeJJ5lBKciZ8xbJcl6I78Tj24HHsu6j6LveHmCrk/txwX/AMNUf/H/AFrnSGnmn0ga53gCfuXWH9nuC/Qb+yEEvREQanNOA0mZqWWmrvVkbo7m1w1a4dQbHrw5rlrCa7FdnOJXlFpIHlkjL6PaeI6hzbEH9ErrtVDt8yZ+MoRX0DfjIRaUD2o/peLD/CT3ILTwnEaXF4Y56B29HI0Oaeh7+4jgRyIUd2j5amx6nEmFncrKZ3paaQWvvDUt10s61tdLht9Aqt2A51+BSHDsRd2JCXQE+y/mzwdxHvDvcr/QaHJOZYM1UjJ4xuv9WWPmyRvrNPPqL8iFvlWuMj+z/EhWR6UNa4MqQOEUvsy9A7W56u6BWSCDwQfqIiAiIgIovmzPuAZW7NdJvzH1aePtSEnhp7N/et0uouI9oGeflT+KaR3si5qHDrwLf4bdxQSjNWfsvZX7NfLvy8oI+1ITyFho2/vEKMjFNoub/wDKYWYXTn52btSkdGkaaW0LRx0cpNlTIOX8r9qhi35ec8nakJ5m59W/ugKUIK8w3ZLg2/6bMss2ITaXdM87unc0G9ujnOCnOH4dQ4Yzcw6JkTB7LGho+oBZSICIiAtfmDGKXAKeWprzZkbS4955ADqTYDxWwVP/AISGJSQUtNBGbCWVzndRGBYeF338ggpuvx8Y/iHwvMgc9jpWukY3juA+oy5Fhujdv58VZOKbe6hg3Mv0ccbW2DTK4nQe4zdDe628VS6IOktlW1ObN8rqbGI445t0uYY94NeBxFnEkEDXjqL8LayTPuf8JyXH/ej6SdwuyBp7R6uOu62/M9xsDZcsYFi1XgVRHUYebSRu3m34dxB6EEg9CplguQs4bQZXVdX2GyneM81wHX+g21yLcLANsLXQavN+0XMWayRWSmOI8IIyWst73N/61/JRJdC4TsFwSCxxWommPMMDWN/6j9qk9FsmyTScKUPPe973fYXWQcpr3FFJMbQguPcBcrsOkyblmj1pqKnae/0TL/WRdbeClp6cWp2NaO5rQPuQcd0eU8x1tvgtHUOvzEL7fXay3lJsoztVerSOaO974228i6/2Lq5EHNtLsKzXN8s+mjHV7if4WEfat5S/g+zn/F1zR0bCT9pePuV7IgqOn2B5fb/iampd+j6Nv3sctzS7F8lQAelikk6vleL/ALJarDRBFKPZvk2jFoqKE/pgv+15JW3pMt4FRf4Olp4+rYmD7gtoiDzHGyPSMAeAsvSIgIiIC8yMbICJACCCCDwIPevSIOUNp2U5sk1xFJvNiefSU7wTcC/C/wBJjtO+26ea6A2YZwjzjRtkkI9PHZkzfeto4DucNfG45L6bSsoxZxonxCwmZ24XHk8DgT9Fw7J8QeQXOmz/ADPVZGrw+cODLmOoj57t7HT6TTqPAjmUHVONYXSY3BJT4g3ejkaWuH8x3EGxB7wFDtm2K1dA+XCcedeelA9E8/PQH1XDvLRYHyGpBU5paiGrY2SmcHMe0Oa4G4IIuCD3EKIbSMu1deyOtwDSupCXxe+3243d4IvYeI03iUE0RQmLajldtHHVVkwYXj5DjIHDRzd0a6HTeNhwN9Vpfx3nvO+mXofxdSn/AIicXlcO9jOWnTwcgmOas5YFlRu9jEoa4i7Ym6vd4NGtupsOqhpq8959/wAADhdGfnHfLvHujQt8t39Irf5V2b4JgDvTVG9VVR1dUT9p1+9oNw3x1PVTJBFsp5BwHK3aoo9+Y+tUS9qQk8bH2b9LdbqUoh04oCKCZs2r5Yy5drZPhEo+bhsbH3n+qPC5PRVDmTbTmfFrtw0tpI+5nafbq9w+1oag6OxHFMPwtu/iUscTe97w0faVCMX2y5Ow64hkfORyiYbftO3WnyK5lrKyqr3F9dI+R54ue4uJ8ybr6YZhdfizxHhkT5Xn2WNJPnbgOpQXRiH4QDQSMNoiRyMktv4WtP3rQVO3fNEh+IipmDu3Hn7S9ZeVdhWKVln5llFO382yzpD0J9Rvj2vBW1lzZ3lbLtjQ07XPHzsvbf4gnRv6oCCl49qG0iu7VG0lvuU28Pr3SovnTMeacwbgzOHfFb26DCGW3rX4NHcOK65AA4I5rX6PAI6oOHgCeCkuXchZmzCR+L6d4afnHjcYOu8ePlcrrZtHSs1YxgPRoX3QVjkTY7hGAbsuNWqpxYgEfFsPutPrHq7yAVnIiAiIgIiICIiAiIgIiICIiAiIgIiICIiAqD/CAyZ8FeMRw9vYeQ2cDk7g1/g7geoH0lfixMWw6lxeGSCuG9HI0tcOh7u4jiDyIQU/sAzr6Zv4txF3abd1OSeI4uZ5auHTe7grrXHOM4diWSa90e8WywSAskGl7atcOhFjbrZdP5PzfS5lw8VcZDS1rvStv6j2i7h4e0OhCCv9jmEYdildidVUxMe5tSfRFzQdzefI4lt+BtbXornVVfg7wu+AzyycZalxv4Nb/MlWqgItDmvOGB5TZvYxKGkjsxjV7v0W/wAzYdVQed9sGN5h3o8KvSwHSzD8Y4e88cAe5tu4koLjzrtPy/lS7Hu9POPmYyDY++7g3w1PRURnLadmLNV2SP8AQwn5mIkAj33cXfd0UawfBcUxt/o8IhfM7uY0m3ieAHUq0ssbCMSqrPzHM2BvOOOzn+Bd6rT4byCnVMctbMs1ZhsaeAxRn52bsN8gRvOHUAhdF5ZyDlnLNjhlO30g+df23+Tj6v6tgpOgqXLWwvBaGzsekdUu+g3sM+w7x+seCs7CsKw/B2CPC4mRMHssaAPO3E9SsxEBERAREQEREBERAREQEREBERAREQEREBERAREQEREBERAREQVRt6yccXpxW0Lby04O+BxdFxP7Bu7wLlTGTs1S5eFTE+5hqYJIntHJxY4McOoJt4OPRdeuaHizhcHiCuWtrmRZMo1JfSNJpZiTG62jDxMZ7rcu8d9igtHZFiWH5WwRk2PSthY+SV7d7iRfds1vFxO6TYA8VGc57c6mo3osps9G3h6eQAuP6DNQ3xNz0CiOVtnOa83hjnB0cAADZZyQA3jaNp1I15C3VXRlDZFlvL1n1TfhUw9uUDdB92P1RrzNz1QUXgeTM253kMsUcj983dUTEhp67ztXeDbkaK2sq7DMIoLPzFIal/5tt2Rjx9p3jdo6K2gAOC/UGNh9BR4awR4fGyJg4NY0NH1BZKIgIiICIiAiIgIiICIiAiIgIiICIiAiIgIiICIiAiIgIiICIiAiIgIiICjeff8ADs/9TTf/AGtREEk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8436" name="AutoShape 4" descr="data:image/jpeg;base64,/9j/4AAQSkZJRgABAQAAAQABAAD/2wCEAAkGBwgHEhUTBxQWFBUXFxcbGBUYGBwgHhwgHBwcHCAiGh4hICggHh4lGx0bITchJykrLi4uFyAzODMsNygtLisBCgoKBQUFDgUFDisZExkrKysrKysrKysrKysrKysrKysrKysrKysrKysrKysrKysrKysrKysrKysrKysrKysrK//AABEIAKEBOQMBIgACEQEDEQH/xAAcAAEAAgMBAQEAAAAAAAAAAAAABgcEBQgCAwH/xABNEAABAwIDBQQECAsGBAcAAAABAAIDBBEFBiEHEjFBYSJRcYETMkJiFCMzQ1KRobEIFRZTcoKSk6LB0hckNDWy0URjwuFUc3SUo7PD/8QAFAEBAAAAAAAAAAAAAAAAAAAAAP/EABQRAQAAAAAAAAAAAAAAAAAAAAD/2gAMAwEAAhEDEQA/ALxREQEREBERARFg4rjGG4O3fxWaOFve94bfwudfJBnIoQ7abhNTpgMFXWm9rwQO3fNz90AX56o7NOcZj/csGfu/Slq4WH9mxKCbooMM0Z4j+XwQ7vMtrYSfJtrnwXo7SaGiNsw0tZRD85LCTH5PYXfcgm6LDwvFcPxdnpMLlZMz6THBw8DbgeizEBfKpqIaRpfVOaxjRcucQAB1J0C0ebs10+XGsZGx09TMd2CmZ6zz3n6LBzceC0dDkmtx5wqNoMnpnXuyjY4ini7gRxkcOZJtqR2hYoPvPtIw2ocY8tQz17wbH0DPiwfekdZvmLrya/aPiGtJS0dID+fldI4fuwG3tyUzp6eGlaGUzWsaODWgADwA0C+qCDuwTaDUfKYnBD0jpGu/1uXhuVc8n5TGz5UcI/mp2iCD/knnDnjUn/toV5OVc6exjT/OkhKnSIIM3Kmcz8rjTz4UkIX0GUMyO+Vxio/VhhH8lNUQQduziOY3xTEMRnB4sdUlrP2WgW+tY0mVcYyaTLkVxlh4yYfM8lru90LzcseeuhJ52AVgog0GVs24ZmUOFMXRzM0lp5BuyRnq08R1Gi36jeasm4fmAtlYXU9Uz5Oqi0e23AH6bfdPIm1rrTUWb8Sy29tPtAaGAm0dewfEyf8Amfmn+OnHgBchPUXlj2yAFhBBFwRwPgvSAiIgIiICIiAiIgIiICIiAiLAxrGcOwKIzYtI2KMc3Hj0A4k9Bqgz1Hsy5ywXLhDKx5fM71KaIb8rr8LMHC9uJsOq0Hw7NWdv8oDsOoz8+8f3iUf8pnzYIv2jrwI7lI8tZRwbLQJw2P4x3rzvO9K8niXPOup1sLDog0Lfy4zRqd3C4DwFhJUOHX2I7jzCz8K2eZdoHekqYzVTaXnqXeleSOfa7I8gFLEQfjGtYLMFgOAC/URAX45ocLO1Hcv1EEOxfZ9h0rzPl1zqCp5SwaNcf+ZH6jxfjoLrU1e0Kuykx8eeId2VrXGGaIExVBHAA/Nv7weGp00vY61uYsCw7McDqfFmB7HfW08nNPJw7/5EoNDkbLdRTF1dmLt104u8nhCw6iKPuAHG3E96mCqfB8bxPZpOyhzY4y0LzamrD7HcyTuAH1crt9W1mPbIAWEEEXBHAjog9IiICIiAiIgIiICIiAvhW0lNXsdHWsbIxws5jgCCOoK+6IK9fgOPZHJkyheqpL3fQSO7TBzNO8/XuHrxJ0k2Vs14Tmhhdhr7PbpJC8bskZ4EPbxGtxfhpxW8UXzRkqixt4qKN7qWsZ6lVFo7wkGgkbyseWlxcoJQigeH5yr8CkbTZ/Y2JxNo61nyEvdc/NvtyNhoeAsp21weLtNweBCD9REQEREBERAREQEWLiuI0uEwyT17t2ONpc49B3d55WVOnOWL5zngixP0mH4dVPe2KRmj5i3TcdJfsBx00HHTXUgJzjedy6U0mUIvhlUPWIPxMPK8z/r7I1NiNDZfuC5H3pW1ebpfhtUPVuPiYedoY+Gn0jqbA6FSPBMGw7AYmw4RG2KNvIc+rjxcep1WegIiICIiAiIgIiICIiDBxrCaHHIXwYowSRvFi0/YQeII4gjUKsqHEMV2UStp8cL58Me60NTa7ob+zIByHdzGrebRbax8QoaXE43RV7BJG8Wc1w0IQfSnniqWtfTuDmuALXNNwQdQQRxFl9FUccuI7IpgyoL58Jld2XcXUzieB729OfEdq4da1JVQVrGyUjg9jwC1zTcEHgQUH2REQEREBERAREQEREBERBj19FS4jG6KvY2SNws5jgCD5KCuwbMGRDv5X3qyi4uonuJkjHfTvPEe4e7S5NxYSINNlnM+FZmj38Lfct0fG4WkjPc9vEG9x3aaErcqK5myVTYrJ8JwqR1JWtHZqI/a6St4SN4aHu8lg4TnWpw6VtJnqMU0xNo6ht/QTfovPqO913ThcBBOEREBERAREQVlt3q3y0tPRU5AfV1EbLc90Ecu7fLFK8fyhhuM0HwF4DWNY0ROA1jcwWY5vUfaCRzVH502gQ45ilI/E6Z9OyinIe3fDnndkaTcbtgQWeqL89V0dTzxVLWvpyHNcA5rhwIIuCOhCCIbOcxVdeySjx/StpCGSj6bfZkb3hwtc+elwpmoDtIwqsw98eL4A29RSg+ljGnpofaa7q0XI8zqQFMMFxWjxyCOow529HI0OafvB7iDcEciCgzkREBERAREQEREBERAREQfCtpKevjdFWsD2PBDmOFwQe9VS4YlshmuzfnwiV+o4upnOP8ApJ+v9L1rdXyqqeGrY6OqaHscC1zXC4IOhBB4hB5oK2mxGNstC8PjeAWvabggr7qo6ilxPZJMZcPD6jCZHXkivd9OSeLb8W9Tx4O1s42jhWJUeLxMmw14kjeLtc3n/sQdCDqCCCgy0REBERAREQEREBERAREQFh4thdDjMTocUjbLG7i1w+0cwRyI1CzEQV16DMGzzWk9JX4cPm+M9OPcPzkY7uIFuFiTNcDxrDsfibNhEjZI3cxy6OHFp6HVbBQrHcmTU0rq3JkjaWp4vYR8RPztK0cD7411PPUBNUUGwHaZhNTIKbHwaOs3gwwv1aXEaFkjbsLTyuRroL6EzgEHgg/UREFF/hA5L3CMSw9uh3W1AHfwa/z0af1eqzfwf85/CmHDsQd2mAugJPFvFzP1eI6E8mq36+jp8QjfFWNDmPaWuaeYIsVydmXCcR2d4lu07iHRPEkMn0mX7JPfwLSOGjhwQdcEA8VW2C3yBiRo5NKGtcX0x5RS+1F0B0t+rzJUvybmOlzVSR1NJpvCz2/QePWafA/WCDzXjO2W4M1Uj4JDuv8AWik5skb6rhz6HoSg3yKJ7OcyT47A6PFRu1lM70VQw8d4aB/g8Am/C4dbRSxAREQEREBERAREQEREBERB4lijmaWzAOa4EFpFwQeII5hVPieG4lsqmdV5fa6bDZHXqKUG5hP04+nXu0PJwtteXsbICHgEEWIPAjqgw8FxahxyFk+FvEkbxcOH2gjiCOBB1CzlU+MYHimzWZ9dlFplonneqaK/qd74u4Afs9W+rYmXMfw7MsDajCX77HfW082uHJw7v5INoiIgItLmnNOEZVi9LjMgaPZYNXvPc1vE+PAcyFVrs0Z/2jEtypF8CpSSDOSQSOHylr36Ri4PNBbONZhwfAhfGJ44b8A9wBPg3ifIKBYrtyyvSG2HtmqDyLWbrf4yHfwr54LsRwaN3pMyzS1kh9a7ixpPWx3yeu95KwMIy5gmCi2FU8UXVrACfF1rnzKCsRtTzjieuBYRIW8nOEjgfMNaPtX6MY2zVvyVJDEDzIYP9Uh+5XCiCnjQ7aan1p4I/wB1/JhX6cu7Y3ccQg+sfyhVwIgp4ZO2ry/K4oweD3fyjC/f7Pdo8nyuMOHhJL/2VwIgp0bKc3y/4jGpvIyn/wDQL9/sONV/m2Izynn2f6nOVwog5x2p7N8IyhDTnC3yvklm3CZHNtbd91otrZdA4Lh8WE08UEHqxRsYP1QB/JQjbxh7KzCZH7t3RPje021F3Bp8rOVebPds1bhe7Bmnemh0Am4yM5dr840ftcePBB0Oix8PrqXEo2y0D2yRvF2vabgrIQFANseTPyqoy+jbeogu6O3Fw9pnmBcdWjvKn6IOYtiudPyZq/Q1zrU9QQ1xJ0Y/g13QeyehB9ldOrmvbnkz8QVXwqhbaCocSQODJOLh4O1cP1u5WbsTzn+UlJ6CtdeopwGuJ4vZwa7qdN09QCfWQes+U02VKuPGMMaSzSKujb7UZsBJbm5mg8m8ACrApKmGsY2SlcHse0Oa4cCCLgjoQlVTw1bHR1LQ5j2lrmngQRYg9CFX+RKibKdXJg+JOJZ2paGR3tRkkmO/NzNT5O4CyCxUREBERAREQEREBERARYuI4lQ4W3fxKVkTfpPcGj6yVCK/a7l2Nxjwds9bJ9GCMkfWbXHUAoLBRVv+U+0bFf8AKMLjp2ng6pk1823aR9SfinarWX9PXUkF+UcW9bwLmX+1BZCq7MmVsTybO7Eshtu061NCPVeOJMYHAjU2Go5XF2nLGUdoB9bGvqpmf7r8/JnaTTm9Ni8b+klO0fc0oJTlDN2EZthEmFPBdYb8RI32Huc3uvex4G2i1e0fP1FkqIaCSokB9FDfy3n8w0HzJ0HMih8eGatn+Iipq3xMqXufJ8WW7r2l1jvMbazHm+hAOhOhF1ZGyzK1XmSc41m7tyPdenjI0FtA+x5DgwdN7U2KBk3ZxW5jl/GO0XekkfYspnaWHEekHId0fL2tSQrfijjhAbCA1oFgALAAcgOQXtEBEJtxUQx/aXlLAripqWvePYi7Z893QeZCCXoqUxTb/St0wmke73pXhv8AC0O+9Rit26Zqnv8ABmU8Q5WY4keZdb7EHSSLlWo2uZ3m/wCK3f0Yoh/0rAqNo2cqj5StmH6JDf8ASAg65RceOzxmx3Guqv3z/wDdfF2bcyu9atqv38n9SDslFxmc0ZhPGsqf38n9S8/lNj541dT++k/qQdf49hkWM001PP6ssbmHpcWv5HXyXGFXTyUj3xzizmOc1w7i02P2hZ5zHjp41VR++f8A1LWySPlJdKS5xJJJNySeJJ5lBKciZ8xbJcl6I78Tj24HHsu6j6LveHmCrk/txwX/AMNUf/H/AFrnSGnmn0ga53gCfuXWH9nuC/Qb+yEEvREQanNOA0mZqWWmrvVkbo7m1w1a4dQbHrw5rlrCa7FdnOJXlFpIHlkjL6PaeI6hzbEH9ErrtVDt8yZ+MoRX0DfjIRaUD2o/peLD/CT3ILTwnEaXF4Y56B29HI0Oaeh7+4jgRyIUd2j5amx6nEmFncrKZ3paaQWvvDUt10s61tdLht9Aqt2A51+BSHDsRd2JCXQE+y/mzwdxHvDvcr/QaHJOZYM1UjJ4xuv9WWPmyRvrNPPqL8iFvlWuMj+z/EhWR6UNa4MqQOEUvsy9A7W56u6BWSCDwQfqIiAiIgIovmzPuAZW7NdJvzH1aePtSEnhp7N/et0uouI9oGeflT+KaR3si5qHDrwLf4bdxQSjNWfsvZX7NfLvy8oI+1ITyFho2/vEKMjFNoub/wDKYWYXTn52btSkdGkaaW0LRx0cpNlTIOX8r9qhi35ec8nakJ5m59W/ugKUIK8w3ZLg2/6bMss2ITaXdM87unc0G9ujnOCnOH4dQ4Yzcw6JkTB7LGho+oBZSICIiAtfmDGKXAKeWprzZkbS4955ADqTYDxWwVP/AISGJSQUtNBGbCWVzndRGBYeF338ggpuvx8Y/iHwvMgc9jpWukY3juA+oy5Fhujdv58VZOKbe6hg3Mv0ccbW2DTK4nQe4zdDe628VS6IOktlW1ObN8rqbGI445t0uYY94NeBxFnEkEDXjqL8LayTPuf8JyXH/ej6SdwuyBp7R6uOu62/M9xsDZcsYFi1XgVRHUYebSRu3m34dxB6EEg9CplguQs4bQZXVdX2GyneM81wHX+g21yLcLANsLXQavN+0XMWayRWSmOI8IIyWst73N/61/JRJdC4TsFwSCxxWommPMMDWN/6j9qk9FsmyTScKUPPe973fYXWQcpr3FFJMbQguPcBcrsOkyblmj1pqKnae/0TL/WRdbeClp6cWp2NaO5rQPuQcd0eU8x1tvgtHUOvzEL7fXay3lJsoztVerSOaO974228i6/2Lq5EHNtLsKzXN8s+mjHV7if4WEfat5S/g+zn/F1zR0bCT9pePuV7IgqOn2B5fb/iampd+j6Nv3sctzS7F8lQAelikk6vleL/ALJarDRBFKPZvk2jFoqKE/pgv+15JW3pMt4FRf4Olp4+rYmD7gtoiDzHGyPSMAeAsvSIgIiIC8yMbICJACCCCDwIPevSIOUNp2U5sk1xFJvNiefSU7wTcC/C/wBJjtO+26ea6A2YZwjzjRtkkI9PHZkzfeto4DucNfG45L6bSsoxZxonxCwmZ24XHk8DgT9Fw7J8QeQXOmz/ADPVZGrw+cODLmOoj57t7HT6TTqPAjmUHVONYXSY3BJT4g3ejkaWuH8x3EGxB7wFDtm2K1dA+XCcedeelA9E8/PQH1XDvLRYHyGpBU5paiGrY2SmcHMe0Oa4G4IIuCD3EKIbSMu1deyOtwDSupCXxe+3243d4IvYeI03iUE0RQmLajldtHHVVkwYXj5DjIHDRzd0a6HTeNhwN9Vpfx3nvO+mXofxdSn/AIicXlcO9jOWnTwcgmOas5YFlRu9jEoa4i7Ym6vd4NGtupsOqhpq8959/wAADhdGfnHfLvHujQt8t39Irf5V2b4JgDvTVG9VVR1dUT9p1+9oNw3x1PVTJBFsp5BwHK3aoo9+Y+tUS9qQk8bH2b9LdbqUoh04oCKCZs2r5Yy5drZPhEo+bhsbH3n+qPC5PRVDmTbTmfFrtw0tpI+5nafbq9w+1oag6OxHFMPwtu/iUscTe97w0faVCMX2y5Ow64hkfORyiYbftO3WnyK5lrKyqr3F9dI+R54ue4uJ8ybr6YZhdfizxHhkT5Xn2WNJPnbgOpQXRiH4QDQSMNoiRyMktv4WtP3rQVO3fNEh+IipmDu3Hn7S9ZeVdhWKVln5llFO382yzpD0J9Rvj2vBW1lzZ3lbLtjQ07XPHzsvbf4gnRv6oCCl49qG0iu7VG0lvuU28Pr3SovnTMeacwbgzOHfFb26DCGW3rX4NHcOK65AA4I5rX6PAI6oOHgCeCkuXchZmzCR+L6d4afnHjcYOu8ePlcrrZtHSs1YxgPRoX3QVjkTY7hGAbsuNWqpxYgEfFsPutPrHq7yAVnIiAiIgIiICIiAiIgIiICIiAiIgIiICIiAqD/CAyZ8FeMRw9vYeQ2cDk7g1/g7geoH0lfixMWw6lxeGSCuG9HI0tcOh7u4jiDyIQU/sAzr6Zv4txF3abd1OSeI4uZ5auHTe7grrXHOM4diWSa90e8WywSAskGl7atcOhFjbrZdP5PzfS5lw8VcZDS1rvStv6j2i7h4e0OhCCv9jmEYdildidVUxMe5tSfRFzQdzefI4lt+BtbXornVVfg7wu+AzyycZalxv4Nb/MlWqgItDmvOGB5TZvYxKGkjsxjV7v0W/wAzYdVQed9sGN5h3o8KvSwHSzD8Y4e88cAe5tu4koLjzrtPy/lS7Hu9POPmYyDY++7g3w1PRURnLadmLNV2SP8AQwn5mIkAj33cXfd0UawfBcUxt/o8IhfM7uY0m3ieAHUq0ssbCMSqrPzHM2BvOOOzn+Bd6rT4byCnVMctbMs1ZhsaeAxRn52bsN8gRvOHUAhdF5ZyDlnLNjhlO30g+df23+Tj6v6tgpOgqXLWwvBaGzsekdUu+g3sM+w7x+seCs7CsKw/B2CPC4mRMHssaAPO3E9SsxEBERAREQEREBERAREQEREBERAREQEREBERAREQEREBERAREQVRt6yccXpxW0Lby04O+BxdFxP7Bu7wLlTGTs1S5eFTE+5hqYJIntHJxY4McOoJt4OPRdeuaHizhcHiCuWtrmRZMo1JfSNJpZiTG62jDxMZ7rcu8d9igtHZFiWH5WwRk2PSthY+SV7d7iRfds1vFxO6TYA8VGc57c6mo3osps9G3h6eQAuP6DNQ3xNz0CiOVtnOa83hjnB0cAADZZyQA3jaNp1I15C3VXRlDZFlvL1n1TfhUw9uUDdB92P1RrzNz1QUXgeTM253kMsUcj983dUTEhp67ztXeDbkaK2sq7DMIoLPzFIal/5tt2Rjx9p3jdo6K2gAOC/UGNh9BR4awR4fGyJg4NY0NH1BZKIgIiICIiAiIgIiICIiAiIgIiICIiAiIgIiICIiAiIgIiICIiAiIgIiICjeff8ADs/9TTf/AGtREEk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7" name="Picture 2" descr="https://encrypted-tbn3.gstatic.com/images?q=tbn:ANd9GcRSxvo0WIWPf9XV_BmbabKYmW5Fdohfa_ITUM9Ds22rYA-DlYXdH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4390165" cy="302433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47664" y="1772816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dirty="0" smtClean="0"/>
              <a:t>http://colorfilter.wickline.org/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41061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Positiva reflektioner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Bra med funktionstester</a:t>
            </a:r>
          </a:p>
          <a:p>
            <a:r>
              <a:rPr lang="sv-SE" dirty="0" smtClean="0"/>
              <a:t>Gränssnittskursen.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19</a:t>
            </a:fld>
            <a:endParaRPr lang="sv-SE"/>
          </a:p>
        </p:txBody>
      </p:sp>
      <p:pic>
        <p:nvPicPr>
          <p:cNvPr id="17412" name="Picture 4" descr="https://encrypted-tbn3.gstatic.com/images?q=tbn:ANd9GcTPfavnO7gEOXCNJxjNtic8W72f-_4Iz4TWnskSTOjTLdpW1nbpDBnauw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996952"/>
            <a:ext cx="432048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350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</a:t>
            </a:r>
            <a:r>
              <a:rPr lang="sv-SE" dirty="0" err="1" smtClean="0"/>
              <a:t>Rabbid</a:t>
            </a:r>
            <a:r>
              <a:rPr lang="sv-SE" dirty="0" smtClean="0"/>
              <a:t> </a:t>
            </a:r>
            <a:r>
              <a:rPr lang="sv-SE" dirty="0" err="1" smtClean="0"/>
              <a:t>Wars</a:t>
            </a:r>
            <a:r>
              <a:rPr lang="sv-SE" dirty="0" smtClean="0"/>
              <a:t> i pausen?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Turbaserat</a:t>
            </a:r>
          </a:p>
          <a:p>
            <a:r>
              <a:rPr lang="sv-SE" dirty="0" smtClean="0"/>
              <a:t>Tillgängligt för (nästan) alla.</a:t>
            </a:r>
          </a:p>
          <a:p>
            <a:r>
              <a:rPr lang="sv-SE" dirty="0" smtClean="0"/>
              <a:t>Lätt att starta.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70579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Frågor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20</a:t>
            </a:fld>
            <a:endParaRPr lang="sv-SE" dirty="0"/>
          </a:p>
        </p:txBody>
      </p:sp>
      <p:sp>
        <p:nvSpPr>
          <p:cNvPr id="16386" name="AutoShape 2" descr="data:image/jpeg;base64,/9j/4AAQSkZJRgABAQAAAQABAAD/2wCEAAkGBw8QEA8REBIVFg8SFhASEg8PFRQUEBQQFhEWFhQUFxQYHCggGBolGxQUITIhJSkrLi4uFyA1ODMsNygtLisBCgoKBQUFDgUFDisZExkrKysrKysrKysrKysrKysrKysrKysrKysrKysrKysrKysrKysrKysrKysrKysrKysrK//AABEIAOYA2wMBIgACEQEDEQH/xAAcAAEAAgIDAQAAAAAAAAAAAAAABgcECAEDBQL/xAA+EAACAQMBBAgCCAQFBQAAAAAAAQIDBBEFBhIhMQcTQVFhcYGRIrEIMlJikqHB8BQVctEjM0KC4SQ0U5Oi/8QAFAEBAAAAAAAAAAAAAAAAAAAAAP/EABQRAQAAAAAAAAAAAAAAAAAAAAD/2gAMAwEAAhEDEQA/ALxAAAAAAAAAAAAAAAAAAAAAAAAAAAAAAAAAAAAAAAAAAAAAAAAB1XFeFOMpzkowinKU5tKMYrm23yRUO2fThRpOVLTaarTWU7mrlUU/uQ4Sn58F5gXGdc68I85RXm0jVz+e7S6vJ9VO6qRbaxaxlSoLh9WUqaUUsfaZ8z6LdfqYlO2k39+tScvzmBtH/FU/tx/EjtjJPinld6NOta2P1KzWbm0qwj21N3eprznHMV7mBZaxdUGnRuKtNrk6VScPkwN1Qaw7PdMmr2zSrTjc0lzhXilPHhVjh58Zbxduw/SNY6qtynLq7lLLtqrW++9wfKa8uPekBMQcJnIAAAAAAAAAAAAAAAAAAAAAAPitVjGMpSaUUm5SbwlFLLbfYj7Kn+kFtJK3s6dnTeKl226jXNW8MZXhvScV5KQFddK3SLV1KrK3oNx06EnuxXB15Rf+ZP7ueMY+TfHl6XQ/0b071fx19/2kZNUaPJVpReHKX3E01hc2n2LjVBtHs3fU4adYKl9RW9DdXj1az58c+4Ep6+nShGFOMYwiklGKUYpLuiuRhVtVXe/Tgjwa185Pn+rOtRlLsfqB69XVE8rv5+XiVZ0gbDW9eM7iyiqdxxlOhHhTq9+6uUZ+XBk/dtJmJcWUkBrXJNNp8GuDT5pn3b1505wnCTjODUozg2pRknlNNcmS/pJ0Xqa0a8Y4jWb3+5VVzf8AuXHzT7yGAbL9EfSJ/MqToXLir2illrh11LgusS+0nhNLvT7cKyI1E+RphoOr1bK5o3NF4qUpKSXZJf6ovwayvU2w0HWYXNKlVg/hqRjOL71JJ4AkQPinNNZPsAAAAAAAAAAAAAAAAAAADNavpBXTnqyg3wp0KMUuz4nOTa/EvY2UZrh9IexlDU6VXHw1qEMPvlCUoyXtue4FXJFpdHO0Lnbfwsn8dHO540pPOPRtryaKtR6ezd66F1QmuTkoS8Yye7L559ANgNKpOeH38CW2enLm/fBHdmZLESc2fL0X/IGLGwXYv37nzX05OL4Hq4DAp3pd0JPTq81H4qTp1F4fGoy/+ZMoA2y6T6K/lWoPHDqKr9UuH6GpoAu7oj1luzhTk/8ALlOC/pypL23vyKRLF6NK7hSn41Hhf7Y5A2J0663kn7npoiGzl1nC7yWUJZSA7AAAAAAAAAAAAAAAAAAAZBuljZFapabkcK5ovfoTfLefCVOT7IyX5xROWYt7DMWBpjqOn1rapKlXpyhUjlOE1h+a714rgzO2d0+VStTnhqnCSk5Pk2nlJd/FF8bVWClneinjisrJALq2alwXLu5Y7gJvs1e8v7lj6ZVyl++ZUWzW/vR81w/foWrov1EB7SOQAIJ013vVaLeYeJVXRpR8d6tHeX4VM1YLt+kfricrSxi+Mc3NTwbThTXt1j9UUkALA2Sh1dKmu1refm3n5YITptq6tSMFy5yfdFc/34lhabD4gLQ2VrP4fT5k+tXwZX+ysHiPp8ywLXt9AMgAAAAAAAAAAAAAAAAAADqrrgdoAjOsaap8UiGXmz+ZPg/TgWjVpGJOyi+z2AhOiaM4vlyJxp9vupegp2iXL82ZtNcP7AfaMfUbynQpVK1WW7TpxlOcnyUYrLfsjJKc+kFtV1dCnp1OX+JXxUr4fKhGXwxf9Ulnyh4gUttVrc7+9ubufB1puST5xgko04+kFFeh5SXI4Jnsls7iCu68eD40IPt7qjXd3e/cBzoul9RT+Nf4s+Mvux7I/qSTR7dt+ZhVE5TaXNks2b07LXhjvAmmzNtjH7/fYTK3XA8fRrTdivH5HtxQH0AAAAAAAAAAAAAAAAAAAAA4aONxH0APlwRylg5AGNqN9Tt6VStVajSpQlUnJ9kYrL+Rp5tVrlTULy4uqnOrJuMfs01whBeUUkXh9IXaLqbSjZQlidzLeqY/8FN5x4b0938DKd2F2VqalcqH1aFPEq9X7MM/VX3pcl6vsA9Ho/2R/im7m4j/ANJTfCL4ddUX+lfdXa/TvJjrFfLwuCXJdiXJJIkeqSp0KcKNKKjTpxUIQjyUV8+/PiRmnQdWfLt5AfOj6e5Szjnyb5lkaBpeEuHBHnbP6TjHD1J1Y2qSx3fmBkW1PC+XkZBwkcgAAAAAAAAAAAAAAAAAAAAAAAADhnJha3fK3trmu+VGlVqvP3IOX6AawdJeoVNT1qvGknJqorShFdu5Lc4ec95+pcWiaFS0uyhbweamN+tU7Z12vifkuS8Eu0rPoM0vrr+tdVPiVtTck5N56+q92MvH4VVee/BaWt1svCAjN63OTZ62h6XnDfFv94R16fYb0u/5E40qy3UuHFgd+nWSikketCOFhCnDCPsAAAAAAAAAAAAAAAAAAAAAAAAAAABD+lq66rRtQecb1NU//ZOMMezZMCK9JWz9fUdOrWlCVONSpKk96s5KCjCpGT4xjJ5+HuAr7oNtVT024q8nWrtZ4/VpwikveUvckV1Tc5ZzwyxsjoFTTdPp2lWUJVYyrTnOi5On8U21hyiny3ewybWnvS8FxYHpaNZJYfcSe3p4XiYWm0Fhe78z00gOQAAAAAAAAAAAAAAAAAAAAAAAAAAAAA66h8Xt3To051as1CnTi5TnJ4jGK4ttlGbT9Old1JQ0+jBUk2lWuVKU59zUE0oLzz6AWrqS4vzZi6db4fm+PoU/pnTReKov4uhSqUn9bqVKnVXim5OL7eDXqi6tmb2heUadxbTUqM1lPk1Jc4yXZJcsAe7axwjvR8wjhYPsAAAAAAAAAAAAAAAAAAAAAAAAAAAAAAqj6RGpTpafQoweFcVsT8YU4727+Jxfoa7mz/TTs1Uv9OfUrerW0+ujBfWnFRanFeOHlLt3TWAAW39HzWpU695bNvq5U410uyM4zjTk/NqpH8KKkLF6LYu36y4fCVVKEM89xPeb8m0vYDZKjcKSXid6Idomp72M8nzJXbVMryx7Ad4CAAAAAAAAAAAAAAAAAAAAAAAAAAAAdNy+HqVJtzsRYXE5VnT6us+Mp0Xubz7W48s8eeC3K6ymRnXLJyT7mBQVbZq3oy4KUsZ4VHlZ8jPsKj3l6Lh3Es1bRm2+HqYdlorTSx+QEh2XqS+HJZWnfVX9KIhs/pjW7wwTW1p4X75Ad6OThHIAAAAAAAAAAAAAAAAAAAAAAAAAAAcNGLcW6f8Ab9TLOMAR660mEuz9GdNLRYxfYSfdG6BgWVql2Gehg5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6388" name="Picture 4" descr="http://gossips.nu/files/2013/12/Fr%C3%A5geteck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988840"/>
            <a:ext cx="3695700" cy="3886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889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Marknad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Antalet användare av internet är beräknat till 2937 miljoner av </a:t>
            </a:r>
            <a:r>
              <a:rPr lang="sv-SE" i="1" dirty="0" smtClean="0"/>
              <a:t>Internet World Stats.</a:t>
            </a:r>
          </a:p>
          <a:p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xmlns="" val="319811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Person i mina tankar.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5" name="Content Placeholder 4" descr="persona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2060848"/>
            <a:ext cx="7482632" cy="2808312"/>
          </a:xfrm>
        </p:spPr>
      </p:pic>
    </p:spTree>
    <p:extLst>
      <p:ext uri="{BB962C8B-B14F-4D97-AF65-F5344CB8AC3E}">
        <p14:creationId xmlns:p14="http://schemas.microsoft.com/office/powerpoint/2010/main" xmlns="" val="109396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Användarvänlighet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520274"/>
          </a:xfrm>
        </p:spPr>
        <p:txBody>
          <a:bodyPr/>
          <a:lstStyle/>
          <a:p>
            <a:r>
              <a:rPr lang="sv-SE" dirty="0" smtClean="0"/>
              <a:t>Här är mina krav utifrån användarvänlighet.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BK1.1 Användare ska bara behöva välja av befintliga banor för att starta </a:t>
            </a:r>
            <a:r>
              <a:rPr lang="sv-SE" dirty="0" smtClean="0"/>
              <a:t>omgång</a:t>
            </a:r>
            <a:r>
              <a:rPr lang="sv-SE" dirty="0" smtClean="0"/>
              <a:t>.</a:t>
            </a:r>
          </a:p>
          <a:p>
            <a:pPr>
              <a:buNone/>
            </a:pPr>
            <a:r>
              <a:rPr lang="sv-SE" dirty="0" smtClean="0"/>
              <a:t>BK1.2 Välj enkelt hur många lagmedlemmar du och datorn ska ha</a:t>
            </a:r>
            <a:r>
              <a:rPr lang="sv-SE" dirty="0" smtClean="0"/>
              <a:t>.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11767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Meny</a:t>
            </a:r>
            <a:endParaRPr lang="sv-SE" dirty="0"/>
          </a:p>
        </p:txBody>
      </p:sp>
      <p:pic>
        <p:nvPicPr>
          <p:cNvPr id="5" name="Content Placeholder 4" descr="men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700808"/>
            <a:ext cx="8109900" cy="38164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60444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Användarvänlighet i Meny.</a:t>
            </a:r>
            <a:endParaRPr lang="sv-SE" dirty="0"/>
          </a:p>
        </p:txBody>
      </p:sp>
      <p:pic>
        <p:nvPicPr>
          <p:cNvPr id="5" name="Content Placeholder 4" descr="men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30053" y="1600200"/>
            <a:ext cx="688389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68672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Funktionalitet.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4929411"/>
          </a:xfrm>
        </p:spPr>
        <p:txBody>
          <a:bodyPr/>
          <a:lstStyle/>
          <a:p>
            <a:r>
              <a:rPr lang="sv-SE" dirty="0" smtClean="0"/>
              <a:t>Det är ju igentligen mitt spel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7" name="Picture 6" descr="spelv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844824"/>
            <a:ext cx="54482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434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Hur gör jag det lättare för användare?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362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dg222cs\Documents\GitHub\-1DV430-Induviduellt-Mjukvaruutvecklingsprojekt\Content\Image\keyM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429000"/>
            <a:ext cx="8430991" cy="278246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1484784"/>
            <a:ext cx="114148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643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294</TotalTime>
  <Words>834</Words>
  <Application>Microsoft Office PowerPoint</Application>
  <PresentationFormat>On-screen Show (4:3)</PresentationFormat>
  <Paragraphs>102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Rabbid Wars</vt:lpstr>
      <vt:lpstr>Varför Rabbid Wars i pausen?</vt:lpstr>
      <vt:lpstr>Marknad</vt:lpstr>
      <vt:lpstr>Person i mina tankar.</vt:lpstr>
      <vt:lpstr>Användarvänlighet </vt:lpstr>
      <vt:lpstr>Meny</vt:lpstr>
      <vt:lpstr>Användarvänlighet i Meny.</vt:lpstr>
      <vt:lpstr>Funktionalitet.</vt:lpstr>
      <vt:lpstr>Hur gör jag det lättare för användare?</vt:lpstr>
      <vt:lpstr>Hjälpobjekt i spelet.</vt:lpstr>
      <vt:lpstr>Huvudobjektet Kaninen.</vt:lpstr>
      <vt:lpstr>Målet, snabbt avklarat!</vt:lpstr>
      <vt:lpstr>Tekniker</vt:lpstr>
      <vt:lpstr>Problem under projektet.</vt:lpstr>
      <vt:lpstr>Ett annat stort problem!</vt:lpstr>
      <vt:lpstr>Om jag kunde göra om …</vt:lpstr>
      <vt:lpstr>Scrum</vt:lpstr>
      <vt:lpstr>Gränssnittsutveckling</vt:lpstr>
      <vt:lpstr>Positiva reflektioner</vt:lpstr>
      <vt:lpstr>Frågor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eosma</dc:creator>
  <cp:lastModifiedBy>dg222cs</cp:lastModifiedBy>
  <cp:revision>25</cp:revision>
  <dcterms:created xsi:type="dcterms:W3CDTF">2013-05-24T06:40:57Z</dcterms:created>
  <dcterms:modified xsi:type="dcterms:W3CDTF">2014-06-01T12:27:11Z</dcterms:modified>
</cp:coreProperties>
</file>