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t>2013-05-24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t>2013-05-24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t>2013-05-24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t>2013-05-24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44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93</TotalTime>
  <Words>21</Words>
  <Application>Microsoft Office PowerPoint</Application>
  <PresentationFormat>On-screen Show (4:3)</PresentationFormat>
  <Paragraphs>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eosma</cp:lastModifiedBy>
  <cp:revision>3</cp:revision>
  <dcterms:created xsi:type="dcterms:W3CDTF">2013-05-24T06:40:57Z</dcterms:created>
  <dcterms:modified xsi:type="dcterms:W3CDTF">2013-05-24T08:14:52Z</dcterms:modified>
</cp:coreProperties>
</file>