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sldIdLst>
    <p:sldId id="343" r:id="rId2"/>
    <p:sldId id="257" r:id="rId3"/>
    <p:sldId id="284" r:id="rId4"/>
    <p:sldId id="342" r:id="rId5"/>
    <p:sldId id="344" r:id="rId6"/>
    <p:sldId id="345" r:id="rId7"/>
    <p:sldId id="346" r:id="rId8"/>
    <p:sldId id="347" r:id="rId9"/>
    <p:sldId id="350" r:id="rId10"/>
    <p:sldId id="351" r:id="rId11"/>
    <p:sldId id="352" r:id="rId12"/>
    <p:sldId id="353" r:id="rId13"/>
    <p:sldId id="348" r:id="rId14"/>
    <p:sldId id="349" r:id="rId15"/>
    <p:sldId id="354" r:id="rId16"/>
    <p:sldId id="355" r:id="rId17"/>
    <p:sldId id="3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hutil.html" TargetMode="External"/><Relationship Id="rId2" Type="http://schemas.openxmlformats.org/officeDocument/2006/relationships/hyperlink" Target="https://docs.python.org/3/library/os.html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55755"/>
            <a:ext cx="10058400" cy="3566160"/>
          </a:xfrm>
        </p:spPr>
        <p:txBody>
          <a:bodyPr/>
          <a:lstStyle/>
          <a:p>
            <a:r>
              <a:rPr lang="en-US" dirty="0"/>
              <a:t>BASICS OF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A3397-50A3-46E6-853D-070F9BA4731B}"/>
              </a:ext>
            </a:extLst>
          </p:cNvPr>
          <p:cNvSpPr txBox="1"/>
          <p:nvPr/>
        </p:nvSpPr>
        <p:spPr>
          <a:xfrm>
            <a:off x="1097280" y="458152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Grenston George</a:t>
            </a:r>
            <a:endParaRPr lang="en-IN" dirty="0"/>
          </a:p>
        </p:txBody>
      </p:sp>
      <p:pic>
        <p:nvPicPr>
          <p:cNvPr id="6" name="Picture 5" descr="A picture containing light, sign&#10;&#10;Description automatically generated">
            <a:extLst>
              <a:ext uri="{FF2B5EF4-FFF2-40B4-BE49-F238E27FC236}">
                <a16:creationId xmlns:a16="http://schemas.microsoft.com/office/drawing/2014/main" id="{D4818D83-873C-41EB-8F1C-AF003814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85" y="70002"/>
            <a:ext cx="2950029" cy="29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2178-0DAC-4B85-8571-9613D81B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553" y="884815"/>
            <a:ext cx="6182075" cy="1030718"/>
          </a:xfrm>
        </p:spPr>
        <p:txBody>
          <a:bodyPr>
            <a:normAutofit/>
          </a:bodyPr>
          <a:lstStyle/>
          <a:p>
            <a:r>
              <a:rPr lang="en-US" sz="4400" dirty="0"/>
              <a:t>STRINGS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EFD5-D685-4EFD-9302-914B5D8D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8554" y="1973589"/>
            <a:ext cx="5711810" cy="39415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SINGLE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MULTI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SLICE OPERATOR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ESCAPE CHARACTERS (\n, \r, \t, \v…..)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 OPERATORS (+, *, [], [:], r, 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 FORMATTING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 FUNCTIONS ( upper, lower, </a:t>
            </a:r>
            <a:r>
              <a:rPr lang="en-IN" sz="2000" dirty="0" err="1"/>
              <a:t>swapcase</a:t>
            </a:r>
            <a:r>
              <a:rPr lang="en-IN" sz="2000" dirty="0"/>
              <a:t>, replace, </a:t>
            </a:r>
            <a:r>
              <a:rPr lang="en-IN" sz="2000" dirty="0" err="1"/>
              <a:t>len</a:t>
            </a:r>
            <a:r>
              <a:rPr lang="en-IN" sz="20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75132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2B61F1-1E05-45A9-A87B-5C32D34F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39" y="942870"/>
            <a:ext cx="8702989" cy="1292750"/>
          </a:xfrm>
        </p:spPr>
        <p:txBody>
          <a:bodyPr>
            <a:normAutofit/>
          </a:bodyPr>
          <a:lstStyle/>
          <a:p>
            <a:r>
              <a:rPr lang="en-US" sz="4000" dirty="0"/>
              <a:t>DERIVED DATA TYPES</a:t>
            </a:r>
            <a:endParaRPr lang="en-IN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1B363-D339-444E-A0A4-3BCE87D9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6039" y="2281657"/>
            <a:ext cx="8702989" cy="3633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DICTIONARIES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4471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8461CE4-DFB6-47BD-9E7A-41907896A643}"/>
              </a:ext>
            </a:extLst>
          </p:cNvPr>
          <p:cNvSpPr txBox="1">
            <a:spLocks/>
          </p:cNvSpPr>
          <p:nvPr/>
        </p:nvSpPr>
        <p:spPr>
          <a:xfrm>
            <a:off x="6232212" y="1029956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MAKING</a:t>
            </a:r>
            <a:endParaRPr lang="en-I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9B15758-D156-41AC-93D6-9BFA94A47CB0}"/>
              </a:ext>
            </a:extLst>
          </p:cNvPr>
          <p:cNvSpPr txBox="1">
            <a:spLocks/>
          </p:cNvSpPr>
          <p:nvPr/>
        </p:nvSpPr>
        <p:spPr>
          <a:xfrm>
            <a:off x="6232212" y="2368743"/>
            <a:ext cx="4157296" cy="36334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IF-ELSE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NESTED IF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9A0DE-7DFC-4605-AAEE-7BA5C4D6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1" y="826754"/>
            <a:ext cx="4446573" cy="49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3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41963E-9D24-416A-8741-F000D782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385" y="942871"/>
            <a:ext cx="5711810" cy="587584"/>
          </a:xfrm>
        </p:spPr>
        <p:txBody>
          <a:bodyPr>
            <a:noAutofit/>
          </a:bodyPr>
          <a:lstStyle/>
          <a:p>
            <a:r>
              <a:rPr lang="en-US" sz="4000" dirty="0"/>
              <a:t>THE LOOPS</a:t>
            </a:r>
            <a:endParaRPr lang="en-IN" sz="4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63CBBD-4542-4CA4-B4D7-52945900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4385" y="1973589"/>
            <a:ext cx="5711810" cy="39415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WHILE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FOR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NESTED</a:t>
            </a:r>
            <a:endParaRPr lang="en-IN" sz="2800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06EA338-DC63-43CE-B41B-118B18CF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56" y="1428857"/>
            <a:ext cx="7358161" cy="35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6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BE3400-5BA8-465D-AA8E-68A06AFA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57242" y="2263876"/>
            <a:ext cx="6065958" cy="5358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DEFINE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RETURN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OS &amp; SHUTIL MODULE FOR DEVOPS</a:t>
            </a:r>
          </a:p>
          <a:p>
            <a:pPr marL="201168" lvl="1" indent="0">
              <a:buNone/>
            </a:pPr>
            <a:r>
              <a:rPr lang="en-IN" sz="1800" dirty="0">
                <a:hlinkClick r:id="rId2"/>
              </a:rPr>
              <a:t>https://docs.python.org/3/library/os.html</a:t>
            </a:r>
            <a:endParaRPr lang="en-IN" sz="1800" dirty="0"/>
          </a:p>
          <a:p>
            <a:pPr marL="201168" lvl="1" indent="0">
              <a:buNone/>
            </a:pPr>
            <a:r>
              <a:rPr lang="en-IN" sz="1800" dirty="0">
                <a:hlinkClick r:id="rId3"/>
              </a:rPr>
              <a:t>https://docs.python.org/3/library/shutil.html</a:t>
            </a:r>
            <a:endParaRPr lang="en-IN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82C68C-C396-450A-B128-99E7358A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42" y="841270"/>
            <a:ext cx="6065958" cy="798843"/>
          </a:xfrm>
        </p:spPr>
        <p:txBody>
          <a:bodyPr>
            <a:normAutofit/>
          </a:bodyPr>
          <a:lstStyle/>
          <a:p>
            <a:r>
              <a:rPr lang="en-US" sz="3600" dirty="0"/>
              <a:t>FUNCTIONS &amp; MODULES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646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F422D-08D6-47A8-9E93-2515E522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PYTHON I/O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13C17-4200-4779-AA4B-A33AA6C814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INPUT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OPEN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CLOSE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READ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WRITE</a:t>
            </a:r>
            <a:endParaRPr lang="en-IN" sz="28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E2F3E4F-BD6F-4186-B77F-57575572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371" y="2319337"/>
            <a:ext cx="3852636" cy="29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6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92B8-82F7-4BBC-BBAB-9FED41E8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14" y="826758"/>
            <a:ext cx="8417272" cy="1002043"/>
          </a:xfrm>
        </p:spPr>
        <p:txBody>
          <a:bodyPr>
            <a:normAutofit/>
          </a:bodyPr>
          <a:lstStyle/>
          <a:p>
            <a:r>
              <a:rPr lang="en-US" sz="4000" dirty="0"/>
              <a:t>EXCEPTIONS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2EB1-39F5-4424-ACF2-3DC294D94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3414" y="1944914"/>
            <a:ext cx="8417272" cy="3970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TRY BLOCK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EXCEPT BLOCK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FINALLY BLOCK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BUILT-IN ERRORS :    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IN" sz="2000" dirty="0">
                <a:hlinkClick r:id="rId2"/>
              </a:rPr>
              <a:t>https://docs.python.org/3/library/exceptions.html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NameError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TypeError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ArithmeticError</a:t>
            </a:r>
            <a:r>
              <a:rPr lang="en-US" sz="1800" dirty="0"/>
              <a:t>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671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DABC-E14F-4A5B-B4BA-C957CE3B8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72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Python</a:t>
            </a:r>
          </a:p>
          <a:p>
            <a:r>
              <a:rPr lang="en-US" dirty="0"/>
              <a:t>Setting Python in VS Code</a:t>
            </a:r>
          </a:p>
          <a:p>
            <a:r>
              <a:rPr lang="en-US" dirty="0"/>
              <a:t>First python script</a:t>
            </a:r>
          </a:p>
          <a:p>
            <a:r>
              <a:rPr lang="en-US" dirty="0"/>
              <a:t>Variables in Python</a:t>
            </a:r>
          </a:p>
          <a:p>
            <a:r>
              <a:rPr lang="en-US" dirty="0"/>
              <a:t>Basic Operators</a:t>
            </a:r>
          </a:p>
          <a:p>
            <a:r>
              <a:rPr lang="en-US" dirty="0"/>
              <a:t>Numbers , Strings &amp; Derived Data Types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The Loops</a:t>
            </a:r>
          </a:p>
          <a:p>
            <a:r>
              <a:rPr lang="en-US" dirty="0"/>
              <a:t>Functions and Modules</a:t>
            </a:r>
          </a:p>
          <a:p>
            <a:r>
              <a:rPr lang="en-US" dirty="0"/>
              <a:t>Python I/O</a:t>
            </a:r>
          </a:p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High-Level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Beginners Tool</a:t>
            </a:r>
          </a:p>
        </p:txBody>
      </p:sp>
      <p:pic>
        <p:nvPicPr>
          <p:cNvPr id="5" name="Picture 4" descr="A picture containing graphics, toy, room&#10;&#10;Description automatically generated">
            <a:extLst>
              <a:ext uri="{FF2B5EF4-FFF2-40B4-BE49-F238E27FC236}">
                <a16:creationId xmlns:a16="http://schemas.microsoft.com/office/drawing/2014/main" id="{7F4AB072-B513-4ED3-8CF2-A6DAB12D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1810090"/>
            <a:ext cx="5643196" cy="32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38" y="942871"/>
            <a:ext cx="8707562" cy="587584"/>
          </a:xfrm>
        </p:spPr>
        <p:txBody>
          <a:bodyPr>
            <a:noAutofit/>
          </a:bodyPr>
          <a:lstStyle/>
          <a:p>
            <a:r>
              <a:rPr lang="en-US" sz="3600" dirty="0"/>
              <a:t>CHARACTERISTICS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0838" y="1973589"/>
            <a:ext cx="8707562" cy="39415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Multi-Style 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Scalable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Integrated with C, C++, ActiveX, CORBA, 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Easy to 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broad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Portable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Supports GUI and web App</a:t>
            </a:r>
          </a:p>
        </p:txBody>
      </p:sp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23D50-67EC-4897-BC2C-EC2516C7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python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5168E-DE92-4622-BE9E-07130F441A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Download: </a:t>
            </a:r>
          </a:p>
          <a:p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endParaRPr lang="en-US" dirty="0"/>
          </a:p>
          <a:p>
            <a:r>
              <a:rPr lang="en-US" sz="1800" dirty="0"/>
              <a:t>Python Doc:</a:t>
            </a:r>
          </a:p>
          <a:p>
            <a:r>
              <a:rPr lang="en-US" dirty="0">
                <a:hlinkClick r:id="rId3"/>
              </a:rPr>
              <a:t>https://docs.python.org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75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7521-95B7-415C-9B8D-9C6BE9AB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470" y="1189614"/>
            <a:ext cx="5711810" cy="587584"/>
          </a:xfrm>
        </p:spPr>
        <p:txBody>
          <a:bodyPr>
            <a:noAutofit/>
          </a:bodyPr>
          <a:lstStyle/>
          <a:p>
            <a:r>
              <a:rPr lang="en-US" sz="4000" dirty="0"/>
              <a:t>FIRST PYTHON SCRIPT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4CA9-F236-40B5-82D5-6F88F8BE2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2097" y="1915532"/>
            <a:ext cx="5711810" cy="39415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dirty="0"/>
              <a:t>Script:</a:t>
            </a:r>
          </a:p>
          <a:p>
            <a:pPr marL="0" indent="0">
              <a:buNone/>
            </a:pPr>
            <a:r>
              <a:rPr lang="en-IN" sz="1800" dirty="0"/>
              <a:t>print("Hello Python")</a:t>
            </a:r>
          </a:p>
          <a:p>
            <a:pPr marL="0" indent="0">
              <a:buNone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Interactive Mode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Script Mode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Indentation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Multi Line statements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Comments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Multiple statements on single line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348706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2CF877-3BAF-41EB-9062-6993E29F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153" y="928356"/>
            <a:ext cx="7266075" cy="1292750"/>
          </a:xfrm>
        </p:spPr>
        <p:txBody>
          <a:bodyPr>
            <a:normAutofit/>
          </a:bodyPr>
          <a:lstStyle/>
          <a:p>
            <a:r>
              <a:rPr lang="en-US" sz="3600" dirty="0"/>
              <a:t>VARIABLES IN PYTHON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4C1B0-50AB-4EB5-91DD-338021134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2153" y="2267143"/>
            <a:ext cx="7266075" cy="3633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Standard Data Types</a:t>
            </a:r>
          </a:p>
          <a:p>
            <a:pPr marL="486918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Numbers</a:t>
            </a:r>
          </a:p>
          <a:p>
            <a:pPr marL="486918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Strings</a:t>
            </a:r>
          </a:p>
          <a:p>
            <a:pPr marL="486918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Lists</a:t>
            </a:r>
          </a:p>
          <a:p>
            <a:pPr marL="486918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Tuples</a:t>
            </a:r>
          </a:p>
          <a:p>
            <a:pPr marL="486918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 Conversions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942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4EBD-578E-4A9A-A874-B14FFB1B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C75E-E147-44C6-9A41-3D8D64827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69" y="1973589"/>
            <a:ext cx="5891787" cy="3941540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Arithmetic Operators	</a:t>
            </a:r>
            <a:r>
              <a:rPr lang="en-US" sz="1700" dirty="0"/>
              <a:t>( + , - , * , / , ** , // )</a:t>
            </a:r>
          </a:p>
          <a:p>
            <a:pPr marL="384048" lvl="2" indent="0">
              <a:buNone/>
            </a:pPr>
            <a:endParaRPr lang="en-US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Comparison Operators ( == , </a:t>
            </a:r>
            <a:r>
              <a:rPr lang="en-IN" sz="2000" dirty="0"/>
              <a:t>!= , &lt;&gt; , &gt; , &lt; , &gt;= , &lt;= )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Assignment Operators ( = , += , -= , *= , /= , **= , //= )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Logical Operators ( and , or , not )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Bitwise Operators ( &amp; , | , ^ , ~ , &lt;&lt; , &gt;&gt; )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Membership Operators ( in , not in 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Identity Operators ( is , is not )</a:t>
            </a:r>
          </a:p>
          <a:p>
            <a:endParaRPr lang="en-IN" dirty="0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5DAF9C-0B92-453B-B993-C73B5F4F212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06438" y="1745796"/>
            <a:ext cx="4589462" cy="4179199"/>
          </a:xfrm>
        </p:spPr>
      </p:pic>
    </p:spTree>
    <p:extLst>
      <p:ext uri="{BB962C8B-B14F-4D97-AF65-F5344CB8AC3E}">
        <p14:creationId xmlns:p14="http://schemas.microsoft.com/office/powerpoint/2010/main" val="330968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15E30D-9E05-4486-8FE0-3DBB8382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979" y="942870"/>
            <a:ext cx="9210989" cy="1292750"/>
          </a:xfrm>
        </p:spPr>
        <p:txBody>
          <a:bodyPr>
            <a:normAutofit/>
          </a:bodyPr>
          <a:lstStyle/>
          <a:p>
            <a:r>
              <a:rPr lang="en-US" sz="4400" dirty="0"/>
              <a:t>NUMBERS</a:t>
            </a:r>
            <a:endParaRPr lang="en-IN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7FBA-775A-49F1-98A7-192E97F9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1769" y="2281657"/>
            <a:ext cx="10779008" cy="3633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TYPES – int , float ,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MATH FUCTIONS – abs, log , min, max,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RANDOMS – choice, </a:t>
            </a:r>
            <a:r>
              <a:rPr lang="en-IN" sz="2000" dirty="0" err="1"/>
              <a:t>randrange</a:t>
            </a:r>
            <a:r>
              <a:rPr lang="en-IN" sz="2000" dirty="0"/>
              <a:t>, random,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TRIGNOMETICS – </a:t>
            </a:r>
            <a:r>
              <a:rPr lang="en-IN" sz="2000" dirty="0" err="1"/>
              <a:t>asin</a:t>
            </a:r>
            <a:r>
              <a:rPr lang="en-IN" sz="2000" dirty="0"/>
              <a:t>, </a:t>
            </a:r>
            <a:r>
              <a:rPr lang="en-IN" sz="2000" dirty="0" err="1"/>
              <a:t>acos</a:t>
            </a:r>
            <a:r>
              <a:rPr lang="en-IN" sz="2000" dirty="0"/>
              <a:t>, </a:t>
            </a:r>
            <a:r>
              <a:rPr lang="en-IN" sz="2000" dirty="0" err="1"/>
              <a:t>atan</a:t>
            </a:r>
            <a:r>
              <a:rPr lang="en-IN" sz="2000" dirty="0"/>
              <a:t>,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MATH CONTANTS – pi, e</a:t>
            </a:r>
          </a:p>
        </p:txBody>
      </p:sp>
    </p:spTree>
    <p:extLst>
      <p:ext uri="{BB962C8B-B14F-4D97-AF65-F5344CB8AC3E}">
        <p14:creationId xmlns:p14="http://schemas.microsoft.com/office/powerpoint/2010/main" val="2636307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457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RetrospectVTI</vt:lpstr>
      <vt:lpstr>BASICS OF PYTHON</vt:lpstr>
      <vt:lpstr>Contents</vt:lpstr>
      <vt:lpstr>WHAT Is python?</vt:lpstr>
      <vt:lpstr>CHARACTERISTICS OF PYTHON</vt:lpstr>
      <vt:lpstr>Start with python</vt:lpstr>
      <vt:lpstr>FIRST PYTHON SCRIPT </vt:lpstr>
      <vt:lpstr>VARIABLES IN PYTHON</vt:lpstr>
      <vt:lpstr>BASIC OPERATORS</vt:lpstr>
      <vt:lpstr>NUMBERS</vt:lpstr>
      <vt:lpstr>STRINGS</vt:lpstr>
      <vt:lpstr>DERIVED DATA TYPES</vt:lpstr>
      <vt:lpstr>PowerPoint Presentation</vt:lpstr>
      <vt:lpstr>THE LOOPS</vt:lpstr>
      <vt:lpstr>FUNCTIONS &amp; MODULES</vt:lpstr>
      <vt:lpstr>PYTHON I/O</vt:lpstr>
      <vt:lpstr>EXCEPTIONS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2020-04-28T13:38:11Z</dcterms:created>
  <dcterms:modified xsi:type="dcterms:W3CDTF">2021-05-24T05:40:04Z</dcterms:modified>
</cp:coreProperties>
</file>