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1d48764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41d48764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1d487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1d487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b4eecd3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b4eecd3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b4eecd3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b4eecd3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b4eecd3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b4eecd3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b4eecd3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b4eecd3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41d4876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41d4876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b4eecd3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b4eecd3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b4eecd3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b4eecd3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elp-dataset/yelp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24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0" dirty="0"/>
              <a:t>Data Science Project</a:t>
            </a:r>
            <a:endParaRPr sz="37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Sentimental Analysis of Reviews </a:t>
            </a:r>
            <a:endParaRPr sz="36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83977" y="3778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Gregor Pawlak s0563317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Karsten Saß s0568771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Agenda for today: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1127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GB" sz="1700" dirty="0"/>
              <a:t>Goals of our project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GB" sz="1700" dirty="0"/>
              <a:t>Data sources and applied technologies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GB" sz="1700" dirty="0"/>
              <a:t>Problems encountered in the project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GB" sz="1700" dirty="0"/>
              <a:t>Presenting a python script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GB" sz="1700" dirty="0"/>
              <a:t>Presenting the results in Tableau</a:t>
            </a:r>
            <a:endParaRPr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What w</a:t>
            </a:r>
            <a:r>
              <a:rPr lang="en-GB" dirty="0"/>
              <a:t>e want to discover for you: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485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GB" sz="1700" dirty="0"/>
              <a:t>How customers' feelings change over time?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GB" sz="1700" dirty="0"/>
              <a:t>What customers think about </a:t>
            </a:r>
            <a:r>
              <a:rPr lang="pl-PL" sz="1700" dirty="0"/>
              <a:t>any</a:t>
            </a:r>
            <a:r>
              <a:rPr lang="en-GB" sz="1700" dirty="0"/>
              <a:t> places in the city?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97125" y="4112200"/>
            <a:ext cx="76887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Yelp Database on Kaggle.com: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https://www.kaggle.com/yelp-dataset/yelp-dataset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963051"/>
            <a:ext cx="7004624" cy="21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Yelp Database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5391725" y="1898550"/>
            <a:ext cx="3440100" cy="28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tables: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Business: name, address, location, average rating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Reviews: text of the review, rating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Inner join on the field Business ID.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50" y="1898550"/>
            <a:ext cx="3440100" cy="296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7650" y="1342875"/>
            <a:ext cx="76887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Structure of the JSON file forces us to read the file line by line. About </a:t>
            </a:r>
            <a:r>
              <a:rPr lang="en-GB" b="1"/>
              <a:t>5 GB</a:t>
            </a:r>
            <a:r>
              <a:rPr lang="en-GB"/>
              <a:t> data volume.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0" y="1904625"/>
            <a:ext cx="8411436" cy="25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Technologies 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9325"/>
            <a:ext cx="1381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703700"/>
            <a:ext cx="1131150" cy="11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0573" y="2804650"/>
            <a:ext cx="798700" cy="9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5524" y="2825350"/>
            <a:ext cx="2157950" cy="8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450" y="3733900"/>
            <a:ext cx="1197975" cy="11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0573" y="4043463"/>
            <a:ext cx="691701" cy="6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5439725" y="1898550"/>
            <a:ext cx="3392100" cy="28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Automatic download of data sets with Kaggle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Viual Studio Code + Jupyter Notebook environment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Scikit learn for data modelling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Excel to save and export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Tabelau for presentation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Problems: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789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JSON file not easy readable - it is necessary to write a function that reads the data line by 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Big load of data slows down processing in Jupyter Notebook and  Tableau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Two methods of exporting data to Tabelau - Document Term Matrix and Split to single words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Script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231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Raleway</vt:lpstr>
      <vt:lpstr>Streamline</vt:lpstr>
      <vt:lpstr>Data Science Project Sentimental Analysis of Reviews </vt:lpstr>
      <vt:lpstr>Our Agenda for today:</vt:lpstr>
      <vt:lpstr>What we want to discover for you:</vt:lpstr>
      <vt:lpstr>Data Source</vt:lpstr>
      <vt:lpstr>Yelp Database</vt:lpstr>
      <vt:lpstr>PowerPoint Presentation</vt:lpstr>
      <vt:lpstr>Applied Technologies </vt:lpstr>
      <vt:lpstr>Project Problems:</vt:lpstr>
      <vt:lpstr>Python Script 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Sentimental Analysis of Reviews </dc:title>
  <cp:lastModifiedBy>Grzegorz Pawlak</cp:lastModifiedBy>
  <cp:revision>2</cp:revision>
  <dcterms:modified xsi:type="dcterms:W3CDTF">2021-01-24T22:18:18Z</dcterms:modified>
</cp:coreProperties>
</file>