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064D-F60C-424B-B10B-320310963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88A2-95E8-489C-B5E0-B99B7B364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7A7C-364B-4DAA-BD28-07BD2265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58A3-20A6-4193-BFD7-386B7A29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2D-75C0-4F58-A000-516A059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40AF-9C80-4C59-80A6-8B6AC5A2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CDC50-3B27-4267-B622-519768BA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B63A-95CD-4E93-8E38-0239A36B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F356-3046-43E5-B60F-7879F80D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2D49-4473-49AB-BBEE-0587ED3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71CB4-799B-4203-90F5-222D9554D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38A8-7A1D-4BE5-87A5-786B267B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5BF8-01F5-4723-8715-4D7B77A2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68BD-1F24-4BA0-B262-45D4CA9C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D2B9-CE47-4766-889F-B243EE5E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4401-756E-417F-A2FC-E7D6A72F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F959-09F8-479C-BF0D-32AA893E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D3A8-9585-4EB0-9C31-2C264596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F2FF-4AF9-407D-8674-ABFCE760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A5C4-27B3-4E8F-A67D-D988CDE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01B7-D1B2-46DD-A8A5-4F8B7D53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88FC-EF70-4938-83B9-618447B8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74ED-40AF-45EB-83BF-182D36FF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C816-0521-4DF9-8491-1CFFC09D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4083-9EF5-4541-8D68-E2C860E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2800-682D-4703-81EF-654627DA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8F18-2150-4F72-BDFF-75C3090F6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F9D97-CD3E-4F6A-89BC-4ADE5202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7321-8AC1-491F-BBC3-F78C4D09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84354-6B70-4201-98FA-868D9FC0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8E217-23CA-4722-8CCE-310F2952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A89-2C52-42CE-8887-479AE3BE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3CAF-79AA-476A-B4AB-21F3FA69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F40A-A8A0-444A-BEA7-320970FD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09FC4-EBD5-4581-BAA5-3D6CB8202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DC827-58F1-4D31-ADDD-6812B4E0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83D5F-B381-4D5D-8CDF-A707D1D3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863D2-EA15-435C-B52B-758B9FBA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D03B7-8F69-442D-9902-FA69AFC7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D06B-5143-468C-99D3-1F22891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C4D6D-E62A-49AB-8553-6E3F826B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99BE-D902-4D84-A7A9-02AAC35A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F47BE-F478-4445-AED9-5EF3D6AC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6556E-F44C-4560-9A47-847EB6C6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4A17A-2ADD-4BDA-9DB6-2224C74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52A43-8E1C-418E-BD95-48876BCF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A54-DF50-40B4-9CD6-741E513F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1B2C-EA08-4D67-BC8B-FFEF6C46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61DEA-E541-4C49-9277-6652BDDC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9307-030C-4728-91DF-63088E24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D93C3-E7DC-4071-A9D4-2543A2B0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BD398-8392-43CC-B927-25205AF5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5CF0-3038-423F-B0C4-2E0A91A8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3AC71-63C7-4F7A-92AB-83D4009F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6A08E-F3F1-414B-8370-142314BD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1E48-946B-47E2-8AD5-4F856B5E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E95A-9B21-44CD-B109-191E4683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0AE0-4B5A-43B7-B146-2A413444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E952C-3939-4ED1-B530-2AE0B529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086D-911E-4832-B494-E7CF2497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5345-C98E-4303-ABF7-56B91FEF3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C2D6-1D40-4110-A823-1F34636FB63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BACB-6D56-47C7-9EA8-9CF5A4C9F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7202-3A6F-4045-88C7-862EA9F96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54E3-4BAF-43BC-AA74-AF84B1715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0D6F4-A198-429D-B62D-3114FDD78107}"/>
              </a:ext>
            </a:extLst>
          </p:cNvPr>
          <p:cNvSpPr txBox="1"/>
          <p:nvPr/>
        </p:nvSpPr>
        <p:spPr>
          <a:xfrm>
            <a:off x="3515557" y="1994741"/>
            <a:ext cx="3098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92D050"/>
                </a:solidFill>
                <a:latin typeface="Agency FB" panose="020B0503020202020204" pitchFamily="34" charset="0"/>
              </a:rPr>
              <a:t>G-TECH</a:t>
            </a:r>
          </a:p>
        </p:txBody>
      </p:sp>
    </p:spTree>
    <p:extLst>
      <p:ext uri="{BB962C8B-B14F-4D97-AF65-F5344CB8AC3E}">
        <p14:creationId xmlns:p14="http://schemas.microsoft.com/office/powerpoint/2010/main" val="268248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greshanw@hotmail.com</dc:creator>
  <cp:lastModifiedBy>greshanw@hotmail.com</cp:lastModifiedBy>
  <cp:revision>3</cp:revision>
  <dcterms:created xsi:type="dcterms:W3CDTF">2020-05-30T09:09:19Z</dcterms:created>
  <dcterms:modified xsi:type="dcterms:W3CDTF">2020-05-30T14:11:29Z</dcterms:modified>
</cp:coreProperties>
</file>