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EC3F-05B8-4A39-BC12-E83184DBE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851B0-AA0D-42B9-9D96-F91923391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9CE6A-BAF1-4D51-B725-255178D4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1573-D1BF-461D-8886-DA23E41F084D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5BED-0B5D-46CE-818D-AE5A0CEC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1C3E-0852-4266-9599-A88AFDC4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47DD-D96A-466F-BAA5-CAA3D60A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BA3C-ABBA-43E0-B5A7-EA573EAE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5869A-5986-45DB-9C2F-4ECFB5646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CAD8-3D42-4104-9565-0FF5B70E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1573-D1BF-461D-8886-DA23E41F084D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F570-3EA7-4C1B-A12A-61DFDFF1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00694-320C-4290-A317-ABF06CDB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47DD-D96A-466F-BAA5-CAA3D60A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878FF-B42D-4D1B-AB6A-CCD661274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313B5-B494-4837-8B3F-0485C6B57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2361E-0B46-4EB8-9CDA-4DCC3694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1573-D1BF-461D-8886-DA23E41F084D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255D2-931E-4F4E-980E-3B09E6A8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E910-2853-4C9F-B48E-400DC2D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47DD-D96A-466F-BAA5-CAA3D60A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D64B-26AE-4710-9F25-2BC38947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FA82-DF49-45AF-A3FF-7084D4FA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1187-87F3-4E79-BFF8-B2B3B9FE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1573-D1BF-461D-8886-DA23E41F084D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DDE9-2B6C-43E6-AD1A-69F915B3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72D3-A6DA-434D-B510-0611C869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47DD-D96A-466F-BAA5-CAA3D60A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0F7-4814-4D1B-8D82-78977D4E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B2138-F7B5-49EC-A0B6-21558BA4A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6D431-22B1-4B4F-A8FA-9492050C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1573-D1BF-461D-8886-DA23E41F084D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76E0-6AE5-4881-83A7-F935636E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2D62D-B532-46AA-9884-AEE91549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47DD-D96A-466F-BAA5-CAA3D60A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3D20-D557-4AE0-9053-F2B9C0B7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4B5D-C702-4120-8249-280B21764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A302C-C64A-49A0-8AFB-F534FEE6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8AA30-85BB-45E3-8530-439020AB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1573-D1BF-461D-8886-DA23E41F084D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0F469-EBDB-49E9-84D8-B195E44C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8CE6F-20E4-4975-BF6D-B39F0580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47DD-D96A-466F-BAA5-CAA3D60A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14CD-F2D0-47BC-B3A0-7778F9C1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09CE1-ED94-47D8-9A8B-0ECF41B4C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E9CCB-3F2E-4FF4-998B-C611DBAAB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CA5C7-8AF7-4EC7-A663-E971F0299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70097-5C3B-4C51-8A00-D20FA10E1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2107D-509C-4959-B4D6-20CE0201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1573-D1BF-461D-8886-DA23E41F084D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D02FF-19E8-487D-89AD-583D5AE2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BD4AF-18CA-4AFC-A8BC-7BFB9578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47DD-D96A-466F-BAA5-CAA3D60A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0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5DFA-7B03-42EA-87A0-03BE513C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EF2AE-EA5B-4EA4-9CB2-A07D24B1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1573-D1BF-461D-8886-DA23E41F084D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3A5A2-564C-48B0-937F-E24FB57A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91A43-70D4-4B89-A575-9DA9E85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47DD-D96A-466F-BAA5-CAA3D60A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F1473-5A50-468E-84D5-23C7AF34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1573-D1BF-461D-8886-DA23E41F084D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C6780-078F-41B1-8D34-70B1F4CE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BAF53-63CE-4969-9F40-3C271277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47DD-D96A-466F-BAA5-CAA3D60A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253A-E0DA-47DD-9993-6C497F3C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3DF4-2E8F-48F6-802B-4F91FA29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9AB34-0E18-4AFA-AD70-DCF2A25B7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9E222-90A9-4229-9A89-EBBD2898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1573-D1BF-461D-8886-DA23E41F084D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C468E-61CE-4CBD-8F63-6C1A287E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E8F1E-1445-4F5D-B3EF-77F4C2AD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47DD-D96A-466F-BAA5-CAA3D60A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3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7A94-0199-4DB3-B0D1-C9855B54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AF992-5089-4E00-BB20-EC79EBB62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AE232-8636-4888-951C-2EAB5AC4F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56477-67B7-44A3-BA42-9369A916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1573-D1BF-461D-8886-DA23E41F084D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8FA4B-6A39-4AF7-A9EE-495C6592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F1B7E-ACD6-4A86-A08D-9DD9D3CB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47DD-D96A-466F-BAA5-CAA3D60A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E19B9-AC47-458E-9FCD-E7BC41BD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E2ACB-1F70-4809-B9FC-0DE9394C8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D274-896A-4039-9071-774B57259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E1573-D1BF-461D-8886-DA23E41F084D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31B8-C0A8-400A-9C0C-F435B9BAA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6839-67A9-427F-A778-B8F585003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747DD-D96A-466F-BAA5-CAA3D60A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EFDA0A-1C7B-4A9D-9C47-AF1CBC56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83" b="90417" l="6875" r="93672">
                        <a14:foregroundMark x1="8984" y1="8750" x2="18125" y2="6389"/>
                        <a14:foregroundMark x1="18125" y1="6389" x2="64063" y2="6389"/>
                        <a14:foregroundMark x1="64063" y1="6389" x2="68672" y2="5972"/>
                        <a14:foregroundMark x1="68672" y1="5972" x2="86484" y2="6667"/>
                        <a14:foregroundMark x1="86484" y1="6667" x2="90391" y2="9306"/>
                        <a14:foregroundMark x1="90391" y1="9306" x2="91172" y2="16806"/>
                        <a14:foregroundMark x1="91172" y1="16806" x2="89297" y2="23611"/>
                        <a14:foregroundMark x1="89297" y1="23611" x2="92656" y2="19167"/>
                        <a14:foregroundMark x1="92656" y1="19167" x2="88594" y2="16806"/>
                        <a14:foregroundMark x1="88594" y1="16806" x2="86563" y2="23333"/>
                        <a14:foregroundMark x1="86563" y1="23333" x2="83203" y2="28472"/>
                        <a14:foregroundMark x1="83203" y1="28472" x2="11406" y2="26944"/>
                        <a14:foregroundMark x1="11406" y1="26944" x2="7578" y2="25278"/>
                        <a14:foregroundMark x1="7578" y1="25278" x2="7031" y2="17500"/>
                        <a14:foregroundMark x1="7031" y1="17500" x2="9297" y2="7361"/>
                        <a14:foregroundMark x1="93672" y1="16389" x2="93438" y2="20972"/>
                        <a14:foregroundMark x1="7969" y1="43889" x2="8906" y2="51111"/>
                        <a14:foregroundMark x1="8906" y1="51111" x2="14453" y2="47083"/>
                        <a14:foregroundMark x1="14453" y1="47083" x2="18984" y2="48611"/>
                        <a14:foregroundMark x1="18984" y1="48611" x2="21094" y2="55000"/>
                        <a14:foregroundMark x1="21094" y1="55000" x2="33125" y2="42639"/>
                        <a14:foregroundMark x1="33125" y1="42639" x2="38828" y2="53611"/>
                        <a14:foregroundMark x1="38828" y1="53611" x2="45391" y2="51389"/>
                        <a14:foregroundMark x1="45391" y1="51389" x2="49453" y2="46667"/>
                        <a14:foregroundMark x1="49453" y1="46667" x2="54844" y2="49444"/>
                        <a14:foregroundMark x1="54844" y1="49444" x2="58359" y2="54306"/>
                        <a14:foregroundMark x1="58359" y1="54306" x2="66719" y2="50417"/>
                        <a14:foregroundMark x1="66719" y1="50417" x2="72266" y2="44722"/>
                        <a14:foregroundMark x1="72266" y1="44722" x2="76875" y2="49861"/>
                        <a14:foregroundMark x1="76875" y1="49861" x2="81953" y2="49583"/>
                        <a14:foregroundMark x1="81953" y1="49583" x2="86875" y2="51944"/>
                        <a14:foregroundMark x1="86875" y1="51944" x2="91328" y2="49861"/>
                        <a14:foregroundMark x1="91328" y1="49861" x2="91797" y2="48333"/>
                        <a14:foregroundMark x1="8281" y1="86806" x2="9922" y2="79167"/>
                        <a14:foregroundMark x1="9922" y1="79167" x2="14766" y2="82500"/>
                        <a14:foregroundMark x1="14766" y1="82500" x2="17578" y2="89861"/>
                        <a14:foregroundMark x1="17578" y1="89861" x2="31172" y2="80556"/>
                        <a14:foregroundMark x1="31172" y1="80556" x2="35078" y2="90694"/>
                        <a14:foregroundMark x1="35078" y1="90694" x2="55156" y2="80417"/>
                        <a14:foregroundMark x1="55156" y1="80417" x2="59297" y2="85417"/>
                        <a14:foregroundMark x1="59297" y1="85417" x2="61797" y2="91806"/>
                        <a14:foregroundMark x1="61797" y1="91806" x2="70703" y2="89306"/>
                        <a14:foregroundMark x1="70703" y1="89306" x2="75234" y2="90417"/>
                        <a14:foregroundMark x1="75234" y1="90417" x2="79063" y2="85278"/>
                        <a14:foregroundMark x1="79063" y1="85278" x2="82734" y2="89028"/>
                        <a14:foregroundMark x1="82734" y1="89028" x2="87813" y2="84583"/>
                        <a14:foregroundMark x1="87813" y1="84583" x2="89297" y2="88056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29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greshanw@hotmail.com</dc:creator>
  <cp:lastModifiedBy>greshanw@hotmail.com</cp:lastModifiedBy>
  <cp:revision>2</cp:revision>
  <dcterms:created xsi:type="dcterms:W3CDTF">2020-05-30T14:24:42Z</dcterms:created>
  <dcterms:modified xsi:type="dcterms:W3CDTF">2020-05-30T14:39:57Z</dcterms:modified>
</cp:coreProperties>
</file>