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14300"/>
            <a:ext cx="88392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LSSchlangesans-Light" pitchFamily="50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Национальный исследовательский университет </a:t>
            </a:r>
          </a:p>
          <a:p>
            <a:pPr algn="ctr"/>
            <a:r>
              <a:rPr lang="ru-RU" dirty="0" smtClean="0">
                <a:latin typeface="ALSSchlangesans-Light" pitchFamily="50" charset="0"/>
              </a:rPr>
              <a:t>«Информационных технологий, механики и оптики»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sz="4000" b="1" dirty="0" smtClean="0">
                <a:latin typeface="Andantino script" pitchFamily="2" charset="0"/>
              </a:rPr>
              <a:t>Задание №4</a:t>
            </a: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r"/>
            <a:r>
              <a:rPr lang="ru-RU" dirty="0" smtClean="0">
                <a:latin typeface="ALSSchlangesans-Light" pitchFamily="50" charset="0"/>
              </a:rPr>
              <a:t>Выполнил : </a:t>
            </a:r>
            <a:r>
              <a:rPr lang="ru-RU" dirty="0" err="1" smtClean="0">
                <a:latin typeface="ALSSchlangesans-Light" pitchFamily="50" charset="0"/>
              </a:rPr>
              <a:t>Сивинский</a:t>
            </a:r>
            <a:r>
              <a:rPr lang="ru-RU" dirty="0" smtClean="0">
                <a:latin typeface="ALSSchlangesans-Light" pitchFamily="50" charset="0"/>
              </a:rPr>
              <a:t> С.</a:t>
            </a:r>
            <a:r>
              <a:rPr lang="ru-RU" dirty="0" smtClean="0">
                <a:latin typeface="ALSSchlangesans-Light" pitchFamily="50" charset="0"/>
              </a:rPr>
              <a:t> </a:t>
            </a:r>
            <a:endParaRPr lang="ru-RU" dirty="0" smtClean="0">
              <a:latin typeface="ALSSchlangesans-Light" pitchFamily="50" charset="0"/>
            </a:endParaRPr>
          </a:p>
          <a:p>
            <a:pPr algn="r"/>
            <a:r>
              <a:rPr lang="en-US" dirty="0" smtClean="0">
                <a:latin typeface="ALSSchlangesans-Light" pitchFamily="50" charset="0"/>
              </a:rPr>
              <a:t>S4107 </a:t>
            </a:r>
            <a:r>
              <a:rPr lang="ru-RU" dirty="0" smtClean="0">
                <a:latin typeface="ALSSchlangesans-Light" pitchFamily="50" charset="0"/>
              </a:rPr>
              <a:t>«</a:t>
            </a:r>
            <a:r>
              <a:rPr lang="en-US" dirty="0" smtClean="0">
                <a:latin typeface="ALSSchlangesans-Light" pitchFamily="50" charset="0"/>
              </a:rPr>
              <a:t>Web</a:t>
            </a:r>
            <a:r>
              <a:rPr lang="ru-RU" dirty="0" smtClean="0">
                <a:latin typeface="ALSSchlangesans-Light" pitchFamily="50" charset="0"/>
              </a:rPr>
              <a:t>-технологии»</a:t>
            </a:r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endParaRPr lang="ru-RU" dirty="0" smtClean="0">
              <a:latin typeface="ALSSchlangesans-Light" pitchFamily="50" charset="0"/>
            </a:endParaRPr>
          </a:p>
          <a:p>
            <a:pPr algn="ctr"/>
            <a:r>
              <a:rPr lang="ru-RU" dirty="0" smtClean="0">
                <a:latin typeface="ALSSchlangesans-Light" pitchFamily="50" charset="0"/>
              </a:rPr>
              <a:t>Санкт-Петербург, 2017</a:t>
            </a:r>
            <a:endParaRPr lang="ru-RU" dirty="0">
              <a:latin typeface="ALSSchlangesans-Light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38150"/>
            <a:ext cx="56787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Что будет выведено при выполнении данного кода?</a:t>
            </a:r>
            <a:endParaRPr lang="en-US" dirty="0" smtClean="0"/>
          </a:p>
          <a:p>
            <a:pPr marL="342900" indent="-342900"/>
            <a:r>
              <a:rPr lang="en-US" dirty="0" err="1" smtClean="0"/>
              <a:t>Var</a:t>
            </a:r>
            <a:r>
              <a:rPr lang="en-US" dirty="0" smtClean="0"/>
              <a:t> N = 5;</a:t>
            </a:r>
          </a:p>
          <a:p>
            <a:pPr marL="342900" indent="-342900"/>
            <a:r>
              <a:rPr lang="en-US" dirty="0" smtClean="0"/>
              <a:t>Function Hosting() {</a:t>
            </a:r>
          </a:p>
          <a:p>
            <a:pPr marL="342900" indent="-342900"/>
            <a:r>
              <a:rPr lang="en-US" dirty="0" smtClean="0"/>
              <a:t>c</a:t>
            </a:r>
            <a:r>
              <a:rPr lang="en-US" dirty="0" smtClean="0"/>
              <a:t>onsole.log(N);</a:t>
            </a:r>
          </a:p>
          <a:p>
            <a:pPr marL="342900" indent="-342900"/>
            <a:r>
              <a:rPr lang="en-US" dirty="0" smtClean="0"/>
              <a:t>let N = 15;</a:t>
            </a:r>
          </a:p>
          <a:p>
            <a:pPr marL="342900" indent="-342900"/>
            <a:r>
              <a:rPr lang="en-US" dirty="0" smtClean="0"/>
              <a:t>c</a:t>
            </a:r>
            <a:r>
              <a:rPr lang="en-US" dirty="0" smtClean="0"/>
              <a:t>onsole.log(N); </a:t>
            </a:r>
            <a:endParaRPr lang="en-US" dirty="0" smtClean="0"/>
          </a:p>
          <a:p>
            <a:pPr marL="342900" indent="-342900"/>
            <a:r>
              <a:rPr lang="en-US" dirty="0" smtClean="0"/>
              <a:t>}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Hosting(); </a:t>
            </a: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90750"/>
            <a:ext cx="582459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14350"/>
            <a:ext cx="89995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Успешна ли будет операция вывода значения переменной при вызове ее вне предела </a:t>
            </a:r>
          </a:p>
          <a:p>
            <a:r>
              <a:rPr lang="ru-RU" dirty="0" smtClean="0"/>
              <a:t>т</a:t>
            </a:r>
            <a:r>
              <a:rPr lang="ru-RU" dirty="0" smtClean="0"/>
              <a:t>ела функции?</a:t>
            </a:r>
          </a:p>
          <a:p>
            <a:r>
              <a:rPr lang="en-US" dirty="0" smtClean="0"/>
              <a:t>function F() {</a:t>
            </a:r>
          </a:p>
          <a:p>
            <a:r>
              <a:rPr lang="en-US" dirty="0" smtClean="0"/>
              <a:t>let A = 5;</a:t>
            </a:r>
          </a:p>
          <a:p>
            <a:r>
              <a:rPr lang="en-US" dirty="0" smtClean="0"/>
              <a:t>c</a:t>
            </a:r>
            <a:r>
              <a:rPr lang="en-US" dirty="0" smtClean="0"/>
              <a:t>onsole.log (A);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onsole.log (A);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52750"/>
            <a:ext cx="583281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895350"/>
            <a:ext cx="2182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"use strict"; </a:t>
            </a:r>
            <a:r>
              <a:rPr lang="en-US" dirty="0" err="1" smtClean="0"/>
              <a:t>var</a:t>
            </a:r>
            <a:r>
              <a:rPr lang="en-US" dirty="0" smtClean="0"/>
              <a:t> x = 0;</a:t>
            </a:r>
          </a:p>
          <a:p>
            <a:r>
              <a:rPr lang="en-US" dirty="0" smtClean="0"/>
              <a:t>function f(){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= y = 1;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f();</a:t>
            </a:r>
          </a:p>
          <a:p>
            <a:r>
              <a:rPr lang="en-US" dirty="0" smtClean="0"/>
              <a:t>console.log(x, y</a:t>
            </a:r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962400" y="895350"/>
            <a:ext cx="213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x = 0;</a:t>
            </a:r>
          </a:p>
          <a:p>
            <a:r>
              <a:rPr lang="en-US" dirty="0" smtClean="0"/>
              <a:t>function f(){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= y = 1;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f();</a:t>
            </a:r>
          </a:p>
          <a:p>
            <a:r>
              <a:rPr lang="en-US" dirty="0" smtClean="0"/>
              <a:t>console.log(x, </a:t>
            </a:r>
            <a:r>
              <a:rPr lang="en-US" dirty="0" smtClean="0"/>
              <a:t>y)</a:t>
            </a:r>
            <a:r>
              <a:rPr lang="en-US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8150"/>
            <a:ext cx="751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3) Что будет выведено в первом случае? А что во втором? Почему это так?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24150"/>
            <a:ext cx="5257800" cy="100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" y="379095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Запись </a:t>
            </a:r>
            <a:r>
              <a:rPr lang="en-US" sz="1200" dirty="0" err="1" smtClean="0"/>
              <a:t>var</a:t>
            </a:r>
            <a:r>
              <a:rPr lang="en-US" sz="1200" dirty="0" smtClean="0"/>
              <a:t> X=Y=1</a:t>
            </a:r>
            <a:r>
              <a:rPr lang="ru-RU" sz="1200" dirty="0" smtClean="0"/>
              <a:t>, сокращенная от </a:t>
            </a:r>
            <a:r>
              <a:rPr lang="en-US" sz="1200" dirty="0" err="1" smtClean="0"/>
              <a:t>var</a:t>
            </a:r>
            <a:r>
              <a:rPr lang="en-US" sz="1200" dirty="0" smtClean="0"/>
              <a:t> X = 1; </a:t>
            </a:r>
            <a:r>
              <a:rPr lang="en-US" sz="1200" dirty="0" err="1" smtClean="0"/>
              <a:t>var</a:t>
            </a:r>
            <a:r>
              <a:rPr lang="en-US" sz="1200" dirty="0" smtClean="0"/>
              <a:t> Y = X; </a:t>
            </a:r>
            <a:r>
              <a:rPr lang="ru-RU" sz="1200" dirty="0" smtClean="0"/>
              <a:t>в нестрогом режиме происходит</a:t>
            </a:r>
          </a:p>
          <a:p>
            <a:r>
              <a:rPr lang="ru-RU" sz="1200" dirty="0" smtClean="0"/>
              <a:t>следующее</a:t>
            </a:r>
            <a:r>
              <a:rPr lang="en-US" sz="1200" dirty="0" smtClean="0"/>
              <a:t> X </a:t>
            </a:r>
            <a:r>
              <a:rPr lang="ru-RU" sz="1200" dirty="0" smtClean="0"/>
              <a:t>существует? Да. А так как Х существует </a:t>
            </a:r>
            <a:r>
              <a:rPr lang="en-US" sz="1200" dirty="0" smtClean="0"/>
              <a:t>Y </a:t>
            </a:r>
            <a:r>
              <a:rPr lang="ru-RU" sz="1200" dirty="0" smtClean="0"/>
              <a:t>присваивается</a:t>
            </a:r>
            <a:endParaRPr lang="ru-RU" sz="1200" dirty="0" smtClean="0"/>
          </a:p>
          <a:p>
            <a:r>
              <a:rPr lang="ru-RU" sz="1200" dirty="0" smtClean="0"/>
              <a:t>и его внешнее существование. Строгий режим </a:t>
            </a:r>
            <a:r>
              <a:rPr lang="en-US" sz="1200" dirty="0" smtClean="0"/>
              <a:t>USE STRICT </a:t>
            </a:r>
            <a:r>
              <a:rPr lang="ru-RU" sz="1200" dirty="0" smtClean="0"/>
              <a:t>позволяет избежать</a:t>
            </a:r>
          </a:p>
          <a:p>
            <a:r>
              <a:rPr lang="ru-RU" sz="1200" dirty="0" smtClean="0"/>
              <a:t>таких казусов</a:t>
            </a:r>
            <a:endParaRPr lang="ru-RU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09550"/>
            <a:ext cx="87344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4) Что будет выведено при выполнении следующих инструкций:</a:t>
            </a:r>
          </a:p>
          <a:p>
            <a:r>
              <a:rPr lang="en-US" dirty="0" smtClean="0"/>
              <a:t>console.log(0.1 </a:t>
            </a:r>
            <a:r>
              <a:rPr lang="en-US" dirty="0" smtClean="0"/>
              <a:t>+ 0.2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console.log(0.1 </a:t>
            </a:r>
            <a:r>
              <a:rPr lang="en-US" dirty="0" smtClean="0"/>
              <a:t>+ 0.2 == 0.3</a:t>
            </a:r>
            <a:r>
              <a:rPr lang="en-US" dirty="0" smtClean="0"/>
              <a:t>);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5) Что будет выведено после выполнения следующих инструкций?</a:t>
            </a:r>
          </a:p>
          <a:p>
            <a:r>
              <a:rPr lang="en-US" dirty="0" smtClean="0"/>
              <a:t>console.log(false == '0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console.log(false </a:t>
            </a:r>
            <a:r>
              <a:rPr lang="en-US" dirty="0" smtClean="0"/>
              <a:t>=== '0</a:t>
            </a:r>
            <a:r>
              <a:rPr lang="en-US" dirty="0" smtClean="0"/>
              <a:t>');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== </a:t>
            </a:r>
            <a:r>
              <a:rPr lang="ru-RU" dirty="0" smtClean="0"/>
              <a:t> (оператор сравнения)</a:t>
            </a:r>
          </a:p>
          <a:p>
            <a:r>
              <a:rPr lang="en-US" dirty="0" smtClean="0"/>
              <a:t>===</a:t>
            </a:r>
            <a:r>
              <a:rPr lang="ru-RU" dirty="0" smtClean="0"/>
              <a:t> (строгое равенство, применяет для сравнения величин, если мы заранее не знаем</a:t>
            </a:r>
          </a:p>
          <a:p>
            <a:r>
              <a:rPr lang="ru-RU" dirty="0" smtClean="0"/>
              <a:t>т</a:t>
            </a:r>
            <a:r>
              <a:rPr lang="ru-RU" dirty="0" smtClean="0"/>
              <a:t>ипы сравниваемых величин). Поэтому </a:t>
            </a:r>
            <a:r>
              <a:rPr lang="en-US" dirty="0" smtClean="0"/>
              <a:t>console.log(false === </a:t>
            </a:r>
            <a:r>
              <a:rPr lang="en-US" dirty="0" smtClean="0"/>
              <a:t>false); </a:t>
            </a:r>
            <a:r>
              <a:rPr lang="ru-RU" dirty="0" smtClean="0"/>
              <a:t>будет </a:t>
            </a:r>
            <a:r>
              <a:rPr lang="en-US" dirty="0" smtClean="0"/>
              <a:t>True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52550"/>
            <a:ext cx="5715000" cy="12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279</Words>
  <PresentationFormat>Экран (16:9)</PresentationFormat>
  <Paragraphs>66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13</cp:revision>
  <dcterms:created xsi:type="dcterms:W3CDTF">2017-02-26T12:15:00Z</dcterms:created>
  <dcterms:modified xsi:type="dcterms:W3CDTF">2017-02-26T13:35:55Z</dcterms:modified>
</cp:coreProperties>
</file>