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4300"/>
            <a:ext cx="8839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LSSchlangesans-Light" pitchFamily="50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dirty="0" smtClean="0">
                <a:latin typeface="ALSSchlangesans-Light" pitchFamily="50" charset="0"/>
              </a:rPr>
              <a:t>Национальный исследовательский университет </a:t>
            </a:r>
          </a:p>
          <a:p>
            <a:pPr algn="ctr"/>
            <a:r>
              <a:rPr lang="ru-RU" dirty="0" smtClean="0">
                <a:latin typeface="ALSSchlangesans-Light" pitchFamily="50" charset="0"/>
              </a:rPr>
              <a:t>«Информационных технологий, механики и оптики»</a:t>
            </a: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r>
              <a:rPr lang="ru-RU" sz="4000" b="1" dirty="0" smtClean="0">
                <a:latin typeface="Andantino script" pitchFamily="2" charset="0"/>
              </a:rPr>
              <a:t>Установка </a:t>
            </a:r>
            <a:r>
              <a:rPr lang="en-US" sz="4000" b="1" dirty="0" err="1" smtClean="0">
                <a:latin typeface="Andantino script" pitchFamily="2" charset="0"/>
              </a:rPr>
              <a:t>Moodle</a:t>
            </a:r>
            <a:endParaRPr lang="ru-RU" sz="4000" b="1" dirty="0" smtClean="0">
              <a:latin typeface="Andantino script" pitchFamily="2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r"/>
            <a:r>
              <a:rPr lang="ru-RU" dirty="0" smtClean="0">
                <a:latin typeface="ALSSchlangesans-Light" pitchFamily="50" charset="0"/>
              </a:rPr>
              <a:t>Выполнил : </a:t>
            </a:r>
            <a:r>
              <a:rPr lang="ru-RU" dirty="0" err="1" smtClean="0">
                <a:latin typeface="ALSSchlangesans-Light" pitchFamily="50" charset="0"/>
              </a:rPr>
              <a:t>Сивинский</a:t>
            </a:r>
            <a:r>
              <a:rPr lang="ru-RU" dirty="0" smtClean="0">
                <a:latin typeface="ALSSchlangesans-Light" pitchFamily="50" charset="0"/>
              </a:rPr>
              <a:t> С. </a:t>
            </a:r>
          </a:p>
          <a:p>
            <a:pPr algn="r"/>
            <a:r>
              <a:rPr lang="en-US" dirty="0" smtClean="0">
                <a:latin typeface="ALSSchlangesans-Light" pitchFamily="50" charset="0"/>
              </a:rPr>
              <a:t>S4107 </a:t>
            </a:r>
            <a:r>
              <a:rPr lang="ru-RU" dirty="0" smtClean="0">
                <a:latin typeface="ALSSchlangesans-Light" pitchFamily="50" charset="0"/>
              </a:rPr>
              <a:t>«</a:t>
            </a:r>
            <a:r>
              <a:rPr lang="en-US" dirty="0" smtClean="0">
                <a:latin typeface="ALSSchlangesans-Light" pitchFamily="50" charset="0"/>
              </a:rPr>
              <a:t>Web</a:t>
            </a:r>
            <a:r>
              <a:rPr lang="ru-RU" dirty="0" smtClean="0">
                <a:latin typeface="ALSSchlangesans-Light" pitchFamily="50" charset="0"/>
              </a:rPr>
              <a:t>-технологии»</a:t>
            </a: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r>
              <a:rPr lang="ru-RU" dirty="0" smtClean="0">
                <a:latin typeface="ALSSchlangesans-Light" pitchFamily="50" charset="0"/>
              </a:rPr>
              <a:t>Санкт-Петербург, 2017</a:t>
            </a:r>
            <a:endParaRPr lang="ru-RU" dirty="0">
              <a:latin typeface="ALSSchlangesans-Light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71550"/>
            <a:ext cx="6959673" cy="3553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09550"/>
            <a:ext cx="868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8) </a:t>
            </a:r>
            <a:r>
              <a:rPr lang="ru-RU" dirty="0" smtClean="0"/>
              <a:t>Открываем браузер в основной ОС </a:t>
            </a:r>
            <a:r>
              <a:rPr lang="en-US" dirty="0" smtClean="0"/>
              <a:t>Windows 10</a:t>
            </a:r>
            <a:r>
              <a:rPr lang="ru-RU" dirty="0" smtClean="0"/>
              <a:t>. И пробуем подключение к ресурсу.</a:t>
            </a:r>
          </a:p>
          <a:p>
            <a:r>
              <a:rPr lang="ru-RU" dirty="0" smtClean="0"/>
              <a:t>Успешно!)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7750"/>
            <a:ext cx="7162800" cy="3662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85750"/>
            <a:ext cx="714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9) Входим на сайт как администраторы: </a:t>
            </a:r>
            <a:r>
              <a:rPr lang="en-US" dirty="0" smtClean="0"/>
              <a:t>login</a:t>
            </a:r>
            <a:r>
              <a:rPr lang="ru-RU" dirty="0" smtClean="0"/>
              <a:t> –</a:t>
            </a:r>
            <a:r>
              <a:rPr lang="en-US" dirty="0" smtClean="0"/>
              <a:t> user; password - </a:t>
            </a:r>
            <a:r>
              <a:rPr lang="en-US" dirty="0" err="1" smtClean="0"/>
              <a:t>bitnami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42950"/>
            <a:ext cx="8077200" cy="4124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209550"/>
            <a:ext cx="463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Мы в административной панели </a:t>
            </a:r>
            <a:r>
              <a:rPr lang="en-US" dirty="0" smtClean="0"/>
              <a:t>LMS </a:t>
            </a:r>
            <a:r>
              <a:rPr lang="en-US" dirty="0" err="1" smtClean="0"/>
              <a:t>Moodle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01" y="172819"/>
            <a:ext cx="888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1) Скачиваем дистрибутив через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ru-RU" dirty="0" smtClean="0"/>
              <a:t>с облака </a:t>
            </a:r>
            <a:r>
              <a:rPr lang="en-US" dirty="0" err="1" smtClean="0"/>
              <a:t>DockerHub</a:t>
            </a:r>
            <a:r>
              <a:rPr lang="ru-RU" dirty="0" smtClean="0"/>
              <a:t>. В нашем случае выбор был</a:t>
            </a:r>
          </a:p>
          <a:p>
            <a:r>
              <a:rPr lang="ru-RU" dirty="0" smtClean="0"/>
              <a:t>с</a:t>
            </a:r>
            <a:r>
              <a:rPr lang="ru-RU" dirty="0" smtClean="0"/>
              <a:t>делан в сторону </a:t>
            </a:r>
            <a:r>
              <a:rPr lang="en-US" dirty="0" err="1" smtClean="0"/>
              <a:t>bitnami</a:t>
            </a:r>
            <a:r>
              <a:rPr lang="en-US" dirty="0" smtClean="0"/>
              <a:t>/</a:t>
            </a:r>
            <a:r>
              <a:rPr lang="en-US" dirty="0" err="1" smtClean="0"/>
              <a:t>m</a:t>
            </a:r>
            <a:r>
              <a:rPr lang="en-US" dirty="0" err="1" smtClean="0"/>
              <a:t>oodle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5" name="Рисунок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71550"/>
            <a:ext cx="6441737" cy="38532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687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2) Проверяем успешность загрузки образа командой: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ru-RU" dirty="0"/>
          </a:p>
        </p:txBody>
      </p:sp>
      <p:pic>
        <p:nvPicPr>
          <p:cNvPr id="5" name="Рисунок 4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71550"/>
            <a:ext cx="5250575" cy="3367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28750"/>
            <a:ext cx="5644095" cy="3093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61950"/>
            <a:ext cx="7701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</a:t>
            </a:r>
            <a:r>
              <a:rPr lang="ru-RU" dirty="0" smtClean="0"/>
              <a:t>Создаем виртуальную сеть</a:t>
            </a:r>
            <a:r>
              <a:rPr lang="en-US" dirty="0" smtClean="0"/>
              <a:t> </a:t>
            </a:r>
            <a:r>
              <a:rPr lang="en-US" dirty="0" err="1" smtClean="0"/>
              <a:t>moodle</a:t>
            </a:r>
            <a:r>
              <a:rPr lang="en-US" dirty="0" smtClean="0"/>
              <a:t>-tier</a:t>
            </a:r>
          </a:p>
          <a:p>
            <a:r>
              <a:rPr lang="en-US" dirty="0" smtClean="0"/>
              <a:t>4) </a:t>
            </a:r>
            <a:r>
              <a:rPr lang="ru-RU" dirty="0" smtClean="0"/>
              <a:t>Создаем </a:t>
            </a:r>
            <a:r>
              <a:rPr lang="ru-RU" dirty="0" smtClean="0"/>
              <a:t>б</a:t>
            </a:r>
            <a:r>
              <a:rPr lang="ru-RU" dirty="0" smtClean="0"/>
              <a:t>азу данных </a:t>
            </a:r>
            <a:r>
              <a:rPr lang="en-US" dirty="0" err="1" smtClean="0"/>
              <a:t>mariadb</a:t>
            </a:r>
            <a:r>
              <a:rPr lang="ru-RU" dirty="0" smtClean="0"/>
              <a:t> из образа </a:t>
            </a:r>
            <a:r>
              <a:rPr lang="en-US" dirty="0" err="1" smtClean="0"/>
              <a:t>bitnami</a:t>
            </a:r>
            <a:r>
              <a:rPr lang="en-US" dirty="0" smtClean="0"/>
              <a:t>/</a:t>
            </a:r>
            <a:r>
              <a:rPr lang="en-US" dirty="0" err="1" smtClean="0"/>
              <a:t>moodle</a:t>
            </a:r>
            <a:r>
              <a:rPr lang="ru-RU" dirty="0" smtClean="0"/>
              <a:t>. Подключаем ее </a:t>
            </a:r>
            <a:endParaRPr lang="en-US" dirty="0" smtClean="0"/>
          </a:p>
          <a:p>
            <a:r>
              <a:rPr lang="ru-RU" dirty="0" smtClean="0"/>
              <a:t>к виртуальной сети </a:t>
            </a:r>
            <a:r>
              <a:rPr lang="en-US" dirty="0" err="1" smtClean="0"/>
              <a:t>moodle</a:t>
            </a:r>
            <a:r>
              <a:rPr lang="en-US" dirty="0" smtClean="0"/>
              <a:t>-tier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5" y="233036"/>
            <a:ext cx="7630590" cy="4677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47750"/>
            <a:ext cx="5970006" cy="3759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5750"/>
            <a:ext cx="623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 </a:t>
            </a:r>
            <a:r>
              <a:rPr lang="ru-RU" dirty="0" smtClean="0"/>
              <a:t>Запускаем контейнер из ранее скаченного образа </a:t>
            </a:r>
            <a:r>
              <a:rPr lang="en-US" dirty="0" err="1" smtClean="0"/>
              <a:t>moodle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 подключаем его к созданной ранее виртуальной сети.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95350"/>
            <a:ext cx="6410859" cy="3820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85750"/>
            <a:ext cx="753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6) Проверяем успешность работы всех контейнеров командой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-a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61950"/>
            <a:ext cx="763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7) Настраиваем проброс портов из </a:t>
            </a:r>
            <a:r>
              <a:rPr lang="en-US" dirty="0" smtClean="0"/>
              <a:t>Virtual Box </a:t>
            </a:r>
            <a:r>
              <a:rPr lang="ru-RU" dirty="0" smtClean="0"/>
              <a:t>для основной ОС </a:t>
            </a:r>
            <a:r>
              <a:rPr lang="en-US" dirty="0" smtClean="0"/>
              <a:t>Windows 10</a:t>
            </a:r>
            <a:endParaRPr lang="ru-RU" dirty="0"/>
          </a:p>
        </p:txBody>
      </p:sp>
      <p:pic>
        <p:nvPicPr>
          <p:cNvPr id="5" name="Рисунок 4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71550"/>
            <a:ext cx="5705953" cy="3417214"/>
          </a:xfrm>
          <a:prstGeom prst="rect">
            <a:avLst/>
          </a:prstGeom>
        </p:spPr>
      </p:pic>
      <p:pic>
        <p:nvPicPr>
          <p:cNvPr id="5122" name="Picture 2" descr="http://cs8.pikabu.ru/post_img/2016/09/12/4/14736568061481549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257550"/>
            <a:ext cx="3505199" cy="1752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24600" y="2343150"/>
            <a:ext cx="25907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Мы поставили виртуальную машину,</a:t>
            </a:r>
          </a:p>
          <a:p>
            <a:r>
              <a:rPr lang="ru-RU" sz="1000" dirty="0" smtClean="0"/>
              <a:t>ч</a:t>
            </a:r>
            <a:r>
              <a:rPr lang="ru-RU" sz="1000" dirty="0" smtClean="0"/>
              <a:t>тобы установить машину виртуализации.</a:t>
            </a:r>
          </a:p>
          <a:p>
            <a:r>
              <a:rPr lang="ru-RU" sz="1000" dirty="0" smtClean="0"/>
              <a:t>А теперь пробросим порты, чтобы ты мог</a:t>
            </a:r>
          </a:p>
          <a:p>
            <a:r>
              <a:rPr lang="ru-RU" sz="1000" dirty="0" err="1" smtClean="0"/>
              <a:t>ю</a:t>
            </a:r>
            <a:r>
              <a:rPr lang="ru-RU" sz="1000" dirty="0" err="1" smtClean="0"/>
              <a:t>зать</a:t>
            </a:r>
            <a:r>
              <a:rPr lang="ru-RU" sz="1000" dirty="0" smtClean="0"/>
              <a:t> виртуальную машину, когда </a:t>
            </a:r>
            <a:r>
              <a:rPr lang="ru-RU" sz="1000" dirty="0" err="1" smtClean="0"/>
              <a:t>юзаешь</a:t>
            </a:r>
            <a:endParaRPr lang="ru-RU" sz="1000" dirty="0" smtClean="0"/>
          </a:p>
          <a:p>
            <a:r>
              <a:rPr lang="ru-RU" sz="1000" dirty="0" smtClean="0"/>
              <a:t>в</a:t>
            </a:r>
            <a:r>
              <a:rPr lang="ru-RU" sz="1000" dirty="0" smtClean="0"/>
              <a:t>иртуальную машину)))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0" y="523589"/>
            <a:ext cx="6830379" cy="4096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194</Words>
  <PresentationFormat>Экран (16:9)</PresentationFormat>
  <Paragraphs>35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8</cp:revision>
  <dcterms:created xsi:type="dcterms:W3CDTF">2017-02-26T13:36:27Z</dcterms:created>
  <dcterms:modified xsi:type="dcterms:W3CDTF">2017-02-26T15:51:36Z</dcterms:modified>
</cp:coreProperties>
</file>