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2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57609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48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Средства проектирования и разработки </a:t>
            </a:r>
            <a:r>
              <a:rPr lang="en-US" sz="48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</a:t>
            </a:r>
            <a:r>
              <a:rPr lang="ru-RU" sz="48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-сайтов</a:t>
            </a:r>
            <a:endParaRPr lang="ru" sz="48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510450" y="3182312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Modularity</a:t>
            </a:r>
            <a:endParaRPr lang="ru" sz="24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4489100" y="4638600"/>
            <a:ext cx="4144200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>
                <a:solidFill>
                  <a:srgbClr val="F3F3F3"/>
                </a:solidFill>
              </a:rPr>
              <a:t>Магистрант 1 курса </a:t>
            </a:r>
            <a:r>
              <a:rPr lang="ru-RU" dirty="0" err="1" smtClean="0">
                <a:solidFill>
                  <a:srgbClr val="F3F3F3"/>
                </a:solidFill>
              </a:rPr>
              <a:t>Сивинский</a:t>
            </a:r>
            <a:r>
              <a:rPr lang="ru-RU" dirty="0" smtClean="0">
                <a:solidFill>
                  <a:srgbClr val="F3F3F3"/>
                </a:solidFill>
              </a:rPr>
              <a:t> Станислав</a:t>
            </a:r>
            <a:endParaRPr lang="ru" dirty="0">
              <a:solidFill>
                <a:srgbClr val="F3F3F3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10450" y="4638600"/>
            <a:ext cx="4657500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46" y="974339"/>
            <a:ext cx="7308304" cy="3803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23478"/>
            <a:ext cx="84449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Переходим в директорию с проектом и запускаем </a:t>
            </a:r>
            <a:r>
              <a:rPr lang="en-US" dirty="0" err="1" smtClean="0"/>
              <a:t>webpack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Далее устанавливаем и запускаем статический </a:t>
            </a:r>
            <a:r>
              <a:rPr lang="en-US" dirty="0" smtClean="0"/>
              <a:t>node-static </a:t>
            </a:r>
            <a:r>
              <a:rPr lang="ru-RU" dirty="0" smtClean="0"/>
              <a:t>сервер.</a:t>
            </a:r>
          </a:p>
          <a:p>
            <a:r>
              <a:rPr lang="ru-RU" dirty="0" smtClean="0"/>
              <a:t>Получаем сообщение, что мы можем обратиться к нашему проекту по адресу: </a:t>
            </a:r>
            <a:r>
              <a:rPr lang="en-US" dirty="0" smtClean="0"/>
              <a:t>http://127.0.0.1:8080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38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4" y="394093"/>
            <a:ext cx="8792343" cy="4402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970" y="1851670"/>
            <a:ext cx="853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Убеждаемся в успешности работы нашей </a:t>
            </a:r>
            <a:r>
              <a:rPr lang="en-US" dirty="0" smtClean="0"/>
              <a:t>web</a:t>
            </a:r>
            <a:r>
              <a:rPr lang="ru-RU" dirty="0" smtClean="0"/>
              <a:t>-странички. Через 5</a:t>
            </a:r>
            <a:r>
              <a:rPr lang="en-US" dirty="0"/>
              <a:t> </a:t>
            </a:r>
            <a:r>
              <a:rPr lang="ru-RU" dirty="0" smtClean="0"/>
              <a:t>секунд название сайта </a:t>
            </a:r>
            <a:r>
              <a:rPr lang="en-US" dirty="0" smtClean="0"/>
              <a:t>Modularity</a:t>
            </a:r>
          </a:p>
          <a:p>
            <a:r>
              <a:rPr lang="en-US" dirty="0"/>
              <a:t>c</a:t>
            </a:r>
            <a:r>
              <a:rPr lang="ru-RU" dirty="0" smtClean="0"/>
              <a:t>меняется на «</a:t>
            </a:r>
            <a:r>
              <a:rPr lang="en-US" dirty="0" smtClean="0"/>
              <a:t>5000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70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7494"/>
            <a:ext cx="8517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Выводы:</a:t>
            </a:r>
          </a:p>
          <a:p>
            <a:endParaRPr lang="ru-RU" dirty="0"/>
          </a:p>
          <a:p>
            <a:r>
              <a:rPr lang="ru-RU" dirty="0" smtClean="0"/>
              <a:t>На сегодняшний день не все браузеры могут поддерживать последние новинки </a:t>
            </a:r>
            <a:r>
              <a:rPr lang="en-US" dirty="0" smtClean="0"/>
              <a:t>ES6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Ограничивать разработчиков в строгом использовании старых решений не стоит.</a:t>
            </a:r>
          </a:p>
          <a:p>
            <a:r>
              <a:rPr lang="ru-RU" dirty="0" smtClean="0"/>
              <a:t>Решения на подобие </a:t>
            </a:r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ru-RU" dirty="0" smtClean="0"/>
              <a:t>позволяют преобразовывать современный </a:t>
            </a:r>
            <a:r>
              <a:rPr lang="en-US" dirty="0" smtClean="0"/>
              <a:t>JS</a:t>
            </a:r>
            <a:r>
              <a:rPr lang="ru-RU" dirty="0" smtClean="0"/>
              <a:t> в </a:t>
            </a:r>
            <a:r>
              <a:rPr lang="en-US" dirty="0" smtClean="0"/>
              <a:t>JS</a:t>
            </a:r>
            <a:r>
              <a:rPr lang="ru-RU" dirty="0" smtClean="0"/>
              <a:t>-старого формата.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72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 b="1" dirty="0">
                <a:solidFill>
                  <a:schemeClr val="tx1"/>
                </a:solidFill>
                <a:latin typeface="+mn-lt"/>
                <a:ea typeface="Verdana"/>
                <a:cs typeface="Verdana"/>
                <a:sym typeface="Verdana"/>
              </a:rPr>
              <a:t>Цель</a:t>
            </a:r>
            <a:r>
              <a:rPr lang="ru" sz="2400" dirty="0">
                <a:solidFill>
                  <a:schemeClr val="tx1"/>
                </a:solidFill>
                <a:latin typeface="+mn-lt"/>
                <a:ea typeface="Verdana"/>
                <a:cs typeface="Verdana"/>
                <a:sym typeface="Verdana"/>
              </a:rPr>
              <a:t>:</a:t>
            </a:r>
          </a:p>
          <a:p>
            <a:pPr lvl="0"/>
            <a:r>
              <a:rPr lang="ru-RU" sz="2400" dirty="0" smtClean="0">
                <a:solidFill>
                  <a:schemeClr val="tx1"/>
                </a:solidFill>
                <a:latin typeface="+mn-lt"/>
                <a:ea typeface="Verdana"/>
                <a:cs typeface="Verdana"/>
                <a:sym typeface="Verdana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+mn-lt"/>
                <a:ea typeface="Verdana"/>
                <a:cs typeface="Verdana"/>
                <a:sym typeface="Verdana"/>
              </a:rPr>
            </a:br>
            <a:r>
              <a:rPr lang="ru-RU" sz="2400" dirty="0" smtClean="0">
                <a:solidFill>
                  <a:schemeClr val="tx1"/>
                </a:solidFill>
                <a:latin typeface="+mn-lt"/>
                <a:ea typeface="Verdana"/>
                <a:cs typeface="Verdana"/>
                <a:sym typeface="Verdana"/>
              </a:rPr>
              <a:t>Разработать класс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Verdana"/>
                <a:cs typeface="Verdana"/>
                <a:sym typeface="Verdana"/>
              </a:rPr>
              <a:t>Timer</a:t>
            </a:r>
            <a:r>
              <a:rPr lang="ru-RU" sz="2400" dirty="0" smtClean="0">
                <a:solidFill>
                  <a:schemeClr val="tx1"/>
                </a:solidFill>
                <a:latin typeface="+mn-lt"/>
                <a:ea typeface="Verdana"/>
                <a:cs typeface="Verdana"/>
                <a:sym typeface="Verdana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Verdana"/>
                <a:cs typeface="Verdana"/>
                <a:sym typeface="Verdana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+mn-lt"/>
                <a:ea typeface="Verdana"/>
                <a:cs typeface="Verdana"/>
                <a:sym typeface="Verdana"/>
              </a:rPr>
              <a:t>И произвести вызов по примеру:</a:t>
            </a:r>
            <a:br>
              <a:rPr lang="ru-RU" sz="2400" dirty="0" smtClean="0">
                <a:solidFill>
                  <a:schemeClr val="tx1"/>
                </a:solidFill>
                <a:latin typeface="+mn-lt"/>
                <a:ea typeface="Verdana"/>
                <a:cs typeface="Verdana"/>
                <a:sym typeface="Verdana"/>
              </a:rPr>
            </a:br>
            <a:r>
              <a:rPr lang="en-US" sz="2400" dirty="0" err="1">
                <a:solidFill>
                  <a:schemeClr val="tx1"/>
                </a:solidFill>
                <a:latin typeface="+mn-lt"/>
              </a:rPr>
              <a:t>const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timer1 = new Timer(5); 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+mn-lt"/>
              </a:rPr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timer1.start.then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( x=&gt;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document.title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=x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);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+mn-lt"/>
              </a:rPr>
            </a:br>
            <a:r>
              <a:rPr lang="ru-RU" sz="2400" dirty="0">
                <a:solidFill>
                  <a:schemeClr val="tx1"/>
                </a:solidFill>
                <a:latin typeface="+mn-lt"/>
              </a:rPr>
              <a:t/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Решение проверить 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с 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помощью </a:t>
            </a:r>
            <a:r>
              <a:rPr lang="ru-RU" sz="2400" dirty="0" err="1" smtClean="0">
                <a:solidFill>
                  <a:schemeClr val="tx1"/>
                </a:solidFill>
                <a:latin typeface="+mn-lt"/>
              </a:rPr>
              <a:t>browserify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ru-RU" sz="2400" dirty="0" err="1" smtClean="0">
                <a:solidFill>
                  <a:schemeClr val="tx1"/>
                </a:solidFill>
                <a:latin typeface="+mn-lt"/>
              </a:rPr>
              <a:t>webpack</a:t>
            </a:r>
            <a:endParaRPr sz="2400" dirty="0">
              <a:solidFill>
                <a:schemeClr val="tx1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9542"/>
            <a:ext cx="61478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Установить </a:t>
            </a:r>
            <a:r>
              <a:rPr lang="en-US" dirty="0" smtClean="0"/>
              <a:t>node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npm</a:t>
            </a:r>
            <a:endParaRPr lang="ru-RU" dirty="0"/>
          </a:p>
          <a:p>
            <a:r>
              <a:rPr lang="ru-RU" dirty="0" smtClean="0"/>
              <a:t>Для ОС </a:t>
            </a:r>
            <a:r>
              <a:rPr lang="en-US" dirty="0" smtClean="0"/>
              <a:t>Windows </a:t>
            </a:r>
            <a:r>
              <a:rPr lang="ru-RU" dirty="0" smtClean="0"/>
              <a:t>перейти на официальный сайт, скачать и установить:</a:t>
            </a:r>
          </a:p>
          <a:p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2) </a:t>
            </a:r>
            <a:r>
              <a:rPr lang="ru-RU" dirty="0" smtClean="0"/>
              <a:t>Установить </a:t>
            </a:r>
            <a:r>
              <a:rPr lang="en-US" dirty="0" err="1" smtClean="0"/>
              <a:t>webpack</a:t>
            </a:r>
            <a:r>
              <a:rPr lang="ru-RU" dirty="0" smtClean="0"/>
              <a:t> 2.0 командой: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i -g </a:t>
            </a:r>
            <a:r>
              <a:rPr lang="en-US" dirty="0" err="1"/>
              <a:t>webpack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95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7534"/>
            <a:ext cx="8046127" cy="40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75606"/>
            <a:ext cx="7796008" cy="3384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99542"/>
            <a:ext cx="374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Проверить версию </a:t>
            </a:r>
            <a:r>
              <a:rPr lang="en-US" dirty="0" err="1" smtClean="0"/>
              <a:t>webpack</a:t>
            </a:r>
            <a:r>
              <a:rPr lang="ru-RU" dirty="0" smtClean="0"/>
              <a:t>-а: </a:t>
            </a:r>
            <a:r>
              <a:rPr lang="en-US" dirty="0" err="1" smtClean="0"/>
              <a:t>webpack</a:t>
            </a:r>
            <a:r>
              <a:rPr lang="en-US" dirty="0"/>
              <a:t> </a:t>
            </a:r>
            <a:r>
              <a:rPr lang="en-US" dirty="0" smtClean="0"/>
              <a:t>--v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99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08" y="843558"/>
            <a:ext cx="5112568" cy="3630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1973" y="431000"/>
            <a:ext cx="5275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Создаем тело класса поставленного в целях работы</a:t>
            </a:r>
            <a:r>
              <a:rPr lang="en-US" dirty="0" smtClean="0"/>
              <a:t>: timer.js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02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63638"/>
            <a:ext cx="6422289" cy="2232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6620" y="918900"/>
            <a:ext cx="4684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Создаем файл</a:t>
            </a:r>
            <a:r>
              <a:rPr lang="en-US" dirty="0" smtClean="0"/>
              <a:t> connect.js</a:t>
            </a:r>
            <a:r>
              <a:rPr lang="ru-RU" dirty="0" smtClean="0"/>
              <a:t> для импорта класса </a:t>
            </a:r>
            <a:r>
              <a:rPr lang="en-US" dirty="0" smtClean="0"/>
              <a:t>Timer.js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67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9622"/>
            <a:ext cx="5732431" cy="2808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1227" y="627534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 </a:t>
            </a:r>
            <a:r>
              <a:rPr lang="ru-RU" dirty="0" smtClean="0"/>
              <a:t>– страница для вывода результата работы класса.</a:t>
            </a:r>
          </a:p>
          <a:p>
            <a:r>
              <a:rPr lang="ru-RU" dirty="0" smtClean="0"/>
              <a:t>С подключенным </a:t>
            </a:r>
            <a:r>
              <a:rPr lang="en-US" dirty="0" smtClean="0"/>
              <a:t>build.js </a:t>
            </a:r>
            <a:r>
              <a:rPr lang="ru-RU" dirty="0" smtClean="0"/>
              <a:t>файлом (в будущем его сделаем </a:t>
            </a:r>
            <a:r>
              <a:rPr lang="en-US" dirty="0" err="1" smtClean="0"/>
              <a:t>webpack</a:t>
            </a:r>
            <a:r>
              <a:rPr lang="ru-RU" dirty="0" smtClean="0"/>
              <a:t>-ом)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61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7614"/>
            <a:ext cx="4752528" cy="2918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27534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Указание </a:t>
            </a:r>
            <a:r>
              <a:rPr lang="en-US" dirty="0" err="1" smtClean="0"/>
              <a:t>webpack</a:t>
            </a:r>
            <a:r>
              <a:rPr lang="ru-RU" dirty="0" smtClean="0"/>
              <a:t>-у логики работы:</a:t>
            </a:r>
          </a:p>
          <a:p>
            <a:r>
              <a:rPr lang="ru-RU" dirty="0" smtClean="0"/>
              <a:t>Взять исходный файл </a:t>
            </a:r>
            <a:r>
              <a:rPr lang="en-US" dirty="0" smtClean="0"/>
              <a:t>connect.js</a:t>
            </a:r>
            <a:r>
              <a:rPr lang="ru-RU" dirty="0" smtClean="0"/>
              <a:t> и создать на выходе </a:t>
            </a:r>
            <a:r>
              <a:rPr lang="en-US" dirty="0" smtClean="0"/>
              <a:t>build.js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441333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196</Words>
  <Application>Microsoft Office PowerPoint</Application>
  <PresentationFormat>Экран (16:9)</PresentationFormat>
  <Paragraphs>29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Proxima Nova</vt:lpstr>
      <vt:lpstr>Verdana</vt:lpstr>
      <vt:lpstr>spearmint</vt:lpstr>
      <vt:lpstr>Презентация PowerPoint</vt:lpstr>
      <vt:lpstr>Цель:  Разработать класс Timer. И произвести вызов по примеру: const timer1 = new Timer(5);  timer1.start.then( x=&gt;document.title=x );  Решение проверить с помощью browserify/webpack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1</cp:lastModifiedBy>
  <cp:revision>5</cp:revision>
  <dcterms:modified xsi:type="dcterms:W3CDTF">2017-05-11T19:38:55Z</dcterms:modified>
</cp:coreProperties>
</file>