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60E-E6FF-43A5-B532-9C951CA3B79D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F236-62AE-4D0C-86C2-19158E4A2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v8/v8/+/5.4.500" TargetMode="External"/><Relationship Id="rId2" Type="http://schemas.openxmlformats.org/officeDocument/2006/relationships/hyperlink" Target="https://habrahabr.ru/post/1507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ontender.info/javascript-ecma-262-tc39-and-ecmascript-transpiler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57166"/>
            <a:ext cx="740459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2000" dirty="0" smtClean="0"/>
              <a:t>НИУ «ИНФОРМАЦИОННЫХ ТЕХНОЛОГИЙ, МЕХАНИКИ И ОПТИКИ»</a:t>
            </a:r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Лекционное занятие №1</a:t>
            </a:r>
          </a:p>
          <a:p>
            <a:pPr algn="ctr"/>
            <a:r>
              <a:rPr lang="ru-RU" sz="2000" dirty="0" smtClean="0"/>
              <a:t>Задание </a:t>
            </a:r>
            <a:r>
              <a:rPr lang="ru-RU" sz="2000" dirty="0" smtClean="0"/>
              <a:t>№2</a:t>
            </a:r>
            <a:endParaRPr lang="ru-RU" sz="2000" dirty="0" smtClean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Санкт-Петербург, 2017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00760" y="4000504"/>
            <a:ext cx="2788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Сивинский</a:t>
            </a:r>
            <a:r>
              <a:rPr lang="ru-RU" dirty="0" smtClean="0"/>
              <a:t> С.А.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S4107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8"/>
            <a:ext cx="84297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AutoNum type="arabicPeriod"/>
            </a:pPr>
            <a:endParaRPr lang="ru-RU" sz="2000" dirty="0" smtClean="0"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Работа в </a:t>
            </a:r>
            <a:r>
              <a:rPr lang="en-US" sz="2000" dirty="0" smtClean="0">
                <a:latin typeface="Arial"/>
                <a:cs typeface="Arial"/>
              </a:rPr>
              <a:t>Node.js.</a:t>
            </a:r>
            <a:r>
              <a:rPr lang="ru-RU" sz="2000" dirty="0" smtClean="0">
                <a:latin typeface="Arial"/>
                <a:cs typeface="Arial"/>
              </a:rPr>
              <a:t> Как в нём выполняется </a:t>
            </a:r>
            <a:r>
              <a:rPr lang="en-US" sz="2000" dirty="0" smtClean="0">
                <a:latin typeface="Arial"/>
                <a:cs typeface="Arial"/>
              </a:rPr>
              <a:t>JavaScript?</a:t>
            </a:r>
            <a:endParaRPr lang="ru-RU" sz="2000" dirty="0" smtClean="0"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Выполните </a:t>
            </a:r>
            <a:r>
              <a:rPr lang="en-US" sz="2000" dirty="0" err="1" smtClean="0">
                <a:solidFill>
                  <a:srgbClr val="FFFF00"/>
                </a:solidFill>
                <a:latin typeface="Arial"/>
                <a:cs typeface="Arial"/>
              </a:rPr>
              <a:t>docker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 pull </a:t>
            </a:r>
            <a:r>
              <a:rPr lang="en-US" sz="2000" dirty="0" err="1" smtClean="0">
                <a:solidFill>
                  <a:srgbClr val="FFFF00"/>
                </a:solidFill>
                <a:latin typeface="Arial"/>
                <a:cs typeface="Arial"/>
              </a:rPr>
              <a:t>igossoudarev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  <a:latin typeface="Arial"/>
                <a:cs typeface="Arial"/>
              </a:rPr>
              <a:t>nodesimple</a:t>
            </a:r>
            <a:endParaRPr lang="ru-RU" sz="2000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Определите версию </a:t>
            </a:r>
            <a:r>
              <a:rPr lang="en-US" sz="2000" dirty="0" smtClean="0">
                <a:latin typeface="Arial"/>
                <a:cs typeface="Arial"/>
              </a:rPr>
              <a:t>Node.js</a:t>
            </a:r>
            <a:r>
              <a:rPr lang="ru-RU" sz="2000" dirty="0" smtClean="0">
                <a:latin typeface="Arial"/>
                <a:cs typeface="Arial"/>
              </a:rPr>
              <a:t> в этом контейнере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Выясните, какая версия движка </a:t>
            </a:r>
            <a:r>
              <a:rPr lang="en-US" sz="2000" dirty="0" smtClean="0">
                <a:latin typeface="Arial"/>
                <a:cs typeface="Arial"/>
              </a:rPr>
              <a:t>V8</a:t>
            </a:r>
            <a:r>
              <a:rPr lang="ru-RU" sz="2000" dirty="0" smtClean="0">
                <a:latin typeface="Arial"/>
                <a:cs typeface="Arial"/>
              </a:rPr>
              <a:t> используется в этой версии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Выясните, какая версия стандарта </a:t>
            </a:r>
            <a:r>
              <a:rPr lang="en-US" sz="2000" dirty="0" err="1" smtClean="0">
                <a:latin typeface="Arial"/>
                <a:cs typeface="Arial"/>
              </a:rPr>
              <a:t>ECMAScript</a:t>
            </a:r>
            <a:r>
              <a:rPr lang="ru-RU" sz="2000" dirty="0" smtClean="0">
                <a:latin typeface="Arial"/>
                <a:cs typeface="Arial"/>
              </a:rPr>
              <a:t> и в какой объёме реализована в этой версии</a:t>
            </a:r>
          </a:p>
          <a:p>
            <a:pPr marL="342900" indent="-342900">
              <a:lnSpc>
                <a:spcPct val="90000"/>
              </a:lnSpc>
              <a:buFont typeface="Arial"/>
              <a:buAutoNum type="arabicPeriod"/>
            </a:pPr>
            <a:r>
              <a:rPr lang="ru-RU" sz="2000" dirty="0" smtClean="0">
                <a:latin typeface="Arial"/>
                <a:cs typeface="Arial"/>
              </a:rPr>
              <a:t>Оформите отчёт, титул с ФИО и выводами. В слайдах укажите команды, выполненные для получения ответов и ссылки на официальные ресурсы по библиографическому стандарту  </a:t>
            </a:r>
            <a:r>
              <a:rPr lang="ru-RU" sz="2000" i="1" dirty="0" smtClean="0"/>
              <a:t>ГОСТ 7.1-2003 Библиографическое описание </a:t>
            </a:r>
            <a:r>
              <a:rPr lang="en-US" sz="2000" i="1" dirty="0" smtClean="0"/>
              <a:t>| </a:t>
            </a:r>
            <a:r>
              <a:rPr lang="is-IS" sz="2000" i="1" dirty="0" smtClean="0"/>
              <a:t>ГОСТ Р 7.0.5-2008 Библиографическая ссылка </a:t>
            </a:r>
            <a:endParaRPr lang="is-IS" sz="2000" dirty="0" smtClean="0"/>
          </a:p>
          <a:p>
            <a:pPr marL="342900" indent="-342900">
              <a:lnSpc>
                <a:spcPct val="90000"/>
              </a:lnSpc>
              <a:buFont typeface="Arial"/>
              <a:buAutoNum type="arabicPeriod"/>
            </a:pPr>
            <a:r>
              <a:rPr lang="ru-RU" sz="2000" dirty="0" smtClean="0"/>
              <a:t>Поместите слайды в </a:t>
            </a:r>
            <a:r>
              <a:rPr lang="ru-RU" sz="2000" dirty="0" err="1" smtClean="0"/>
              <a:t>гитхаб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86182" y="28572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Задание 2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285720" y="214290"/>
            <a:ext cx="8520600" cy="14123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200" dirty="0"/>
              <a:t>Работа в Node.js. Как в нём выполняется JavaScript?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214282" y="1785926"/>
            <a:ext cx="8520600" cy="192882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Как и в браузере, однако не создаются глобальные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объекты document и window, а создается объект</a:t>
            </a:r>
            <a:r>
              <a:rPr kumimoji="0" lang="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global.</a:t>
            </a:r>
            <a:endParaRPr kumimoji="0" lang="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285720" y="214290"/>
            <a:ext cx="8520600" cy="14123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3200" dirty="0" smtClean="0"/>
              <a:t>Загрузим </a:t>
            </a:r>
            <a:r>
              <a:rPr lang="ru-RU" sz="3200" dirty="0" smtClean="0"/>
              <a:t>образ </a:t>
            </a:r>
            <a:r>
              <a:rPr lang="en-US" sz="3200" dirty="0" err="1" smtClean="0"/>
              <a:t>igossoudarev</a:t>
            </a:r>
            <a:r>
              <a:rPr lang="en-US" sz="3200" dirty="0" smtClean="0"/>
              <a:t>/</a:t>
            </a:r>
            <a:r>
              <a:rPr lang="en-US" sz="3200" dirty="0" err="1" smtClean="0"/>
              <a:t>nodesimple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1204913"/>
            <a:ext cx="72882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285720" y="214290"/>
            <a:ext cx="8520600" cy="7858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3200" dirty="0" smtClean="0"/>
              <a:t>Узнаем успешность загрузки командой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docker</a:t>
            </a:r>
            <a:r>
              <a:rPr lang="en-US" sz="3200" dirty="0" smtClean="0"/>
              <a:t> images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714533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72501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hape 60"/>
          <p:cNvSpPr txBox="1">
            <a:spLocks noGrp="1"/>
          </p:cNvSpPr>
          <p:nvPr>
            <p:ph type="title"/>
          </p:nvPr>
        </p:nvSpPr>
        <p:spPr>
          <a:xfrm>
            <a:off x="285720" y="214290"/>
            <a:ext cx="8520600" cy="7858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3200" dirty="0" smtClean="0"/>
              <a:t>Запускаем контейнер из загруженного образа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285720" y="214290"/>
            <a:ext cx="8520600" cy="7858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3200" dirty="0" smtClean="0"/>
              <a:t>Узнаем версию</a:t>
            </a:r>
            <a:r>
              <a:rPr lang="en-US" sz="3200" dirty="0" smtClean="0"/>
              <a:t> Node.JS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1252538"/>
            <a:ext cx="71358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285720" y="214290"/>
            <a:ext cx="8520600" cy="10715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" sz="2400" dirty="0" smtClean="0"/>
              <a:t>Выясните, какая версия стандарта ECMAScript и в какой объёме реализована в этой </a:t>
            </a:r>
            <a:r>
              <a:rPr lang="ru" sz="2400" dirty="0" smtClean="0"/>
              <a:t>версии</a:t>
            </a:r>
            <a:endParaRPr sz="2400"/>
          </a:p>
        </p:txBody>
      </p:sp>
      <p:sp>
        <p:nvSpPr>
          <p:cNvPr id="3" name="TextBox 2"/>
          <p:cNvSpPr txBox="1"/>
          <p:nvPr/>
        </p:nvSpPr>
        <p:spPr>
          <a:xfrm>
            <a:off x="500034" y="1714488"/>
            <a:ext cx="8166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Заходим на сайт : </a:t>
            </a:r>
            <a:r>
              <a:rPr lang="en-US" dirty="0" smtClean="0"/>
              <a:t>https://chromium.googlesource.com/v8/v8/+/</a:t>
            </a:r>
            <a:r>
              <a:rPr lang="en-US" dirty="0" smtClean="0"/>
              <a:t>5.4.500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 в блоке описания находим: </a:t>
            </a:r>
            <a:r>
              <a:rPr lang="en-US" dirty="0" smtClean="0"/>
              <a:t>V8 implements </a:t>
            </a:r>
            <a:r>
              <a:rPr lang="en-US" dirty="0" err="1" smtClean="0"/>
              <a:t>ECMAScript</a:t>
            </a:r>
            <a:r>
              <a:rPr lang="en-US" dirty="0" smtClean="0"/>
              <a:t> as specified in ECMA-262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(V8 </a:t>
            </a:r>
            <a:r>
              <a:rPr lang="ru-RU" dirty="0" smtClean="0"/>
              <a:t>реализует  </a:t>
            </a:r>
            <a:r>
              <a:rPr lang="en-US" dirty="0" err="1" smtClean="0"/>
              <a:t>ECMAScript</a:t>
            </a:r>
            <a:r>
              <a:rPr lang="en-US" dirty="0" smtClean="0"/>
              <a:t> </a:t>
            </a:r>
            <a:r>
              <a:rPr lang="ru-RU" dirty="0" smtClean="0"/>
              <a:t>в соответствии со стандартом </a:t>
            </a:r>
            <a:r>
              <a:rPr lang="en-US" dirty="0" smtClean="0"/>
              <a:t>ECMA</a:t>
            </a:r>
            <a:r>
              <a:rPr lang="ru-RU" dirty="0" smtClean="0"/>
              <a:t>-262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Shape 94"/>
          <p:cNvSpPr txBox="1">
            <a:spLocks/>
          </p:cNvSpPr>
          <p:nvPr/>
        </p:nvSpPr>
        <p:spPr>
          <a:xfrm>
            <a:off x="500034" y="3071810"/>
            <a:ext cx="7215238" cy="2960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ES6 - </a:t>
            </a:r>
            <a:r>
              <a:rPr kumimoji="0" lang="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97%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ES2016+ - </a:t>
            </a:r>
            <a:r>
              <a:rPr kumimoji="0" lang="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Next - </a:t>
            </a:r>
            <a:r>
              <a:rPr kumimoji="0" lang="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1%</a:t>
            </a:r>
            <a:endParaRPr kumimoji="0" lang="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285720" y="214290"/>
            <a:ext cx="8520600" cy="10715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" sz="2400" dirty="0" smtClean="0"/>
              <a:t>Список источников</a:t>
            </a: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642910" y="857232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b="1" dirty="0" err="1" smtClean="0"/>
              <a:t>JavaScript</a:t>
            </a:r>
            <a:r>
              <a:rPr lang="ru-RU" b="1" dirty="0" smtClean="0"/>
              <a:t>: оператор </a:t>
            </a:r>
            <a:r>
              <a:rPr lang="ru-RU" b="1" dirty="0" err="1" smtClean="0"/>
              <a:t>delete</a:t>
            </a:r>
            <a:r>
              <a:rPr lang="ru-RU" b="1" dirty="0" smtClean="0"/>
              <a:t> создает утечку!? </a:t>
            </a:r>
            <a:endParaRPr lang="ru-RU" b="1" dirty="0" smtClean="0"/>
          </a:p>
          <a:p>
            <a:pPr marL="342900" indent="-342900"/>
            <a:r>
              <a:rPr lang="en-US" b="1" dirty="0" smtClean="0">
                <a:hlinkClick r:id="rId2"/>
              </a:rPr>
              <a:t>https</a:t>
            </a:r>
            <a:r>
              <a:rPr lang="en-US" b="1" dirty="0" smtClean="0">
                <a:hlinkClick r:id="rId2"/>
              </a:rPr>
              <a:t>://habrahabr.ru/post/150723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marL="342900" indent="-342900">
              <a:buFont typeface="+mj-lt"/>
              <a:buAutoNum type="arabicParenR"/>
            </a:pPr>
            <a:r>
              <a:rPr lang="en-US" b="1" dirty="0" smtClean="0"/>
              <a:t>chromium v8 5.4.500</a:t>
            </a:r>
          </a:p>
          <a:p>
            <a:pPr marL="342900" indent="-342900"/>
            <a:r>
              <a:rPr lang="en-US" b="1" dirty="0" smtClean="0">
                <a:hlinkClick r:id="rId3"/>
              </a:rPr>
              <a:t>https://chromium.googlesource.com/v8/v8/+/</a:t>
            </a:r>
            <a:r>
              <a:rPr lang="en-US" b="1" dirty="0" smtClean="0">
                <a:hlinkClick r:id="rId3"/>
              </a:rPr>
              <a:t>5.4.500</a:t>
            </a:r>
            <a:endParaRPr lang="en-US" b="1" dirty="0" smtClean="0"/>
          </a:p>
          <a:p>
            <a:pPr marL="342900" indent="-342900">
              <a:buFont typeface="+mj-lt"/>
              <a:buAutoNum type="arabicParenR"/>
            </a:pPr>
            <a:r>
              <a:rPr lang="ru-RU" b="1" dirty="0" smtClean="0"/>
              <a:t>Разъяснения насчёт </a:t>
            </a:r>
            <a:r>
              <a:rPr lang="en-US" b="1" dirty="0" smtClean="0"/>
              <a:t>JavaScript, ECMA–262, TC39 </a:t>
            </a:r>
            <a:r>
              <a:rPr lang="ru-RU" b="1" dirty="0" smtClean="0"/>
              <a:t>и </a:t>
            </a:r>
            <a:r>
              <a:rPr lang="ru-RU" b="1" dirty="0" err="1" smtClean="0"/>
              <a:t>транскомпиляторов</a:t>
            </a:r>
            <a:r>
              <a:rPr lang="ru-RU" b="1" dirty="0" smtClean="0"/>
              <a:t> </a:t>
            </a:r>
            <a:r>
              <a:rPr lang="en-US" b="1" dirty="0" err="1" smtClean="0"/>
              <a:t>ECMAScript</a:t>
            </a:r>
            <a:endParaRPr lang="ru-RU" b="1" dirty="0" smtClean="0">
              <a:hlinkClick r:id="rId4"/>
            </a:endParaRPr>
          </a:p>
          <a:p>
            <a:pPr marL="342900" indent="-342900"/>
            <a:r>
              <a:rPr lang="en-US" b="1" dirty="0" smtClean="0">
                <a:hlinkClick r:id="rId4"/>
              </a:rPr>
              <a:t>http</a:t>
            </a:r>
            <a:r>
              <a:rPr lang="en-US" b="1" dirty="0" smtClean="0">
                <a:hlinkClick r:id="rId4"/>
              </a:rPr>
              <a:t>://frontender.info/javascript-ecma-262-tc39-and-ecmascript-transpilers-explained</a:t>
            </a:r>
            <a:r>
              <a:rPr lang="en-US" b="1" dirty="0" smtClean="0">
                <a:hlinkClick r:id="rId4"/>
              </a:rPr>
              <a:t>/</a:t>
            </a:r>
            <a:endParaRPr lang="ru-RU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241</Words>
  <Application>Microsoft Office PowerPoint</Application>
  <PresentationFormat>Экран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Работа в Node.js. Как в нём выполняется JavaScript? </vt:lpstr>
      <vt:lpstr>Загрузим образ igossoudarev/nodesimple</vt:lpstr>
      <vt:lpstr>Узнаем успешность загрузки командой  docker images</vt:lpstr>
      <vt:lpstr>Запускаем контейнер из загруженного образа</vt:lpstr>
      <vt:lpstr>Узнаем версию Node.JS</vt:lpstr>
      <vt:lpstr>Выясните, какая версия стандарта ECMAScript и в какой объёме реализована в этой версии</vt:lpstr>
      <vt:lpstr>Список источников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44</cp:revision>
  <dcterms:created xsi:type="dcterms:W3CDTF">2017-02-12T15:45:00Z</dcterms:created>
  <dcterms:modified xsi:type="dcterms:W3CDTF">2017-02-16T17:29:02Z</dcterms:modified>
</cp:coreProperties>
</file>