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ahabr.ru/post/313526/" TargetMode="External"/><Relationship Id="rId13" Type="http://schemas.openxmlformats.org/officeDocument/2006/relationships/hyperlink" Target="https://files.slack.com/files-pri/T2AT1JAH2-F31ESQ3BP/pasted_image_at_2016_11_11_13_47.png" TargetMode="External"/><Relationship Id="rId18" Type="http://schemas.openxmlformats.org/officeDocument/2006/relationships/hyperlink" Target="https://files.slack.com/files-pri/T2AT1JAH2-F4C8MBKN0/pasted_image_at_2017_03_01_20_59.png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hyperlink" Target="https://files.slack.com/files-pri/T2AT1JAH2-F30BSD3M4/logs.jpg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hyperlink" Target="https://github.com/didimoner/is_homeworks/tree/master/hw_1-4" TargetMode="External"/><Relationship Id="rId20" Type="http://schemas.openxmlformats.org/officeDocument/2006/relationships/hyperlink" Target="https://files.slack.com/files-pri/T2AT1JAH2-F4CF30HD3/_______________________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8.png"/><Relationship Id="rId5" Type="http://schemas.openxmlformats.org/officeDocument/2006/relationships/hyperlink" Target="https://github.com/didimoner/is_homeworks/blob/master/tern_hw/tern.js" TargetMode="External"/><Relationship Id="rId15" Type="http://schemas.openxmlformats.org/officeDocument/2006/relationships/image" Target="../media/image9.jpeg"/><Relationship Id="rId10" Type="http://schemas.openxmlformats.org/officeDocument/2006/relationships/hyperlink" Target="https://github.com/ashtrie/homework" TargetMode="External"/><Relationship Id="rId19" Type="http://schemas.openxmlformats.org/officeDocument/2006/relationships/hyperlink" Target="https://files.slack.com/files-pri/T2AT1JAH2-F4CAFN2CB/___________________________________.png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hyperlink" Target="https://github.com/Greshnick00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4300"/>
            <a:ext cx="8839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LSSchlangesans-Light" pitchFamily="50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dirty="0" smtClean="0">
                <a:latin typeface="ALSSchlangesans-Light" pitchFamily="50" charset="0"/>
              </a:rPr>
              <a:t>Национальный исследовательский университет </a:t>
            </a:r>
          </a:p>
          <a:p>
            <a:pPr algn="ctr"/>
            <a:r>
              <a:rPr lang="ru-RU" dirty="0" smtClean="0">
                <a:latin typeface="ALSSchlangesans-Light" pitchFamily="50" charset="0"/>
              </a:rPr>
              <a:t>«Информационных технологий, механики и оптики»</a:t>
            </a: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r>
              <a:rPr lang="ru-RU" sz="4000" b="1" dirty="0" smtClean="0">
                <a:latin typeface="Andantino script" pitchFamily="2" charset="0"/>
              </a:rPr>
              <a:t>Вывод категорий средствами </a:t>
            </a:r>
            <a:r>
              <a:rPr lang="en-US" sz="4000" b="1" dirty="0" err="1" smtClean="0">
                <a:latin typeface="Andantino script" pitchFamily="2" charset="0"/>
              </a:rPr>
              <a:t>M</a:t>
            </a:r>
            <a:r>
              <a:rPr lang="en-US" sz="4000" b="1" dirty="0" err="1" smtClean="0">
                <a:latin typeface="Andantino script" pitchFamily="2" charset="0"/>
              </a:rPr>
              <a:t>oodle</a:t>
            </a:r>
            <a:endParaRPr lang="ru-RU" sz="4000" b="1" dirty="0" smtClean="0">
              <a:latin typeface="Andantino script" pitchFamily="2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r"/>
            <a:r>
              <a:rPr lang="ru-RU" dirty="0" smtClean="0">
                <a:latin typeface="ALSSchlangesans-Light" pitchFamily="50" charset="0"/>
              </a:rPr>
              <a:t>Выполнил : </a:t>
            </a:r>
            <a:r>
              <a:rPr lang="ru-RU" dirty="0" err="1" smtClean="0">
                <a:latin typeface="ALSSchlangesans-Light" pitchFamily="50" charset="0"/>
              </a:rPr>
              <a:t>Сивинский</a:t>
            </a:r>
            <a:r>
              <a:rPr lang="ru-RU" dirty="0" smtClean="0">
                <a:latin typeface="ALSSchlangesans-Light" pitchFamily="50" charset="0"/>
              </a:rPr>
              <a:t> С. </a:t>
            </a:r>
          </a:p>
          <a:p>
            <a:pPr algn="r"/>
            <a:r>
              <a:rPr lang="en-US" dirty="0" smtClean="0">
                <a:latin typeface="ALSSchlangesans-Light" pitchFamily="50" charset="0"/>
              </a:rPr>
              <a:t>S4107 </a:t>
            </a:r>
            <a:r>
              <a:rPr lang="ru-RU" dirty="0" smtClean="0">
                <a:latin typeface="ALSSchlangesans-Light" pitchFamily="50" charset="0"/>
              </a:rPr>
              <a:t>«</a:t>
            </a:r>
            <a:r>
              <a:rPr lang="en-US" dirty="0" smtClean="0">
                <a:latin typeface="ALSSchlangesans-Light" pitchFamily="50" charset="0"/>
              </a:rPr>
              <a:t>Web</a:t>
            </a:r>
            <a:r>
              <a:rPr lang="ru-RU" dirty="0" smtClean="0">
                <a:latin typeface="ALSSchlangesans-Light" pitchFamily="50" charset="0"/>
              </a:rPr>
              <a:t>-технологии»</a:t>
            </a: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r>
              <a:rPr lang="ru-RU" dirty="0" smtClean="0">
                <a:latin typeface="ALSSchlangesans-Light" pitchFamily="50" charset="0"/>
              </a:rPr>
              <a:t>Санкт-Петербург, 2017</a:t>
            </a:r>
            <a:endParaRPr lang="ru-RU" dirty="0">
              <a:latin typeface="ALSSchlangesans-Light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71550"/>
            <a:ext cx="7100887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133350"/>
            <a:ext cx="7566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Проверяем запуск контейнеров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Moodle</a:t>
            </a:r>
            <a:r>
              <a:rPr lang="ru-RU" dirty="0" smtClean="0"/>
              <a:t> </a:t>
            </a:r>
            <a:r>
              <a:rPr lang="ru-RU" dirty="0" smtClean="0"/>
              <a:t>(команда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Заходим внутрь ко</a:t>
            </a:r>
            <a:r>
              <a:rPr lang="ru-RU" dirty="0" smtClean="0"/>
              <a:t>н</a:t>
            </a:r>
            <a:r>
              <a:rPr lang="ru-RU" dirty="0" smtClean="0"/>
              <a:t>тейнера </a:t>
            </a:r>
            <a:r>
              <a:rPr lang="en-US" dirty="0" err="1" smtClean="0"/>
              <a:t>moodle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docker</a:t>
            </a:r>
            <a:r>
              <a:rPr lang="en-US" dirty="0" smtClean="0"/>
              <a:t> exec –it fe29e2ca4902</a:t>
            </a:r>
            <a:r>
              <a:rPr lang="en-US" dirty="0" smtClean="0"/>
              <a:t> </a:t>
            </a:r>
            <a:r>
              <a:rPr lang="en-US" dirty="0" smtClean="0"/>
              <a:t>bash)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61950"/>
            <a:ext cx="587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3) Переходим в каталог 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/www/</a:t>
            </a:r>
            <a:r>
              <a:rPr lang="en-US" dirty="0" err="1" smtClean="0"/>
              <a:t>moodle</a:t>
            </a:r>
            <a:r>
              <a:rPr lang="en-US" dirty="0" smtClean="0"/>
              <a:t>/course</a:t>
            </a:r>
          </a:p>
          <a:p>
            <a:r>
              <a:rPr lang="ru-RU" dirty="0" smtClean="0"/>
              <a:t>4)</a:t>
            </a:r>
            <a:r>
              <a:rPr lang="en-US" dirty="0" smtClean="0"/>
              <a:t> </a:t>
            </a:r>
            <a:r>
              <a:rPr lang="ru-RU" dirty="0" smtClean="0"/>
              <a:t>Запускаем редактор </a:t>
            </a:r>
            <a:r>
              <a:rPr lang="en-US" dirty="0" smtClean="0"/>
              <a:t>micro</a:t>
            </a:r>
            <a:r>
              <a:rPr lang="ru-RU" dirty="0" smtClean="0"/>
              <a:t> и создаем файл </a:t>
            </a:r>
            <a:r>
              <a:rPr lang="en-US" dirty="0" smtClean="0"/>
              <a:t>category.php</a:t>
            </a:r>
            <a:endParaRPr lang="ru-RU" dirty="0" smtClean="0"/>
          </a:p>
        </p:txBody>
      </p:sp>
      <p:pic>
        <p:nvPicPr>
          <p:cNvPr id="2054" name="Picture 6" descr="https://slack-imgs.com/?c=1&amp;o1=wi16.he16&amp;url=https%3A%2F%2Fd301sr5gafysq2.cloudfront.net%2F564c96d1f0f9%2Fimg%2Fbitbucket_avatar%2F192%2Fbitbuck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35126613"/>
            <a:ext cx="1641475" cy="1641475"/>
          </a:xfrm>
          <a:prstGeom prst="rect">
            <a:avLst/>
          </a:prstGeom>
          <a:noFill/>
        </p:spPr>
      </p:pic>
      <p:pic>
        <p:nvPicPr>
          <p:cNvPr id="2055" name="Picture 7" descr="https://slack-imgs.com/?c=1&amp;o1=wi16.he16.ip&amp;url=https%3A%2F%2Fssl.gstatic.com%2Fdocs%2Fpresentations%2Fimages%2Ffavicon4.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30535563"/>
            <a:ext cx="136525" cy="136525"/>
          </a:xfrm>
          <a:prstGeom prst="rect">
            <a:avLst/>
          </a:prstGeom>
          <a:noFill/>
        </p:spPr>
      </p:pic>
      <p:pic>
        <p:nvPicPr>
          <p:cNvPr id="2056" name="Picture 8" descr="https://slack-imgs.com/?c=1&amp;o1=wi16.he16&amp;url=https%3A%2F%2Fgithub.com%2Fapple-touch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-21870988"/>
            <a:ext cx="1025525" cy="1025525"/>
          </a:xfrm>
          <a:prstGeom prst="rect">
            <a:avLst/>
          </a:prstGeom>
          <a:noFill/>
        </p:spPr>
      </p:pic>
      <p:pic>
        <p:nvPicPr>
          <p:cNvPr id="2057" name="Picture 9" descr="https://slack-imgs.com/?c=1&amp;o1=wi75.he75&amp;url=https%3A%2F%2Favatars0.githubusercontent.com%2Fu%2F8833342%3Fv%3D3%26s%3D400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75" y="-20346988"/>
            <a:ext cx="3341688" cy="3341688"/>
          </a:xfrm>
          <a:prstGeom prst="rect">
            <a:avLst/>
          </a:prstGeom>
          <a:noFill/>
        </p:spPr>
      </p:pic>
      <p:pic>
        <p:nvPicPr>
          <p:cNvPr id="2058" name="Picture 10" descr="https://slack-imgs.com/?c=1&amp;o1=wi16.he16&amp;url=https%3A%2F%2Fhabrahabr.ru%2Fimages%2Ffavicons%2Fapple-touch-icon-57x5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5575" y="-13301663"/>
            <a:ext cx="487363" cy="487363"/>
          </a:xfrm>
          <a:prstGeom prst="rect">
            <a:avLst/>
          </a:prstGeom>
          <a:noFill/>
        </p:spPr>
      </p:pic>
      <p:pic>
        <p:nvPicPr>
          <p:cNvPr id="2059" name="Picture 11" descr="https://slack-imgs.com/?c=1&amp;o1=wi75.he15&amp;url=https%3A%2F%2Fhabrastorage.org%2Ffiles%2F504%2Fa78%2Fcba%2F504a78cba9324062bb3d66d6af2e0588.png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5575" y="-12295188"/>
            <a:ext cx="9374188" cy="1965325"/>
          </a:xfrm>
          <a:prstGeom prst="rect">
            <a:avLst/>
          </a:prstGeom>
          <a:noFill/>
        </p:spPr>
      </p:pic>
      <p:pic>
        <p:nvPicPr>
          <p:cNvPr id="2060" name="Picture 12" descr="https://slack-imgs.com/?c=1&amp;o1=wi16.he16&amp;url=https%3A%2F%2Fgithub.com%2Fapple-touch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-7124700"/>
            <a:ext cx="1025525" cy="1025525"/>
          </a:xfrm>
          <a:prstGeom prst="rect">
            <a:avLst/>
          </a:prstGeom>
          <a:noFill/>
        </p:spPr>
      </p:pic>
      <p:pic>
        <p:nvPicPr>
          <p:cNvPr id="2061" name="Picture 13" descr="https://slack-imgs.com/?c=1&amp;o1=wi75.he75&amp;url=https%3A%2F%2Favatars3.githubusercontent.com%2Fu%2F12933038%3Fv%3D3%26s%3D400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5575" y="-5600700"/>
            <a:ext cx="3589338" cy="3589337"/>
          </a:xfrm>
          <a:prstGeom prst="rect">
            <a:avLst/>
          </a:prstGeom>
          <a:noFill/>
        </p:spPr>
      </p:pic>
      <p:sp>
        <p:nvSpPr>
          <p:cNvPr id="2062" name="AutoShape 14">
            <a:hlinkClick r:id="rId12" tooltip="ctrl+click to open original in new tab"/>
          </p:cNvPr>
          <p:cNvSpPr>
            <a:spLocks noChangeAspect="1" noChangeArrowheads="1"/>
          </p:cNvSpPr>
          <p:nvPr/>
        </p:nvSpPr>
        <p:spPr bwMode="auto">
          <a:xfrm>
            <a:off x="155575" y="-782638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3" name="AutoShape 15">
            <a:hlinkClick r:id="rId13" tooltip="ctrl+click to open original in new tab"/>
          </p:cNvPr>
          <p:cNvSpPr>
            <a:spLocks noChangeAspect="1" noChangeArrowheads="1"/>
          </p:cNvSpPr>
          <p:nvPr/>
        </p:nvSpPr>
        <p:spPr bwMode="auto">
          <a:xfrm>
            <a:off x="155575" y="315913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6" name="Picture 18" descr="https://slack-imgs.com/?c=1&amp;o1=wi16.he16&amp;url=https%3A%2F%2Fgithub.com%2Fapple-touch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8580438"/>
            <a:ext cx="1025525" cy="1025525"/>
          </a:xfrm>
          <a:prstGeom prst="rect">
            <a:avLst/>
          </a:prstGeom>
          <a:noFill/>
        </p:spPr>
      </p:pic>
      <p:pic>
        <p:nvPicPr>
          <p:cNvPr id="2067" name="Picture 19" descr="https://slack-imgs.com/?c=1&amp;o1=wi75.he75&amp;url=https%3A%2F%2Favatars2.githubusercontent.com%2Fu%2F20956065%3Fv%3D3%26s%3D400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5575" y="10104438"/>
            <a:ext cx="3417888" cy="3417887"/>
          </a:xfrm>
          <a:prstGeom prst="rect">
            <a:avLst/>
          </a:prstGeom>
          <a:noFill/>
        </p:spPr>
      </p:pic>
      <p:pic>
        <p:nvPicPr>
          <p:cNvPr id="2068" name="Picture 20" descr="https://slack-imgs.com/?c=1&amp;o1=wi16.he16&amp;url=https%3A%2F%2Fgithub.com%2Fapple-touch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15028863"/>
            <a:ext cx="1025525" cy="1025525"/>
          </a:xfrm>
          <a:prstGeom prst="rect">
            <a:avLst/>
          </a:prstGeom>
          <a:noFill/>
        </p:spPr>
      </p:pic>
      <p:pic>
        <p:nvPicPr>
          <p:cNvPr id="2069" name="Picture 21" descr="https://slack-imgs.com/?c=1&amp;o1=wi75.he75&amp;url=https%3A%2F%2Favatars0.githubusercontent.com%2Fu%2F8833342%3Fv%3D3%26s%3D400">
            <a:hlinkClick r:id="rId16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75" y="16552863"/>
            <a:ext cx="3341688" cy="3341687"/>
          </a:xfrm>
          <a:prstGeom prst="rect">
            <a:avLst/>
          </a:prstGeom>
          <a:noFill/>
        </p:spPr>
      </p:pic>
      <p:pic>
        <p:nvPicPr>
          <p:cNvPr id="2070" name="Picture 22" descr="https://slack-imgs.com/?c=1&amp;o1=wi16.he16.ip&amp;url=https%3A%2F%2Fassets-cdn.github.com%2Ffavicon.ic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5575" y="21401088"/>
            <a:ext cx="273050" cy="273050"/>
          </a:xfrm>
          <a:prstGeom prst="rect">
            <a:avLst/>
          </a:prstGeom>
          <a:noFill/>
        </p:spPr>
      </p:pic>
      <p:pic>
        <p:nvPicPr>
          <p:cNvPr id="2071" name="Picture 23" descr="https://slack-imgs.com/?c=1&amp;o1=wi16.he16.ip&amp;url=https%3A%2F%2Fassets-cdn.github.com%2Ffavicon.ic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5575" y="23048913"/>
            <a:ext cx="273050" cy="273050"/>
          </a:xfrm>
          <a:prstGeom prst="rect">
            <a:avLst/>
          </a:prstGeom>
          <a:noFill/>
        </p:spPr>
      </p:pic>
      <p:pic>
        <p:nvPicPr>
          <p:cNvPr id="2072" name="Picture 24" descr="https://slack-imgs.com/?c=1&amp;o1=wi16.he16.ip&amp;url=https%3A%2F%2Fassets-cdn.github.com%2Ffavicon.ic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5575" y="24696738"/>
            <a:ext cx="273050" cy="273050"/>
          </a:xfrm>
          <a:prstGeom prst="rect">
            <a:avLst/>
          </a:prstGeom>
          <a:noFill/>
        </p:spPr>
      </p:pic>
      <p:pic>
        <p:nvPicPr>
          <p:cNvPr id="2073" name="Picture 25" descr="https://slack-imgs.com/?c=1&amp;o1=wi16.he16.ip&amp;url=https%3A%2F%2Fassets-cdn.github.com%2Ffavicon.ic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5575" y="26344563"/>
            <a:ext cx="273050" cy="273050"/>
          </a:xfrm>
          <a:prstGeom prst="rect">
            <a:avLst/>
          </a:prstGeom>
          <a:noFill/>
        </p:spPr>
      </p:pic>
      <p:pic>
        <p:nvPicPr>
          <p:cNvPr id="2074" name="Picture 26" descr="https://slack-imgs.com/?c=1&amp;o1=wi16.he16.ip&amp;url=https%3A%2F%2Fassets-cdn.github.com%2Ffavicon.ic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5575" y="28267025"/>
            <a:ext cx="273050" cy="273050"/>
          </a:xfrm>
          <a:prstGeom prst="rect">
            <a:avLst/>
          </a:prstGeom>
          <a:noFill/>
        </p:spPr>
      </p:pic>
      <p:pic>
        <p:nvPicPr>
          <p:cNvPr id="2075" name="Picture 27" descr="https://slack-imgs.com/?c=1&amp;o1=wi16.he16.ip&amp;url=https%3A%2F%2Fassets-cdn.github.com%2Ffavicon.ic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5575" y="29914850"/>
            <a:ext cx="273050" cy="273050"/>
          </a:xfrm>
          <a:prstGeom prst="rect">
            <a:avLst/>
          </a:prstGeom>
          <a:noFill/>
        </p:spPr>
      </p:pic>
      <p:sp>
        <p:nvSpPr>
          <p:cNvPr id="2076" name="AutoShape 28" descr="https://files.slack.com/files-tmb/T2AT1JAH2-F4C8MBKN0-c890fc188a/pasted_image_at_2017_03_01_20_59_720.png">
            <a:hlinkClick r:id="rId18" tooltip="ctrl+click to open original in new tab"/>
          </p:cNvPr>
          <p:cNvSpPr>
            <a:spLocks noChangeAspect="1" noChangeArrowheads="1"/>
          </p:cNvSpPr>
          <p:nvPr/>
        </p:nvSpPr>
        <p:spPr bwMode="auto">
          <a:xfrm>
            <a:off x="155575" y="326612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77" name="AutoShape 29" descr="https://files.slack.com/files-tmb/T2AT1JAH2-F4CAFN2CB-64358962e0/____________________________________720.png">
            <a:hlinkClick r:id="rId19" tooltip="ctrl+click to open original in new tab"/>
          </p:cNvPr>
          <p:cNvSpPr>
            <a:spLocks noChangeAspect="1" noChangeArrowheads="1"/>
          </p:cNvSpPr>
          <p:nvPr/>
        </p:nvSpPr>
        <p:spPr bwMode="auto">
          <a:xfrm>
            <a:off x="155575" y="400399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78" name="AutoShape 30" descr="https://files.slack.com/files-tmb/T2AT1JAH2-F4CF30HD3-8bd7906faf/________________________480.png">
            <a:hlinkClick r:id="rId20" tooltip="ctrl+click to open original in new tab"/>
          </p:cNvPr>
          <p:cNvSpPr>
            <a:spLocks noChangeAspect="1" noChangeArrowheads="1"/>
          </p:cNvSpPr>
          <p:nvPr/>
        </p:nvSpPr>
        <p:spPr bwMode="auto">
          <a:xfrm>
            <a:off x="155575" y="40863838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79" name="Picture 31" descr="https://slack-imgs.com/?c=1&amp;o1=wi16.he16.ip&amp;url=https%3A%2F%2Fassets-cdn.github.com%2Ffavicon.ic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5575" y="42511663"/>
            <a:ext cx="273050" cy="273050"/>
          </a:xfrm>
          <a:prstGeom prst="rect">
            <a:avLst/>
          </a:prstGeom>
          <a:noFill/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066800" y="1047750"/>
            <a:ext cx="710088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14350"/>
            <a:ext cx="485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5) Открываем браузер и переходим по адресу: </a:t>
            </a:r>
            <a:endParaRPr lang="en-US" dirty="0" smtClean="0"/>
          </a:p>
          <a:p>
            <a:r>
              <a:rPr lang="en-US" dirty="0" smtClean="0"/>
              <a:t>localhost:5555/</a:t>
            </a:r>
            <a:r>
              <a:rPr lang="en-US" dirty="0" err="1" smtClean="0"/>
              <a:t>moodle</a:t>
            </a:r>
            <a:r>
              <a:rPr lang="en-US" dirty="0" smtClean="0"/>
              <a:t>/course/category.php</a:t>
            </a:r>
            <a:endParaRPr lang="ru-RU" dirty="0"/>
          </a:p>
        </p:txBody>
      </p:sp>
      <p:sp>
        <p:nvSpPr>
          <p:cNvPr id="3074" name="AutoShape 2" descr="https://files.slack.com/files-pri/T2AT1JAH2-F4CF30HD3/_______________________.png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https://files.slack.com/files-pri/T2AT1JAH2-F4CF30HD3/_______________________.png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https://files.slack.com/files-pri/T2AT1JAH2-F4CF30HD3/_______________________.png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результат в браузер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3550"/>
            <a:ext cx="8052956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PresentationFormat>Экран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8</cp:revision>
  <dcterms:created xsi:type="dcterms:W3CDTF">2017-03-28T13:11:27Z</dcterms:created>
  <dcterms:modified xsi:type="dcterms:W3CDTF">2017-03-28T14:19:41Z</dcterms:modified>
</cp:coreProperties>
</file>