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242050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701425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84450998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631481342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4319862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667954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23437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688776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377538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14419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41210474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853806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4787849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59475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8847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95611321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0602597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6397323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6304793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75545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1170747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3218272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2115831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0104929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0592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197529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9721817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0579615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954303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08657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4489678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3589627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383617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514801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4553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3624118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1391148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0920409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7363364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3076788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906946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06168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078659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642667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7929787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5213350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2516262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2880927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44015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057411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7598866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8100822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390851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6880372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7133451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238807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75069924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0577412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8323470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7150988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909648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39221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0764726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81536500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4961896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8278665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1619543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616108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92281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8185022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5845674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841249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99895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17988" y="546858"/>
            <a:ext cx="5488557" cy="5916664"/>
          </a:xfrm>
          <a:prstGeom prst="rect">
            <a:avLst/>
          </a:prstGeom>
        </p:spPr>
      </p:pic>
      <p:sp>
        <p:nvSpPr>
          <p:cNvPr id="1401053822" name=""/>
          <p:cNvSpPr txBox="1"/>
          <p:nvPr/>
        </p:nvSpPr>
        <p:spPr bwMode="auto">
          <a:xfrm rot="0" flipH="0" flipV="0">
            <a:off x="4978437" y="2635191"/>
            <a:ext cx="501159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SB</a:t>
            </a:r>
            <a:endParaRPr b="1"/>
          </a:p>
        </p:txBody>
      </p:sp>
      <p:sp>
        <p:nvSpPr>
          <p:cNvPr id="915274100" name=""/>
          <p:cNvSpPr txBox="1"/>
          <p:nvPr/>
        </p:nvSpPr>
        <p:spPr bwMode="auto">
          <a:xfrm rot="0" flipH="0" flipV="0">
            <a:off x="5137187" y="3256401"/>
            <a:ext cx="71748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Y511</a:t>
            </a:r>
            <a:endParaRPr b="0"/>
          </a:p>
        </p:txBody>
      </p:sp>
      <p:sp>
        <p:nvSpPr>
          <p:cNvPr id="523453562" name=""/>
          <p:cNvSpPr txBox="1"/>
          <p:nvPr/>
        </p:nvSpPr>
        <p:spPr bwMode="auto">
          <a:xfrm rot="0" flipH="0" flipV="0">
            <a:off x="3296555" y="2165354"/>
            <a:ext cx="6921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L547</a:t>
            </a:r>
            <a:endParaRPr b="0"/>
          </a:p>
        </p:txBody>
      </p:sp>
      <p:sp>
        <p:nvSpPr>
          <p:cNvPr id="455508032" name=""/>
          <p:cNvSpPr txBox="1"/>
          <p:nvPr/>
        </p:nvSpPr>
        <p:spPr bwMode="auto">
          <a:xfrm rot="0" flipH="0" flipV="0">
            <a:off x="4138782" y="2478557"/>
            <a:ext cx="7046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T550</a:t>
            </a:r>
            <a:endParaRPr b="0"/>
          </a:p>
        </p:txBody>
      </p:sp>
      <p:sp>
        <p:nvSpPr>
          <p:cNvPr id="1980250559" name=""/>
          <p:cNvSpPr txBox="1"/>
          <p:nvPr/>
        </p:nvSpPr>
        <p:spPr bwMode="auto">
          <a:xfrm rot="0" flipH="0" flipV="0">
            <a:off x="2655204" y="3245940"/>
            <a:ext cx="6921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L515</a:t>
            </a:r>
            <a:endParaRPr b="0"/>
          </a:p>
        </p:txBody>
      </p:sp>
      <p:sp>
        <p:nvSpPr>
          <p:cNvPr id="570888705" name=""/>
          <p:cNvSpPr txBox="1"/>
          <p:nvPr/>
        </p:nvSpPr>
        <p:spPr bwMode="auto">
          <a:xfrm rot="0" flipH="0" flipV="0">
            <a:off x="3786460" y="2844677"/>
            <a:ext cx="69214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0"/>
              <a:t>L553</a:t>
            </a:r>
            <a:endParaRPr b="0"/>
          </a:p>
        </p:txBody>
      </p:sp>
      <p:sp>
        <p:nvSpPr>
          <p:cNvPr id="265925918" name=""/>
          <p:cNvSpPr txBox="1"/>
          <p:nvPr/>
        </p:nvSpPr>
        <p:spPr bwMode="auto">
          <a:xfrm rot="0" flipH="0" flipV="0">
            <a:off x="5590084" y="5652589"/>
            <a:ext cx="81894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A9D4D4"/>
                </a:solidFill>
              </a:rPr>
              <a:t>S4-S5</a:t>
            </a:r>
            <a:endParaRPr b="1">
              <a:solidFill>
                <a:srgbClr val="A9D4D4"/>
              </a:solidFill>
            </a:endParaRPr>
          </a:p>
        </p:txBody>
      </p:sp>
      <p:sp>
        <p:nvSpPr>
          <p:cNvPr id="2011840445" name=""/>
          <p:cNvSpPr txBox="1"/>
          <p:nvPr/>
        </p:nvSpPr>
        <p:spPr bwMode="auto">
          <a:xfrm rot="0" flipH="0" flipV="0">
            <a:off x="2191996" y="1247747"/>
            <a:ext cx="46320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A9D4D4"/>
                </a:solidFill>
              </a:rPr>
              <a:t>S3</a:t>
            </a:r>
            <a:endParaRPr b="1">
              <a:solidFill>
                <a:srgbClr val="A9D4D4"/>
              </a:solidFill>
            </a:endParaRPr>
          </a:p>
        </p:txBody>
      </p:sp>
      <p:sp>
        <p:nvSpPr>
          <p:cNvPr id="1260137401" name=""/>
          <p:cNvSpPr txBox="1"/>
          <p:nvPr/>
        </p:nvSpPr>
        <p:spPr bwMode="auto">
          <a:xfrm rot="0" flipH="0" flipV="0">
            <a:off x="2838395" y="478307"/>
            <a:ext cx="46320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A9D4D4"/>
                </a:solidFill>
              </a:rPr>
              <a:t>S4</a:t>
            </a:r>
            <a:endParaRPr b="1">
              <a:solidFill>
                <a:srgbClr val="A9D4D4"/>
              </a:solidFill>
            </a:endParaRPr>
          </a:p>
        </p:txBody>
      </p:sp>
      <p:sp>
        <p:nvSpPr>
          <p:cNvPr id="1168202588" name=""/>
          <p:cNvSpPr txBox="1"/>
          <p:nvPr/>
        </p:nvSpPr>
        <p:spPr bwMode="auto">
          <a:xfrm rot="0" flipH="0" flipV="0">
            <a:off x="5532513" y="1430807"/>
            <a:ext cx="46320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83B783"/>
                </a:solidFill>
              </a:rPr>
              <a:t>S5</a:t>
            </a:r>
            <a:endParaRPr b="1">
              <a:solidFill>
                <a:srgbClr val="83B783"/>
              </a:solidFill>
            </a:endParaRPr>
          </a:p>
        </p:txBody>
      </p:sp>
      <p:sp>
        <p:nvSpPr>
          <p:cNvPr id="311060497" name=""/>
          <p:cNvSpPr txBox="1"/>
          <p:nvPr/>
        </p:nvSpPr>
        <p:spPr bwMode="auto">
          <a:xfrm rot="0" flipH="0" flipV="0">
            <a:off x="6959544" y="630706"/>
            <a:ext cx="463208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rgbClr val="83B783"/>
                </a:solidFill>
              </a:rPr>
              <a:t>S6</a:t>
            </a:r>
            <a:endParaRPr b="1">
              <a:solidFill>
                <a:srgbClr val="83B78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2025-09-06T23:39:39Z</dcterms:modified>
</cp:coreProperties>
</file>