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38648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416227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68742290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7173588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6545718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8156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24720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0478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952503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64732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33271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3806074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217500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48359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843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513865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8745049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36398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14000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809967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562186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7295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04354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247272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9482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070772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339451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1155905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834991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96149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801706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7471104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8684213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53207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97866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0972859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793578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2324789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1770494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776124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298389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567499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982646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4895616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934379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3857508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4360510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171052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5291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623678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0337624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25328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36220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7795188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19109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944245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142308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00975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5956984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6773108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132352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90728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718032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2241652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3429132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7841791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19563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6601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961117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7909415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436532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200625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54051498" name=""/>
          <p:cNvPicPr>
            <a:picLocks noChangeAspect="1"/>
          </p:cNvPicPr>
          <p:nvPr/>
        </p:nvPicPr>
        <p:blipFill>
          <a:blip r:embed="rId3"/>
          <a:srcRect l="76638" t="0" r="0" b="44854"/>
          <a:stretch/>
        </p:blipFill>
        <p:spPr bwMode="auto">
          <a:xfrm flipH="0" flipV="0">
            <a:off x="174486" y="108716"/>
            <a:ext cx="5187380" cy="6438780"/>
          </a:xfrm>
          <a:prstGeom prst="rect">
            <a:avLst/>
          </a:prstGeom>
        </p:spPr>
      </p:pic>
      <p:pic>
        <p:nvPicPr>
          <p:cNvPr id="787337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95999" y="196095"/>
            <a:ext cx="6029399" cy="6029399"/>
          </a:xfrm>
          <a:prstGeom prst="rect">
            <a:avLst/>
          </a:prstGeom>
        </p:spPr>
      </p:pic>
      <p:sp>
        <p:nvSpPr>
          <p:cNvPr id="832373582" name=""/>
          <p:cNvSpPr txBox="1"/>
          <p:nvPr/>
        </p:nvSpPr>
        <p:spPr bwMode="auto">
          <a:xfrm rot="0" flipH="0" flipV="0">
            <a:off x="9551798" y="2222058"/>
            <a:ext cx="50115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SB</a:t>
            </a:r>
            <a:endParaRPr b="1"/>
          </a:p>
        </p:txBody>
      </p:sp>
      <p:sp>
        <p:nvSpPr>
          <p:cNvPr id="550817282" name=""/>
          <p:cNvSpPr txBox="1"/>
          <p:nvPr/>
        </p:nvSpPr>
        <p:spPr bwMode="auto">
          <a:xfrm rot="0" flipH="0" flipV="0">
            <a:off x="9562586" y="3245940"/>
            <a:ext cx="71748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Y511</a:t>
            </a:r>
            <a:endParaRPr b="0"/>
          </a:p>
        </p:txBody>
      </p:sp>
      <p:sp>
        <p:nvSpPr>
          <p:cNvPr id="641200647" name=""/>
          <p:cNvSpPr txBox="1"/>
          <p:nvPr/>
        </p:nvSpPr>
        <p:spPr bwMode="auto">
          <a:xfrm rot="0" flipH="0" flipV="0">
            <a:off x="7820819" y="1362943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L547</a:t>
            </a:r>
            <a:endParaRPr b="0"/>
          </a:p>
        </p:txBody>
      </p:sp>
      <p:sp>
        <p:nvSpPr>
          <p:cNvPr id="1214719838" name=""/>
          <p:cNvSpPr txBox="1"/>
          <p:nvPr/>
        </p:nvSpPr>
        <p:spPr bwMode="auto">
          <a:xfrm rot="0" flipH="0" flipV="0">
            <a:off x="8847155" y="1717704"/>
            <a:ext cx="7046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T550</a:t>
            </a:r>
            <a:endParaRPr b="0"/>
          </a:p>
        </p:txBody>
      </p:sp>
      <p:sp>
        <p:nvSpPr>
          <p:cNvPr id="1567133888" name=""/>
          <p:cNvSpPr txBox="1"/>
          <p:nvPr/>
        </p:nvSpPr>
        <p:spPr bwMode="auto">
          <a:xfrm rot="0" flipH="0" flipV="0">
            <a:off x="7130806" y="2661617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L515</a:t>
            </a:r>
            <a:endParaRPr b="0"/>
          </a:p>
        </p:txBody>
      </p:sp>
      <p:sp>
        <p:nvSpPr>
          <p:cNvPr id="1768165740" name=""/>
          <p:cNvSpPr txBox="1"/>
          <p:nvPr/>
        </p:nvSpPr>
        <p:spPr bwMode="auto">
          <a:xfrm rot="0" flipH="0" flipV="0">
            <a:off x="8321236" y="2038998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L553</a:t>
            </a:r>
            <a:endParaRPr b="0"/>
          </a:p>
        </p:txBody>
      </p:sp>
      <p:sp>
        <p:nvSpPr>
          <p:cNvPr id="1237117025" name=""/>
          <p:cNvSpPr txBox="1"/>
          <p:nvPr/>
        </p:nvSpPr>
        <p:spPr bwMode="auto">
          <a:xfrm rot="0" flipH="0" flipV="0">
            <a:off x="9870594" y="4964033"/>
            <a:ext cx="81894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96B3B3"/>
                </a:solidFill>
              </a:rPr>
              <a:t>S4-S5</a:t>
            </a:r>
            <a:endParaRPr b="1">
              <a:solidFill>
                <a:srgbClr val="96B3B3"/>
              </a:solidFill>
            </a:endParaRPr>
          </a:p>
        </p:txBody>
      </p:sp>
      <p:sp>
        <p:nvSpPr>
          <p:cNvPr id="2100493688" name=""/>
          <p:cNvSpPr txBox="1"/>
          <p:nvPr/>
        </p:nvSpPr>
        <p:spPr bwMode="auto">
          <a:xfrm rot="0" flipH="0" flipV="0">
            <a:off x="6667597" y="1534644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96B3B3"/>
                </a:solidFill>
              </a:rPr>
              <a:t>S3</a:t>
            </a:r>
            <a:endParaRPr b="1">
              <a:solidFill>
                <a:srgbClr val="96B3B3"/>
              </a:solidFill>
            </a:endParaRPr>
          </a:p>
        </p:txBody>
      </p:sp>
      <p:sp>
        <p:nvSpPr>
          <p:cNvPr id="1545196113" name=""/>
          <p:cNvSpPr txBox="1"/>
          <p:nvPr/>
        </p:nvSpPr>
        <p:spPr bwMode="auto">
          <a:xfrm rot="0" flipH="0" flipV="0">
            <a:off x="10142142" y="730776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83B783"/>
                </a:solidFill>
              </a:rPr>
              <a:t>S5</a:t>
            </a:r>
            <a:endParaRPr b="1">
              <a:solidFill>
                <a:srgbClr val="83B783"/>
              </a:solidFill>
            </a:endParaRPr>
          </a:p>
        </p:txBody>
      </p:sp>
      <p:sp>
        <p:nvSpPr>
          <p:cNvPr id="72582018" name=""/>
          <p:cNvSpPr txBox="1"/>
          <p:nvPr/>
        </p:nvSpPr>
        <p:spPr bwMode="auto">
          <a:xfrm rot="0" flipH="0" flipV="0">
            <a:off x="11379852" y="996823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83B783"/>
                </a:solidFill>
              </a:rPr>
              <a:t>S6</a:t>
            </a:r>
            <a:endParaRPr b="1">
              <a:solidFill>
                <a:srgbClr val="83B783"/>
              </a:solidFill>
            </a:endParaRPr>
          </a:p>
        </p:txBody>
      </p:sp>
      <p:sp>
        <p:nvSpPr>
          <p:cNvPr id="356872809" name=""/>
          <p:cNvSpPr txBox="1"/>
          <p:nvPr/>
        </p:nvSpPr>
        <p:spPr bwMode="auto">
          <a:xfrm rot="0" flipH="0" flipV="0">
            <a:off x="6095998" y="5859374"/>
            <a:ext cx="122523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96B3B3"/>
                </a:solidFill>
              </a:rPr>
              <a:t>TRP helix</a:t>
            </a:r>
            <a:endParaRPr b="1">
              <a:solidFill>
                <a:srgbClr val="96B3B3"/>
              </a:solidFill>
            </a:endParaRPr>
          </a:p>
        </p:txBody>
      </p:sp>
      <p:sp>
        <p:nvSpPr>
          <p:cNvPr id="737688237" name=""/>
          <p:cNvSpPr txBox="1"/>
          <p:nvPr/>
        </p:nvSpPr>
        <p:spPr bwMode="auto">
          <a:xfrm rot="0" flipH="0" flipV="0">
            <a:off x="9323199" y="5250376"/>
            <a:ext cx="81894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96B3B3"/>
                </a:solidFill>
              </a:rPr>
              <a:t>S2-S3</a:t>
            </a:r>
            <a:endParaRPr b="1">
              <a:solidFill>
                <a:srgbClr val="96B3B3"/>
              </a:solidFill>
            </a:endParaRPr>
          </a:p>
        </p:txBody>
      </p:sp>
      <p:sp>
        <p:nvSpPr>
          <p:cNvPr id="707272473" name=""/>
          <p:cNvSpPr txBox="1"/>
          <p:nvPr/>
        </p:nvSpPr>
        <p:spPr bwMode="auto">
          <a:xfrm rot="0" flipH="0" flipV="0">
            <a:off x="7347948" y="447644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96B3B3"/>
                </a:solidFill>
              </a:rPr>
              <a:t>S4</a:t>
            </a:r>
            <a:endParaRPr b="1">
              <a:solidFill>
                <a:srgbClr val="96B3B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2025-09-09T15:35:11Z</dcterms:modified>
</cp:coreProperties>
</file>