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swald"/>
      <p:regular r:id="rId10"/>
      <p:bold r:id="rId11"/>
    </p:embeddedFont>
    <p:embeddedFont>
      <p:font typeface="Averag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/>
              <a:t>We began our business by implementing low cost strategy, but it turned out most of our competitors were implementing similar strategy.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/>
              <a:t> So we thought we need a competitive advantage where we increase the quality of our product while keeping reasonable price for market share.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/>
              <a:t> P/Q rating has been low  because of the low cost strategy.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/>
              <a:t>To increase p/q rating it is inevitable to increase cost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/>
              <a:t>To fix that, we had to risk ourself by investing on r&amp;d and that caused significant decrease in result because it cost a lot to invest on r&amp;d. But those are necessary for long term goal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/>
              <a:t>While doing that we achieved Economies of scale and we could maintain high market share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/>
              <a:t>We were right and finally it’s showing positive result starting from year 9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1634500"/>
            <a:ext cx="7801500" cy="1086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200"/>
              <a:t>Company Foto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713825" y="3146475"/>
            <a:ext cx="41346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Seungho Yang, Kevin Trochez, Gregory Szymanski, Yun Ye, Binbin Xuan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2200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Introduction, recap, current situation                                Slide 3</a:t>
            </a:r>
          </a:p>
          <a:p>
            <a:pPr marL="457200" lvl="0" indent="-3683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2200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tale of growth                                                        Slide 4 - 6</a:t>
            </a:r>
          </a:p>
          <a:p>
            <a:pPr marL="457200" lvl="0" indent="-3683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2200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Relation to cost and projection                                         Slide 7</a:t>
            </a:r>
          </a:p>
          <a:p>
            <a:pPr lvl="0">
              <a:spcBef>
                <a:spcPts val="0"/>
              </a:spcBef>
              <a:buNone/>
            </a:pPr>
            <a:endParaRPr sz="220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Introduction &amp; Recap                                    - Seungho Yang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17500"/>
            <a:ext cx="9202200" cy="392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•Low cost strategy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•Beginning: For high P/Q rating,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cost was inevitable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•Focused on R&amp;D for our long term goal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-&gt;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quality product with reasonable price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•Also achieved economies of scale and maintained high market share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•Starting from year 9, we were able to see the positive trend.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Image Rating                                                 - Kevin Trochez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Arial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factors for high Image rating: P/Q Rating &amp; Global Market Share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Arial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Attracting more camera &amp; drone buyers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22" y="2031674"/>
            <a:ext cx="4987374" cy="297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Net Profit Margin &amp; Net Revenue			- Binbin Xuan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5482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750" y="1152475"/>
            <a:ext cx="44722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EPS, ROE, &amp; Stock Price                                        - Yun Ye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025" y="1152475"/>
            <a:ext cx="418767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2493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P/Q Rating &amp; Price    Year 10               - Gregory Szymanski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25625" y="1152475"/>
            <a:ext cx="8923500" cy="3783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5" y="1242200"/>
            <a:ext cx="4327399" cy="31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875" y="1242200"/>
            <a:ext cx="4366800" cy="31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Oswald</vt:lpstr>
      <vt:lpstr>Average</vt:lpstr>
      <vt:lpstr>Arial</vt:lpstr>
      <vt:lpstr>slate</vt:lpstr>
      <vt:lpstr>Company Foto</vt:lpstr>
      <vt:lpstr>Agenda</vt:lpstr>
      <vt:lpstr>Introduction &amp; Recap                                    - Seungho Yang</vt:lpstr>
      <vt:lpstr>Image Rating                                                 - Kevin Trochez</vt:lpstr>
      <vt:lpstr>Net Profit Margin &amp; Net Revenue   - Binbin Xuan</vt:lpstr>
      <vt:lpstr>EPS, ROE, &amp; Stock Price                                        - Yun Ye</vt:lpstr>
      <vt:lpstr>P/Q Rating &amp; Price    Year 10               - Gregory Szymanski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Foto</dc:title>
  <dc:creator>Gregory Szymanski</dc:creator>
  <cp:lastModifiedBy>GREGORY.SZYMANSKI1</cp:lastModifiedBy>
  <cp:revision>1</cp:revision>
  <dcterms:modified xsi:type="dcterms:W3CDTF">2017-06-08T23:26:42Z</dcterms:modified>
</cp:coreProperties>
</file>