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DE"/>
    <a:srgbClr val="F5F7F9"/>
    <a:srgbClr val="ECC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302" autoAdjust="0"/>
    <p:restoredTop sz="94660"/>
  </p:normalViewPr>
  <p:slideViewPr>
    <p:cSldViewPr snapToGrid="0">
      <p:cViewPr>
        <p:scale>
          <a:sx n="66" d="100"/>
          <a:sy n="66" d="100"/>
        </p:scale>
        <p:origin x="-154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4ED5D2-5744-4E1D-9C7B-5E3DAA870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D2AEE89-DDDC-4065-9780-352635C56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506AE8-22E4-4DED-AD73-C81F6F792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B752-2391-419B-8E9F-CD90CA1A047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BF8643-E6AD-4B6B-80BB-B9881332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6B14D8-8586-478C-B0D4-C373F97E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027-F53B-428C-A3F8-F325EF2C71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36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DC1DD5-02D1-4C90-934F-D76F30A4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923B571-7FE3-434C-AF96-9A50FBAFF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472781-A2A0-4DC1-8D9B-893BA0E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B752-2391-419B-8E9F-CD90CA1A047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50E370-F99F-407E-9FBD-6842A543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E6EED-B539-4A90-BA89-084EB787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027-F53B-428C-A3F8-F325EF2C71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22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C854D89-2B3F-46E5-9791-026519404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425CBB-AC1D-4E1C-8A72-BE7B81738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4DC0F55-91CF-4FA2-B904-692969E0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B752-2391-419B-8E9F-CD90CA1A047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C81B60-139C-40F9-94E9-AE35C127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A0DA0C-76F6-4462-80CA-25683D15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027-F53B-428C-A3F8-F325EF2C71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46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44E5C8-BC24-4E7B-935B-862DB5E4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10462F-1ECE-4DDF-8612-08148428D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F2745A-22B8-4529-A93F-5F25F7BD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B752-2391-419B-8E9F-CD90CA1A047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57E6B5-AE7D-4DD6-8AAF-7337E0E3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D351503-C347-4062-8B2F-C3A121D1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027-F53B-428C-A3F8-F325EF2C71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8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465A6-CE4D-4C01-B154-1000888C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658E08-3801-4B9B-8AC6-DF0673218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EAB6C9-9529-4E18-A5C3-AACDC34A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B752-2391-419B-8E9F-CD90CA1A047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6A9DC2-7181-4DB0-9710-611EB414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4EFB614-F4C1-4C3E-9079-17145A9C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027-F53B-428C-A3F8-F325EF2C71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008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09535B-FEDD-4030-9D28-F58AF86F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166FDE-5EC7-4E8E-B44F-B6F666633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D65A6AC-A23D-44B0-AD44-482118A97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0FD81E-6905-43CA-9D40-B69456EB7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B752-2391-419B-8E9F-CD90CA1A047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1C8A482-C757-4615-957F-77AF4D60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DDBEA08-30A6-4E13-A144-5D90EA2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027-F53B-428C-A3F8-F325EF2C71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88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01293-F6D0-4A1B-B4B2-F9252BE6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FF4ECD-7114-4C72-9DCC-1ADB07C48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AB7F131-5238-4D99-9DB3-D70A19860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0053922-F85B-4C89-B7B1-C35C450CAA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054F2E2-E4BD-4299-AC34-1A039168D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C8CEECF-2AE5-4687-B701-72982A77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B752-2391-419B-8E9F-CD90CA1A047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2679492-D4FF-4B4A-A53B-A3F6D4B1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BB4953D-FFB5-47B7-8765-CDB2B2A6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027-F53B-428C-A3F8-F325EF2C71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33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F197BB-0001-4222-8DF8-FE9757BB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15DD508-43DF-406F-B650-2B36D0C7E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B752-2391-419B-8E9F-CD90CA1A047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B76642-B256-47AC-AE3B-4E014F31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2686695-35A2-4266-8624-A34D2711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027-F53B-428C-A3F8-F325EF2C71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814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785D52C-25B0-476B-B73E-C6650E1E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B752-2391-419B-8E9F-CD90CA1A047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16A7209-0C15-4D16-881C-813AD017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A7C290E-D6D0-4AA2-983B-22AFF21C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027-F53B-428C-A3F8-F325EF2C71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3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DD6A67-041E-4424-872B-7B3CF754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73D81B-57B4-42CA-BA05-7E7DC6735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10159D-EA5B-439D-9FEC-9B30D0BDF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3F061A-9E1F-485D-84BF-34098C42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B752-2391-419B-8E9F-CD90CA1A047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C48946-CC13-4F92-9E0D-9EE268A1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7BBC85B-ABA3-4CE4-9961-16748FE0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027-F53B-428C-A3F8-F325EF2C71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01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0A99F8-BAFC-4AF6-AF8C-7611747E4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BE3FE89-BB33-423B-84B3-BE705DDAB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DD2CE3-2BD1-45F3-A5FE-168F09845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6C6CBE-3B5C-4FCD-BCCA-9E333137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B752-2391-419B-8E9F-CD90CA1A047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541B00-2ECB-44A9-82C9-564326D4C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F2DBB6-4A81-4455-8B1B-33BCC0AA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CE027-F53B-428C-A3F8-F325EF2C71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965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039199-9820-4593-9ABF-E0A71F4B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AA9FA1-11CC-46AF-AFC4-66594C4F5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BCC07A-E6C9-45C9-B657-BD9992BB0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FB752-2391-419B-8E9F-CD90CA1A047C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87059-E997-430A-AF8C-D143AF522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BF826C6-6B95-4C55-8C2F-8911D540E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CE027-F53B-428C-A3F8-F325EF2C71DF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882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Disegno floreale, rosa, Fiori recisi, fiore&#10;&#10;Descrizione generata automaticamente">
            <a:extLst>
              <a:ext uri="{FF2B5EF4-FFF2-40B4-BE49-F238E27FC236}">
                <a16:creationId xmlns:a16="http://schemas.microsoft.com/office/drawing/2014/main" id="{5F3B586D-2D62-414E-BF21-9A64993F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574" y="-99359"/>
            <a:ext cx="12001500" cy="68580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70053D68-27CC-448D-A6B3-3BBA2BEB2665}"/>
              </a:ext>
            </a:extLst>
          </p:cNvPr>
          <p:cNvSpPr txBox="1"/>
          <p:nvPr/>
        </p:nvSpPr>
        <p:spPr>
          <a:xfrm>
            <a:off x="4617720" y="3016953"/>
            <a:ext cx="2956560" cy="1046440"/>
          </a:xfrm>
          <a:prstGeom prst="rect">
            <a:avLst/>
          </a:prstGeom>
          <a:solidFill>
            <a:schemeClr val="bg1">
              <a:alpha val="0"/>
            </a:schemeClr>
          </a:solidFill>
          <a:effectLst>
            <a:softEdge rad="1066800"/>
          </a:effectLst>
        </p:spPr>
        <p:txBody>
          <a:bodyPr wrap="square" rtlCol="0">
            <a:spAutoFit/>
          </a:bodyPr>
          <a:lstStyle/>
          <a:p>
            <a:endParaRPr lang="en-GB" sz="1600" dirty="0">
              <a:solidFill>
                <a:srgbClr val="ECC87C"/>
              </a:solidFill>
              <a:latin typeface="Better Saturday" panose="02000500000000000000" pitchFamily="50" charset="0"/>
            </a:endParaRPr>
          </a:p>
          <a:p>
            <a:r>
              <a:rPr lang="en-GB" sz="2800" dirty="0">
                <a:solidFill>
                  <a:srgbClr val="ECC87C"/>
                </a:solidFill>
                <a:latin typeface="Better Saturday" panose="02000500000000000000" pitchFamily="50" charset="0"/>
              </a:rPr>
              <a:t>Greta  e Cristian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98072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Better Saturday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Giorgio Marchesi</dc:creator>
  <cp:lastModifiedBy>Giorgio Marchesi</cp:lastModifiedBy>
  <cp:revision>3</cp:revision>
  <dcterms:created xsi:type="dcterms:W3CDTF">2025-01-06T09:57:02Z</dcterms:created>
  <dcterms:modified xsi:type="dcterms:W3CDTF">2025-01-06T10:11:26Z</dcterms:modified>
</cp:coreProperties>
</file>