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855AB-05F7-4D77-9477-CE8238858B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BE7C-6416-469B-A425-1D16B54F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BD52-0155-4908-8EA6-59F5B05C5F65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ADF6-A7D7-4B71-A75F-5C03E6A69732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6C43-4CA3-47D7-8A69-8AD0D76A156B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A865-6C31-4D49-8C60-970C68A61F5F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2CB1-B765-4D6F-9759-635464497DD9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51F-D164-4676-9661-F430CC48DA31}" type="datetime1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BB5-990A-4751-A805-C9A0DA9E5868}" type="datetime1">
              <a:rPr lang="de-DE" smtClean="0"/>
              <a:t>31.01.2020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466-A6D7-448E-A9DF-57B799BFA27E}" type="datetime1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BCD-8575-42DD-9C07-775A6F71D341}" type="datetime1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0EE9-0696-425C-9499-7611DC9E5FC4}" type="datetime1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004-5FC2-4513-B542-DCA7CB9536AE}" type="datetime1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DCE9-A59B-4D64-8175-CF10723B964D}" type="datetime1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9396-6DAA-4742-8CD8-1F84B83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 dirty="0"/>
              <a:t>Konzept PAP</a:t>
            </a:r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EB4B-299D-46AC-99F7-565C8E58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764D6B-53D1-4C79-ABBA-19E737296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3251200"/>
            <a:ext cx="7820025" cy="3105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6337-91EA-46C7-B270-631262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79A5-26A5-4D56-B004-446EE137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D049F3A-F682-457A-881A-4EC256B68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03" y="0"/>
            <a:ext cx="22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0203-E4FA-4F80-BCF4-D6F6695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B460-D45D-4E27-B1B5-0297FF1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PAP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11</cp:revision>
  <dcterms:created xsi:type="dcterms:W3CDTF">2019-12-17T11:05:32Z</dcterms:created>
  <dcterms:modified xsi:type="dcterms:W3CDTF">2020-01-31T11:42:20Z</dcterms:modified>
</cp:coreProperties>
</file>