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FF6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855AB-05F7-4D77-9477-CE8238858BA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ABE7C-6416-469B-A425-1D16B54FB3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3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CA85-4563-464F-A980-D35B068F8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4260-5D48-41DF-98A3-1810904C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CD3E-5584-4DDD-9239-F261320D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10B-DFFF-4E6B-90B0-7A6F45374BF4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6A33-369F-4C52-9687-78A314B7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E174-4C8A-43F2-9F72-1F822A1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D2B-F202-46BE-9D49-B85DE493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1CD7-CBEC-4E3A-B336-8474BD6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732D-051C-40B6-8F24-A2001097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C1A8-50DB-4EBE-885F-5E10B80D2FE5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443B-2DE8-4783-9820-A623AF4A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FBCD-7F92-42FA-BB44-B2FDA4BB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06C07-2B8B-4B5F-B224-BDB087D5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E978-A7D6-4E0C-AF02-A2CC567B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0C56-825D-4FD0-9378-5EEF6F9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38F7-2BD1-44FC-AF01-A98F124C1D3A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20E8-2A5A-4E39-8570-BF767C6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76BB-74A1-44B7-A6E3-04715A03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5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F6DC-0CE5-4A0F-B7C8-4B30A2C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714-51ED-42A1-A478-8C2738B8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82DE-9035-4E89-BFCF-4EC040B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C1FC-5CCB-421E-8CE8-215E5E31E164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AFE1-E53A-43AE-A32E-9B5BAC4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A76C-5A6C-4692-A3D4-DAF3C5F6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0D73-C517-4EDA-8A39-465D5BE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1CE0-8AC2-46DF-BA07-2C1AB78F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CA0-EAF2-4C95-93CB-1AAA7657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2A78-1A32-4D39-9688-1D4A1D06A615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7E61-02CA-43F5-8152-9C321D5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BAD-C86F-4097-B838-1EC1678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0B06-64E3-4821-8C2D-CB297BB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6577-66DB-4D87-A94C-96970C26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3415-7D18-4EA2-BA7C-D9BC310F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EF00-A2DF-40BF-9800-00F2FF18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F254-F266-4E97-84A6-D6B76C920BBB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F188-46F4-41F5-8388-3C8FF96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533A-5D65-4836-9BEC-7D39C641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0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4A38-882C-49C7-950A-A08C6DE6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44A4-C193-4E50-8F0D-321F9CB1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A980-73D5-445E-AC0F-592E73A8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4CF98-F62C-415D-ABD6-F64B39B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23FA2-B717-4C0A-97D0-2C95C4DE3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9891D-A776-4A47-8E9C-665A8C31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A8FE-9DBC-43DC-BC47-B3BEDD959D3E}" type="datetime1">
              <a:rPr lang="de-DE" smtClean="0"/>
              <a:t>17.12.2019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E50D-2338-41C7-9BCB-A0AA0F0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38557-9199-4350-B79E-398324EA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575-3B54-461A-9E40-56C8B5B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507B-0F5E-46DE-9F35-41A8C066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BCD2-6452-4B72-9464-6BF2E741102F}" type="datetime1">
              <a:rPr lang="de-DE" smtClean="0"/>
              <a:t>17.12.2019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98A04-9D9C-421C-BC14-1231E1F5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4CDD-23FA-409F-A855-77B86411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8536-E62E-4617-B5FF-DC82FF91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A1E-44AF-4AAB-99BD-7D8CA71A842F}" type="datetime1">
              <a:rPr lang="de-DE" smtClean="0"/>
              <a:t>17.12.2019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73F19-EDB6-47BE-865C-2304234F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76DE-3898-49FA-A3E2-B506D86C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DDA3-A39C-47B4-8358-584B63D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F8BA-880E-484D-99AF-3DECA16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FACB-5173-4F79-864A-78A3DBDB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E212-6F82-42A4-BB20-80EEC22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83B9-2C19-4FBB-8D24-6DD1BEC3BA9A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60F0-4B66-4D79-8338-54548E83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B545-D7CF-492D-9A0B-BEF7A87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59B8-1AA6-458F-8A02-F3F39C54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28C5C-0EB4-46B6-A63D-7310E420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B96F-67F8-4B73-9A6F-57F5819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C3CF-326C-4A0C-8BE1-26812F7D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299F-B5EC-472F-835E-6A92A83602AA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C886-B022-4C56-8213-52FDB06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3771-BE09-4025-98BB-CE1AD772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81000">
              <a:schemeClr val="bg1">
                <a:lumMod val="65000"/>
              </a:schemeClr>
            </a:gs>
          </a:gsLst>
          <a:lin ang="4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6263D-E7E5-48F5-9BC1-441256F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8B03-89FD-4BB6-A18B-7AC8ABB8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CB5D-5218-4DFA-AF2A-7CF4D849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CB-777C-4509-B859-3D56617EDF3F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9265-80BA-4F0F-9AA4-5983FEB88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Gruppe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0686-1DF1-4F0E-8A85-607DC5DDA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6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88FF-4E09-425B-B94A-C1E99FB02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7981"/>
            <a:ext cx="9144000" cy="1062038"/>
          </a:xfrm>
        </p:spPr>
        <p:txBody>
          <a:bodyPr>
            <a:normAutofit/>
          </a:bodyPr>
          <a:lstStyle/>
          <a:p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Steuerung über MQTT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F9396-6DAA-4742-8CD8-1F84B835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</p:spTree>
    <p:extLst>
      <p:ext uri="{BB962C8B-B14F-4D97-AF65-F5344CB8AC3E}">
        <p14:creationId xmlns:p14="http://schemas.microsoft.com/office/powerpoint/2010/main" val="1131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409F-6480-4FC7-B13D-08687169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18AF-6F53-4DEC-8C20-1ACD63C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Aufgabenstellung</a:t>
            </a:r>
          </a:p>
          <a:p>
            <a:r>
              <a:rPr lang="de-DE" sz="3200"/>
              <a:t>Konzept PAP</a:t>
            </a:r>
            <a:endParaRPr lang="de-DE" sz="3200" dirty="0"/>
          </a:p>
          <a:p>
            <a:r>
              <a:rPr lang="de-DE" sz="3200" dirty="0"/>
              <a:t>Benötigte Sensoren</a:t>
            </a:r>
          </a:p>
          <a:p>
            <a:r>
              <a:rPr lang="de-DE" sz="3200" dirty="0"/>
              <a:t>weiteres Vorgehen</a:t>
            </a:r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  <a:p>
            <a:endParaRPr lang="de-DE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EB4B-299D-46AC-99F7-565C8E58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</p:spTree>
    <p:extLst>
      <p:ext uri="{BB962C8B-B14F-4D97-AF65-F5344CB8AC3E}">
        <p14:creationId xmlns:p14="http://schemas.microsoft.com/office/powerpoint/2010/main" val="17115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0256-2755-477C-909A-90E0FC4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Aufgabenstellung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21E1-037D-4A65-8205-52E46C7B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2755900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Ein Schwarmroboter ist in ein MQTT-Netzwerk eingebunden. Ein dedizierter Raspberry Pi sendet ein Kommando an den Schwarmroboter. Der Schwarmroboter fährt sechs Sekunden geradeaus und erstellt alle 2 Sekunden ein Bild.</a:t>
            </a:r>
          </a:p>
          <a:p>
            <a:endParaRPr lang="de-DE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5764D6B-53D1-4C79-ABBA-19E737296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3429000"/>
            <a:ext cx="7820025" cy="31051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6337-91EA-46C7-B270-631262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</p:spTree>
    <p:extLst>
      <p:ext uri="{BB962C8B-B14F-4D97-AF65-F5344CB8AC3E}">
        <p14:creationId xmlns:p14="http://schemas.microsoft.com/office/powerpoint/2010/main" val="31268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9FC7-A07C-409F-8840-82B2E1D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2983830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clock&#10;&#10;Description automatically generated">
            <a:extLst>
              <a:ext uri="{FF2B5EF4-FFF2-40B4-BE49-F238E27FC236}">
                <a16:creationId xmlns:a16="http://schemas.microsoft.com/office/drawing/2014/main" id="{C8966E00-8A3D-446F-AF67-8DE843898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5" y="0"/>
            <a:ext cx="2238744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79A5-26A5-4D56-B004-446EE137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</p:spTree>
    <p:extLst>
      <p:ext uri="{BB962C8B-B14F-4D97-AF65-F5344CB8AC3E}">
        <p14:creationId xmlns:p14="http://schemas.microsoft.com/office/powerpoint/2010/main" val="389615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3CD3-0445-4B10-9E5F-6E026C5E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Benötigte</a:t>
            </a:r>
            <a:r>
              <a:rPr lang="en-US" sz="5400" dirty="0"/>
              <a:t> </a:t>
            </a:r>
            <a:r>
              <a:rPr lang="en-US" sz="5400" dirty="0" err="1"/>
              <a:t>Sensoren</a:t>
            </a:r>
            <a:endParaRPr lang="de-D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A8C3-8B0A-47AC-9240-5274FCCC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Kamera</a:t>
            </a:r>
            <a:endParaRPr lang="en-US" sz="3600" dirty="0"/>
          </a:p>
          <a:p>
            <a:r>
              <a:rPr lang="en-US" sz="3600" dirty="0" err="1"/>
              <a:t>Uhr</a:t>
            </a:r>
            <a:endParaRPr lang="de-DE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60203-E4FA-4F80-BCF4-D6F6695E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</p:spTree>
    <p:extLst>
      <p:ext uri="{BB962C8B-B14F-4D97-AF65-F5344CB8AC3E}">
        <p14:creationId xmlns:p14="http://schemas.microsoft.com/office/powerpoint/2010/main" val="13743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12E-01F9-4868-93E8-E11BF7EB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B17A-3E0F-471A-95B5-E056F51B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Recherche zu MQTT</a:t>
            </a:r>
          </a:p>
          <a:p>
            <a:r>
              <a:rPr lang="de-DE" sz="3600" dirty="0"/>
              <a:t>Umsetzen im Python Code</a:t>
            </a:r>
          </a:p>
          <a:p>
            <a:r>
              <a:rPr lang="de-DE" sz="3600" dirty="0"/>
              <a:t>Testen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EB460-D45D-4E27-B1B5-0297FF1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</a:t>
            </a:r>
          </a:p>
        </p:txBody>
      </p:sp>
    </p:spTree>
    <p:extLst>
      <p:ext uri="{BB962C8B-B14F-4D97-AF65-F5344CB8AC3E}">
        <p14:creationId xmlns:p14="http://schemas.microsoft.com/office/powerpoint/2010/main" val="33209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11. Steuerung über MQTT</vt:lpstr>
      <vt:lpstr>Agenda</vt:lpstr>
      <vt:lpstr>Aufgabenstellung</vt:lpstr>
      <vt:lpstr>PAP</vt:lpstr>
      <vt:lpstr>Benötigte Sensoren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Steuerung über MQTT</dc:title>
  <dc:creator>Reich, Andreas</dc:creator>
  <cp:lastModifiedBy>Reich, Andreas</cp:lastModifiedBy>
  <cp:revision>6</cp:revision>
  <dcterms:created xsi:type="dcterms:W3CDTF">2019-12-17T11:05:32Z</dcterms:created>
  <dcterms:modified xsi:type="dcterms:W3CDTF">2019-12-17T13:18:47Z</dcterms:modified>
</cp:coreProperties>
</file>