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855AB-05F7-4D77-9477-CE8238858BA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BE7C-6416-469B-A425-1D16B54F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E69F-8581-4EAB-B461-686AC758D714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69BB-7FE7-423B-B5E9-3822942FFD06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1D91-C97F-4311-8E4D-D02772D2235C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E632-5A63-4D8D-990F-F450E62FF9AE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147A-D06A-4F8D-B099-6ADE03936EF9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B58-3D52-4F61-ACEC-2AD7A2B5DA11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9EA7-F248-4F1A-8402-DEC9C868F94D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5D72-8377-49FA-863F-1842974D3F8A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E7-A7E0-438C-8858-0ED4301DB134}" type="datetime1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55BB-D3BB-47C0-A30E-36BE85E10B2F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37E8-74DD-4B31-9776-B63D21C35216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771C-63BA-4C47-85D1-A46E6341032D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9396-6DAA-4742-8CD8-1F84B83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/>
              <a:t>Konzept PAP</a:t>
            </a:r>
            <a:endParaRPr lang="de-DE" sz="3200" dirty="0"/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EB4B-299D-46AC-99F7-565C8E58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764D6B-53D1-4C79-ABBA-19E737296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429000"/>
            <a:ext cx="7820025" cy="3105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6337-91EA-46C7-B270-631262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C8966E00-8A3D-446F-AF67-8DE84389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5" y="0"/>
            <a:ext cx="2238744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79A5-26A5-4D56-B004-446EE137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  <a:p>
            <a:r>
              <a:rPr lang="en-US" sz="3600" dirty="0" err="1"/>
              <a:t>Uhr</a:t>
            </a:r>
            <a:endParaRPr lang="de-DE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0203-E4FA-4F80-BCF4-D6F6695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B460-D45D-4E27-B1B5-0297FF1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PAP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7</cp:revision>
  <dcterms:created xsi:type="dcterms:W3CDTF">2019-12-17T11:05:32Z</dcterms:created>
  <dcterms:modified xsi:type="dcterms:W3CDTF">2019-12-17T13:24:32Z</dcterms:modified>
</cp:coreProperties>
</file>