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FF6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855AB-05F7-4D77-9477-CE8238858BA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ABE7C-6416-469B-A425-1D16B54FB3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39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CA85-4563-464F-A980-D35B068F8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A4260-5D48-41DF-98A3-1810904C4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DCD3E-5584-4DDD-9239-F261320D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BD52-0155-4908-8EA6-59F5B05C5F65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6A33-369F-4C52-9687-78A314B7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E174-4C8A-43F2-9F72-1F822A1E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61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9D2B-F202-46BE-9D49-B85DE493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11CD7-CBEC-4E3A-B336-8474BD6C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732D-051C-40B6-8F24-A2001097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ADF6-A7D7-4B71-A75F-5C03E6A69732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8443B-2DE8-4783-9820-A623AF4A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8FBCD-7F92-42FA-BB44-B2FDA4BB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64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06C07-2B8B-4B5F-B224-BDB087D5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0E978-A7D6-4E0C-AF02-A2CC567B1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60C56-825D-4FD0-9378-5EEF6F9A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6C43-4CA3-47D7-8A69-8AD0D76A156B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20E8-2A5A-4E39-8570-BF767C6A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376BB-74A1-44B7-A6E3-04715A03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55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F6DC-0CE5-4A0F-B7C8-4B30A2C7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C714-51ED-42A1-A478-8C2738B8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882DE-9035-4E89-BFCF-4EC040B5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A865-6C31-4D49-8C60-970C68A61F5F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5AFE1-E53A-43AE-A32E-9B5BAC49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2A76C-5A6C-4692-A3D4-DAF3C5F6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1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0D73-C517-4EDA-8A39-465D5BE3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A1CE0-8AC2-46DF-BA07-2C1AB78F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DCA0-EAF2-4C95-93CB-1AAA7657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2CB1-B765-4D6F-9759-635464497DD9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7E61-02CA-43F5-8152-9C321D5C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CBAD-C86F-4097-B838-1EC1678E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81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0B06-64E3-4821-8C2D-CB297BBB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6577-66DB-4D87-A94C-96970C26E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33415-7D18-4EA2-BA7C-D9BC310F3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3EF00-A2DF-40BF-9800-00F2FF18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351F-D164-4676-9661-F430CC48DA31}" type="datetime1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0F188-46F4-41F5-8388-3C8FF96C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3533A-5D65-4836-9BEC-7D39C641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40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4A38-882C-49C7-950A-A08C6DE6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544A4-C193-4E50-8F0D-321F9CB1B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AA980-73D5-445E-AC0F-592E73A8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4CF98-F62C-415D-ABD6-F64B39B49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23FA2-B717-4C0A-97D0-2C95C4DE3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9891D-A776-4A47-8E9C-665A8C31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5BB5-990A-4751-A805-C9A0DA9E5868}" type="datetime1">
              <a:rPr lang="de-DE" smtClean="0"/>
              <a:t>17.12.2019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4E50D-2338-41C7-9BCB-A0AA0F0D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38557-9199-4350-B79E-398324EA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4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6575-3B54-461A-9E40-56C8B5BF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C507B-0F5E-46DE-9F35-41A8C066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C466-A6D7-448E-A9DF-57B799BFA27E}" type="datetime1">
              <a:rPr lang="de-DE" smtClean="0"/>
              <a:t>17.12.2019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98A04-9D9C-421C-BC14-1231E1F5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4CDD-23FA-409F-A855-77B86411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9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B8536-E62E-4617-B5FF-DC82FF91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CBCD-8575-42DD-9C07-775A6F71D341}" type="datetime1">
              <a:rPr lang="de-DE" smtClean="0"/>
              <a:t>17.12.2019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73F19-EDB6-47BE-865C-2304234F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D76DE-3898-49FA-A3E2-B506D86C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26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DDA3-A39C-47B4-8358-584B63DA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3F8BA-880E-484D-99AF-3DECA169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2FACB-5173-4F79-864A-78A3DBDB8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8E212-6F82-42A4-BB20-80EEC226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0EE9-0696-425C-9499-7611DC9E5FC4}" type="datetime1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F60F0-4B66-4D79-8338-54548E83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5B545-D7CF-492D-9A0B-BEF7A87A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2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59B8-1AA6-458F-8A02-F3F39C54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28C5C-0EB4-46B6-A63D-7310E4201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9B96F-67F8-4B73-9A6F-57F581919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9C3CF-326C-4A0C-8BE1-26812F7D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2004-5FC2-4513-B542-DCA7CB9536AE}" type="datetime1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5C886-B022-4C56-8213-52FDB06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3771-BE09-4025-98BB-CE1AD772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9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81000">
              <a:schemeClr val="bg1">
                <a:lumMod val="65000"/>
              </a:schemeClr>
            </a:gs>
          </a:gsLst>
          <a:lin ang="41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6263D-E7E5-48F5-9BC1-441256F5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68B03-89FD-4BB6-A18B-7AC8ABB8B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3CB5D-5218-4DFA-AF2A-7CF4D8496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DCE9-A59B-4D64-8175-CF10723B964D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9265-80BA-4F0F-9AA4-5983FEB88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Gruppe 11 - Elias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F0686-1DF1-4F0E-8A85-607DC5DDA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26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88FF-4E09-425B-B94A-C1E99FB02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7981"/>
            <a:ext cx="9144000" cy="1062038"/>
          </a:xfrm>
        </p:spPr>
        <p:txBody>
          <a:bodyPr>
            <a:normAutofit/>
          </a:bodyPr>
          <a:lstStyle/>
          <a:p>
            <a:r>
              <a:rPr lang="de-DE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 Steuerung über MQTT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F9396-6DAA-4742-8CD8-1F84B835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19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409F-6480-4FC7-B13D-08687169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18AF-6F53-4DEC-8C20-1ACD63CB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Aufgabenstellung</a:t>
            </a:r>
          </a:p>
          <a:p>
            <a:r>
              <a:rPr lang="de-DE" sz="3200" dirty="0"/>
              <a:t>Konzept PAP</a:t>
            </a:r>
          </a:p>
          <a:p>
            <a:r>
              <a:rPr lang="de-DE" sz="3200" dirty="0"/>
              <a:t>Benötigte Sensoren</a:t>
            </a:r>
          </a:p>
          <a:p>
            <a:r>
              <a:rPr lang="de-DE" sz="3200" dirty="0"/>
              <a:t>weiteres Vorgehen</a:t>
            </a:r>
          </a:p>
          <a:p>
            <a:pPr marL="0" indent="0">
              <a:buNone/>
            </a:pPr>
            <a:endParaRPr lang="de-DE" sz="3200" dirty="0"/>
          </a:p>
          <a:p>
            <a:endParaRPr lang="de-DE" sz="3200" dirty="0"/>
          </a:p>
          <a:p>
            <a:endParaRPr lang="de-DE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9EB4B-299D-46AC-99F7-565C8E58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</p:spTree>
    <p:extLst>
      <p:ext uri="{BB962C8B-B14F-4D97-AF65-F5344CB8AC3E}">
        <p14:creationId xmlns:p14="http://schemas.microsoft.com/office/powerpoint/2010/main" val="171158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0256-2755-477C-909A-90E0FC48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37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Aufgabenstellung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D21E1-037D-4A65-8205-52E46C7B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375"/>
            <a:ext cx="10515600" cy="2755900"/>
          </a:xfrm>
        </p:spPr>
        <p:txBody>
          <a:bodyPr/>
          <a:lstStyle/>
          <a:p>
            <a:pPr marL="0" indent="0">
              <a:buNone/>
            </a:pPr>
            <a:r>
              <a:rPr lang="de-DE" sz="3200" dirty="0"/>
              <a:t>Ein Schwarmroboter ist in ein MQTT-Netzwerk eingebunden. Ein dedizierter Raspberry Pi sendet ein Kommando an den Schwarmroboter. Der Schwarmroboter fährt sechs Sekunden geradeaus und erstellt alle 2 Sekunden ein Bild.</a:t>
            </a:r>
          </a:p>
          <a:p>
            <a:endParaRPr lang="de-DE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5764D6B-53D1-4C79-ABBA-19E737296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8" y="3251200"/>
            <a:ext cx="7820025" cy="310515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C6337-91EA-46C7-B270-63126225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</p:spTree>
    <p:extLst>
      <p:ext uri="{BB962C8B-B14F-4D97-AF65-F5344CB8AC3E}">
        <p14:creationId xmlns:p14="http://schemas.microsoft.com/office/powerpoint/2010/main" val="312682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09FC7-A07C-409F-8840-82B2E1D2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2983830"/>
            <a:ext cx="3657600" cy="854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PAP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979A5-26A5-4D56-B004-446EE137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5D049F3A-F682-457A-881A-4EC256B68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03" y="0"/>
            <a:ext cx="2238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5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3CD3-0445-4B10-9E5F-6E026C5E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Benötigte</a:t>
            </a:r>
            <a:r>
              <a:rPr lang="en-US" sz="5400" dirty="0"/>
              <a:t> </a:t>
            </a:r>
            <a:r>
              <a:rPr lang="en-US" sz="5400" dirty="0" err="1"/>
              <a:t>Sensoren</a:t>
            </a:r>
            <a:endParaRPr lang="de-DE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9A8C3-8B0A-47AC-9240-5274FCCC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Kamera</a:t>
            </a:r>
            <a:endParaRPr lang="en-US" sz="3600" dirty="0"/>
          </a:p>
          <a:p>
            <a:r>
              <a:rPr lang="en-US" sz="3600" dirty="0" err="1"/>
              <a:t>Uhr</a:t>
            </a:r>
            <a:endParaRPr lang="de-DE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60203-E4FA-4F80-BCF4-D6F6695E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</p:spTree>
    <p:extLst>
      <p:ext uri="{BB962C8B-B14F-4D97-AF65-F5344CB8AC3E}">
        <p14:creationId xmlns:p14="http://schemas.microsoft.com/office/powerpoint/2010/main" val="137436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912E-01F9-4868-93E8-E11BF7EB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Weiteres 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B17A-3E0F-471A-95B5-E056F51B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600" dirty="0"/>
              <a:t>Recherche zu MQTT</a:t>
            </a:r>
          </a:p>
          <a:p>
            <a:r>
              <a:rPr lang="de-DE" sz="3600" dirty="0"/>
              <a:t>Umsetzen im Python Code</a:t>
            </a:r>
          </a:p>
          <a:p>
            <a:r>
              <a:rPr lang="de-DE" sz="3600" dirty="0"/>
              <a:t>Testen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EB460-D45D-4E27-B1B5-0297FF1D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Elias Hörner, Andreas Reich</a:t>
            </a:r>
          </a:p>
        </p:txBody>
      </p:sp>
    </p:spTree>
    <p:extLst>
      <p:ext uri="{BB962C8B-B14F-4D97-AF65-F5344CB8AC3E}">
        <p14:creationId xmlns:p14="http://schemas.microsoft.com/office/powerpoint/2010/main" val="332097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11. Steuerung über MQTT</vt:lpstr>
      <vt:lpstr>Agenda</vt:lpstr>
      <vt:lpstr>Aufgabenstellung</vt:lpstr>
      <vt:lpstr>PAP</vt:lpstr>
      <vt:lpstr>Benötigte Sensoren</vt:lpstr>
      <vt:lpstr>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Steuerung über MQTT</dc:title>
  <dc:creator>Reich, Andreas</dc:creator>
  <cp:lastModifiedBy>Reich, Andreas</cp:lastModifiedBy>
  <cp:revision>10</cp:revision>
  <dcterms:created xsi:type="dcterms:W3CDTF">2019-12-17T11:05:32Z</dcterms:created>
  <dcterms:modified xsi:type="dcterms:W3CDTF">2019-12-17T14:01:28Z</dcterms:modified>
</cp:coreProperties>
</file>