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284" r:id="rId3"/>
    <p:sldId id="285" r:id="rId4"/>
    <p:sldId id="286" r:id="rId5"/>
    <p:sldId id="298" r:id="rId6"/>
    <p:sldId id="283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280" autoAdjust="0"/>
  </p:normalViewPr>
  <p:slideViewPr>
    <p:cSldViewPr showGuides="1">
      <p:cViewPr>
        <p:scale>
          <a:sx n="58" d="100"/>
          <a:sy n="58" d="100"/>
        </p:scale>
        <p:origin x="52" y="2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7/3/2021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7/3/2021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7ejDZ8SWv8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counts.ccbp.in/login" TargetMode="External"/><Relationship Id="rId4" Type="http://schemas.openxmlformats.org/officeDocument/2006/relationships/hyperlink" Target="https://youtu.be/Oe421EPjeB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b="1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portal for Student Grievance support system</a:t>
            </a:r>
            <a:r>
              <a:rPr lang="en-US" sz="3200" b="1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800" dirty="0"/>
            </a:br>
            <a:r>
              <a:rPr lang="en-US" sz="4800" dirty="0"/>
              <a:t>				</a:t>
            </a:r>
            <a:r>
              <a:rPr lang="en-US" sz="1300" dirty="0"/>
              <a:t>(Theme based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/>
              <a:t>-1602-18-737-069  </a:t>
            </a:r>
            <a:r>
              <a:rPr lang="en-US" sz="2000" dirty="0" err="1"/>
              <a:t>Greta.K</a:t>
            </a:r>
            <a:endParaRPr lang="en-US" sz="2000" dirty="0"/>
          </a:p>
          <a:p>
            <a:pPr algn="r"/>
            <a:r>
              <a:rPr lang="en-US" sz="2000" dirty="0"/>
              <a:t>-1702-18-737-119 </a:t>
            </a:r>
            <a:r>
              <a:rPr lang="en-US" sz="2000" dirty="0" err="1"/>
              <a:t>Vyuha.K</a:t>
            </a:r>
            <a:endParaRPr lang="en-US" sz="2000" dirty="0"/>
          </a:p>
          <a:p>
            <a:pPr algn="r"/>
            <a:r>
              <a:rPr lang="en-US" sz="2000" dirty="0"/>
              <a:t>-1602-18-737-111   </a:t>
            </a:r>
            <a:r>
              <a:rPr lang="en-US" sz="2000" dirty="0" err="1"/>
              <a:t>Ayaz.S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29CB-188E-44BC-81C1-657BCC22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4957A-5E28-43F9-BC34-8EA63C403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180" y="1430423"/>
            <a:ext cx="4142581" cy="4741777"/>
          </a:xfrm>
        </p:spPr>
      </p:pic>
    </p:spTree>
    <p:extLst>
      <p:ext uri="{BB962C8B-B14F-4D97-AF65-F5344CB8AC3E}">
        <p14:creationId xmlns:p14="http://schemas.microsoft.com/office/powerpoint/2010/main" val="11974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7AF-A728-43D8-A6D0-CAB9632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Profile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349C1-9054-4786-8269-27DA5C8E9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431" y="1701800"/>
            <a:ext cx="7085162" cy="4470400"/>
          </a:xfrm>
        </p:spPr>
      </p:pic>
    </p:spTree>
    <p:extLst>
      <p:ext uri="{BB962C8B-B14F-4D97-AF65-F5344CB8AC3E}">
        <p14:creationId xmlns:p14="http://schemas.microsoft.com/office/powerpoint/2010/main" val="33941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C96-304E-4D3C-90E3-C9126A59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Pro’s &amp; Con’s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E2FA-14C4-4C7D-B992-5932E1D4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Pro’s:</a:t>
            </a:r>
          </a:p>
          <a:p>
            <a:pPr lvl="1"/>
            <a:r>
              <a:rPr lang="en-US" dirty="0" err="1"/>
              <a:t>Userfriendly</a:t>
            </a:r>
            <a:endParaRPr lang="en-US" dirty="0"/>
          </a:p>
          <a:p>
            <a:pPr lvl="1"/>
            <a:r>
              <a:rPr lang="en-US" dirty="0"/>
              <a:t>Reusable components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Easy to Learn and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much easier to learn and use.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Con’s:</a:t>
            </a:r>
          </a:p>
          <a:p>
            <a:pPr marL="0" indent="0">
              <a:buNone/>
            </a:pPr>
            <a:r>
              <a:rPr lang="en-US" dirty="0"/>
              <a:t>	using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lvl="1"/>
            <a:endParaRPr lang="en-US" dirty="0"/>
          </a:p>
          <a:p>
            <a:pPr marL="426645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82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23F7-4879-45EB-B22C-EEF1B077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EF5-5AF1-40B2-82C3-D013F7FC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this project for the issues faced by the students in various domains which can be logged easily and obtain the solution.</a:t>
            </a:r>
          </a:p>
          <a:p>
            <a:r>
              <a:rPr lang="en-US" dirty="0"/>
              <a:t>The status of the grievance can also be viewed by the students which are pending and solved .</a:t>
            </a:r>
          </a:p>
          <a:p>
            <a:r>
              <a:rPr lang="en-US" dirty="0"/>
              <a:t>Thus this system provides way to qualitative improvement of the educational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0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3291-395E-409E-825C-FAAF5966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CCF7-D562-4C58-B27B-381F987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r>
              <a:rPr lang="en-US" dirty="0"/>
              <a:t>Adding multi media (</a:t>
            </a:r>
            <a:r>
              <a:rPr lang="en-US" dirty="0" err="1"/>
              <a:t>i.e</a:t>
            </a:r>
            <a:r>
              <a:rPr lang="en-US" dirty="0"/>
              <a:t> where students can add </a:t>
            </a:r>
            <a:r>
              <a:rPr lang="en-US" dirty="0" err="1"/>
              <a:t>videos,pictures</a:t>
            </a:r>
            <a:r>
              <a:rPr lang="en-US" dirty="0"/>
              <a:t>)</a:t>
            </a:r>
          </a:p>
          <a:p>
            <a:r>
              <a:rPr lang="en-IN" dirty="0"/>
              <a:t>Adding a dashboard where head of department can see the statistics of complaints raised.</a:t>
            </a:r>
          </a:p>
        </p:txBody>
      </p:sp>
    </p:spTree>
    <p:extLst>
      <p:ext uri="{BB962C8B-B14F-4D97-AF65-F5344CB8AC3E}">
        <p14:creationId xmlns:p14="http://schemas.microsoft.com/office/powerpoint/2010/main" val="749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6C13-3A10-44F8-9D3C-0C3F6365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F159-E0C3-4CD2-AFE4-B5B61F98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211455" lvl="0" indent="-342900" algn="just">
              <a:lnSpc>
                <a:spcPct val="111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https://reactjs.org/</a:t>
            </a:r>
            <a:endParaRPr lang="en-IN" sz="18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211455" lvl="0" indent="-342900" algn="just">
              <a:lnSpc>
                <a:spcPct val="111000"/>
              </a:lnSpc>
              <a:buFont typeface="+mj-lt"/>
              <a:buAutoNum type="arabicPeriod"/>
            </a:pPr>
            <a:r>
              <a:rPr lang="en-IN" sz="18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3"/>
              </a:rPr>
              <a:t>https://youtu.be/w7ejDZ8SWv8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- React tutorial</a:t>
            </a:r>
          </a:p>
          <a:p>
            <a:pPr marL="342900" marR="211455" lvl="0" indent="-342900" algn="just">
              <a:lnSpc>
                <a:spcPct val="111000"/>
              </a:lnSpc>
              <a:spcAft>
                <a:spcPts val="770"/>
              </a:spcAft>
              <a:buFont typeface="+mj-lt"/>
              <a:buAutoNum type="arabicPeriod"/>
            </a:pPr>
            <a:r>
              <a:rPr lang="en-IN" sz="18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4"/>
              </a:rPr>
              <a:t>https://youtu.be/Oe421EPjeBE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- Node and Express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tutorial 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dirty="0">
                <a:hlinkClick r:id="rId5"/>
              </a:rPr>
              <a:t>https://accounts.ccbp.in/login</a:t>
            </a:r>
            <a:r>
              <a:rPr lang="en-IN" dirty="0"/>
              <a:t> -</a:t>
            </a:r>
            <a:r>
              <a:rPr lang="en-IN" dirty="0" err="1"/>
              <a:t>ccbp</a:t>
            </a:r>
            <a:r>
              <a:rPr lang="en-IN" dirty="0"/>
              <a:t> portal </a:t>
            </a:r>
          </a:p>
        </p:txBody>
      </p:sp>
    </p:spTree>
    <p:extLst>
      <p:ext uri="{BB962C8B-B14F-4D97-AF65-F5344CB8AC3E}">
        <p14:creationId xmlns:p14="http://schemas.microsoft.com/office/powerpoint/2010/main" val="18337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 and 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design web portal which resolves the grievances of students by consulting the respective department. It helps us to solve the problems in a time efficient manner</a:t>
            </a:r>
            <a:r>
              <a:rPr lang="en-US" sz="2800" dirty="0"/>
              <a:t>.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We develop a web Application which is dynamic, interactive, responsive and user-friendly. 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This project covers complaints in all sorts not only complaints regarding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Arial" panose="020B0604020202020204" pitchFamily="34" charset="0"/>
              </a:rPr>
              <a:t>ragging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Arial" panose="020B0604020202020204" pitchFamily="34" charset="0"/>
              </a:rPr>
              <a:t>irregularities in admission process,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Arial" panose="020B0604020202020204" pitchFamily="34" charset="0"/>
              </a:rPr>
              <a:t>finance (fee payment),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Arial" panose="020B0604020202020204" pitchFamily="34" charset="0"/>
              </a:rPr>
              <a:t>Schedule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Arial" panose="020B0604020202020204" pitchFamily="34" charset="0"/>
              </a:rPr>
              <a:t>Migration process,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Arial" panose="020B0604020202020204" pitchFamily="34" charset="0"/>
              </a:rPr>
              <a:t>Revaluations,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  <a:cs typeface="Arial" panose="020B0604020202020204" pitchFamily="34" charset="0"/>
              </a:rPr>
              <a:t>conflicts in names and mark sheets if any and also other issues faced by the students. 	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The main objective of the project is to provide redressal to the complaints without time consumption.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The web Application is accessed by the registered students and login is provided for the Department faculty with appropriate credentials</a:t>
            </a:r>
            <a:endParaRPr lang="en-IN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2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existing way to get our queries solved is, going to college and enquiring the respective faculty.</a:t>
            </a:r>
          </a:p>
          <a:p>
            <a:pPr marL="0" indent="0">
              <a:buNone/>
            </a:pPr>
            <a:r>
              <a:rPr lang="en-US" dirty="0"/>
              <a:t>But It becomes very difficult for us to manually go and resolve our problems.</a:t>
            </a:r>
          </a:p>
          <a:p>
            <a:pPr marL="0" indent="0">
              <a:buNone/>
            </a:pPr>
            <a:r>
              <a:rPr lang="en-US" dirty="0"/>
              <a:t>When we approach them, sometimes they might be engaged in some other tasks and  may not be available.</a:t>
            </a:r>
          </a:p>
          <a:p>
            <a:pPr marL="0" indent="0">
              <a:buNone/>
            </a:pPr>
            <a:r>
              <a:rPr lang="en-US" dirty="0"/>
              <a:t>Though we succeed in approaching them, there will be some situations where they need some time to solve it.</a:t>
            </a:r>
          </a:p>
          <a:p>
            <a:pPr marL="0" indent="0">
              <a:buNone/>
            </a:pPr>
            <a:r>
              <a:rPr lang="en-US" dirty="0"/>
              <a:t>But later there are odds that they might forget. This will not help us in getting our problems solved.</a:t>
            </a:r>
          </a:p>
          <a:p>
            <a:pPr marL="0" indent="0">
              <a:buNone/>
            </a:pPr>
            <a:r>
              <a:rPr lang="en-US" dirty="0"/>
              <a:t>This scenario is old-fashioned in this advanced technological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7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problem can be solved through our website.</a:t>
            </a:r>
          </a:p>
          <a:p>
            <a:pPr marL="0" indent="0">
              <a:buNone/>
            </a:pPr>
            <a:r>
              <a:rPr lang="en-US" dirty="0"/>
              <a:t>Students and Faculty members should login with their respective credentials.</a:t>
            </a:r>
          </a:p>
          <a:p>
            <a:pPr marL="0" indent="0">
              <a:buNone/>
            </a:pPr>
            <a:r>
              <a:rPr lang="en-US" dirty="0"/>
              <a:t>Student: Once they login, they can choose a particular domain, faculty they want to address according to their problem and raise a complaint. </a:t>
            </a:r>
          </a:p>
          <a:p>
            <a:pPr marL="0" indent="0">
              <a:buNone/>
            </a:pPr>
            <a:r>
              <a:rPr lang="en-US" dirty="0"/>
              <a:t>This complaint will be further forwarded to that  respective faculty  of that domain.</a:t>
            </a:r>
          </a:p>
          <a:p>
            <a:pPr marL="0" indent="0">
              <a:buNone/>
            </a:pPr>
            <a:r>
              <a:rPr lang="en-US" dirty="0"/>
              <a:t>Faculty: After logging in, they can view all the issues posted by students.</a:t>
            </a:r>
          </a:p>
          <a:p>
            <a:pPr marL="0" indent="0">
              <a:buNone/>
            </a:pPr>
            <a:r>
              <a:rPr lang="en-IN" dirty="0"/>
              <a:t>As soon as the complaint is rectified, the status of the complaint is updated by the Faculty which can be directly viewed by the student.</a:t>
            </a:r>
          </a:p>
        </p:txBody>
      </p:sp>
    </p:spTree>
    <p:extLst>
      <p:ext uri="{BB962C8B-B14F-4D97-AF65-F5344CB8AC3E}">
        <p14:creationId xmlns:p14="http://schemas.microsoft.com/office/powerpoint/2010/main" val="67777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4568-BC9B-416E-8D47-906A0B3F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5FEEE-1FE7-48CC-84B7-058763C5A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2" y="2017712"/>
            <a:ext cx="8001000" cy="3838575"/>
          </a:xfrm>
        </p:spPr>
      </p:pic>
    </p:spTree>
    <p:extLst>
      <p:ext uri="{BB962C8B-B14F-4D97-AF65-F5344CB8AC3E}">
        <p14:creationId xmlns:p14="http://schemas.microsoft.com/office/powerpoint/2010/main" val="32919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0DB3-C21D-4ABC-87AD-BF3E9B24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315E-FA23-4CC4-8B8B-1D60BFDC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8" y="1701800"/>
            <a:ext cx="11953327" cy="4823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Frontend technologies: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err="1"/>
              <a:t>Css</a:t>
            </a: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JS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React Js library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Backend technologies</a:t>
            </a:r>
            <a:r>
              <a:rPr lang="en-US" dirty="0"/>
              <a:t>:</a:t>
            </a:r>
          </a:p>
          <a:p>
            <a:pPr marL="426645" lvl="1" indent="0">
              <a:buNone/>
            </a:pPr>
            <a:r>
              <a:rPr lang="en-US" dirty="0"/>
              <a:t>	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 Express </a:t>
            </a:r>
            <a:r>
              <a:rPr lang="en-US" dirty="0" err="1"/>
              <a:t>js</a:t>
            </a: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 SQLite (Database)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pPr marL="1279936" lvl="3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8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EF43-4509-410A-8873-CB8F5B29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 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5A57F-41F9-4C75-9ECA-A1DA8DFCA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405" y="1701800"/>
            <a:ext cx="7049215" cy="4470400"/>
          </a:xfrm>
        </p:spPr>
      </p:pic>
    </p:spTree>
    <p:extLst>
      <p:ext uri="{BB962C8B-B14F-4D97-AF65-F5344CB8AC3E}">
        <p14:creationId xmlns:p14="http://schemas.microsoft.com/office/powerpoint/2010/main" val="5788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9F79-D798-4796-BD22-E3B19810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6BF6E-7F2C-49DE-A12F-4A144964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889" y="1701800"/>
            <a:ext cx="4998246" cy="4470400"/>
          </a:xfrm>
        </p:spPr>
      </p:pic>
    </p:spTree>
    <p:extLst>
      <p:ext uri="{BB962C8B-B14F-4D97-AF65-F5344CB8AC3E}">
        <p14:creationId xmlns:p14="http://schemas.microsoft.com/office/powerpoint/2010/main" val="27522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1382-7DE0-43FF-B349-F88BE002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>
            <a:normAutofit fontScale="90000"/>
          </a:bodyPr>
          <a:lstStyle/>
          <a:p>
            <a:r>
              <a:rPr lang="en-US" dirty="0"/>
              <a:t>Academic and Non-Academic complaint pages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A3C3E-33E7-4F57-AD67-BC0340DA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68" y="1340768"/>
            <a:ext cx="6048671" cy="4667919"/>
          </a:xfrm>
        </p:spPr>
      </p:pic>
    </p:spTree>
    <p:extLst>
      <p:ext uri="{BB962C8B-B14F-4D97-AF65-F5344CB8AC3E}">
        <p14:creationId xmlns:p14="http://schemas.microsoft.com/office/powerpoint/2010/main" val="24449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198</TotalTime>
  <Words>591</Words>
  <Application>Microsoft Office PowerPoint</Application>
  <PresentationFormat>Custom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Cambria</vt:lpstr>
      <vt:lpstr>Century Gothic</vt:lpstr>
      <vt:lpstr>Courier New</vt:lpstr>
      <vt:lpstr>Wingdings</vt:lpstr>
      <vt:lpstr>Books 16x9</vt:lpstr>
      <vt:lpstr> A Web portal for Student Grievance support system.     (Theme based project)</vt:lpstr>
      <vt:lpstr>Aim  and Abstract</vt:lpstr>
      <vt:lpstr>Existing Problem</vt:lpstr>
      <vt:lpstr>Proposed Solution</vt:lpstr>
      <vt:lpstr>Architecture:</vt:lpstr>
      <vt:lpstr>Technologies Used</vt:lpstr>
      <vt:lpstr>Sample Implementation Screenshots</vt:lpstr>
      <vt:lpstr>Student profile</vt:lpstr>
      <vt:lpstr>Academic and Non-Academic complaint pages</vt:lpstr>
      <vt:lpstr>Committee Page</vt:lpstr>
      <vt:lpstr>Faculty Profile</vt:lpstr>
      <vt:lpstr>Pro’s &amp; Con’s</vt:lpstr>
      <vt:lpstr>Conclusion:</vt:lpstr>
      <vt:lpstr>Future Scope: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based project</dc:title>
  <dc:creator>18-737-069_KOUTIKA GRETA</dc:creator>
  <cp:lastModifiedBy>vyuha kandula</cp:lastModifiedBy>
  <cp:revision>25</cp:revision>
  <dcterms:created xsi:type="dcterms:W3CDTF">2021-04-09T17:23:12Z</dcterms:created>
  <dcterms:modified xsi:type="dcterms:W3CDTF">2021-07-03T06:31:35Z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