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Heebo"/>
      <p:regular r:id="rId15"/>
      <p:bold r:id="rId16"/>
    </p:embeddedFont>
    <p:embeddedFont>
      <p:font typeface="Poppins"/>
      <p:regular r:id="rId17"/>
      <p:bold r:id="rId18"/>
      <p:italic r:id="rId19"/>
      <p:boldItalic r:id="rId20"/>
    </p:embeddedFont>
    <p:embeddedFont>
      <p:font typeface="Cabin"/>
      <p:regular r:id="rId21"/>
      <p:bold r:id="rId22"/>
      <p:italic r:id="rId23"/>
      <p:boldItalic r:id="rId24"/>
    </p:embeddedFont>
    <p:embeddedFont>
      <p:font typeface="DM Sans"/>
      <p:regular r:id="rId25"/>
      <p:bold r:id="rId26"/>
      <p:italic r:id="rId27"/>
      <p:boldItalic r:id="rId28"/>
    </p:embeddedFont>
    <p:embeddedFont>
      <p:font typeface="Calistoga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22" Type="http://schemas.openxmlformats.org/officeDocument/2006/relationships/font" Target="fonts/Cabin-bold.fntdata"/><Relationship Id="rId21" Type="http://schemas.openxmlformats.org/officeDocument/2006/relationships/font" Target="fonts/Cabin-regular.fntdata"/><Relationship Id="rId24" Type="http://schemas.openxmlformats.org/officeDocument/2006/relationships/font" Target="fonts/Cabin-boldItalic.fntdata"/><Relationship Id="rId23" Type="http://schemas.openxmlformats.org/officeDocument/2006/relationships/font" Target="fonts/Cabin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ans-bold.fntdata"/><Relationship Id="rId25" Type="http://schemas.openxmlformats.org/officeDocument/2006/relationships/font" Target="fonts/DMSans-regular.fntdata"/><Relationship Id="rId28" Type="http://schemas.openxmlformats.org/officeDocument/2006/relationships/font" Target="fonts/DMSans-boldItalic.fntdata"/><Relationship Id="rId27" Type="http://schemas.openxmlformats.org/officeDocument/2006/relationships/font" Target="fonts/DM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alistog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Heebo-regular.fntdata"/><Relationship Id="rId14" Type="http://schemas.openxmlformats.org/officeDocument/2006/relationships/slide" Target="slides/slide10.xml"/><Relationship Id="rId17" Type="http://schemas.openxmlformats.org/officeDocument/2006/relationships/font" Target="fonts/Poppins-regular.fntdata"/><Relationship Id="rId16" Type="http://schemas.openxmlformats.org/officeDocument/2006/relationships/font" Target="fonts/Heebo-bold.fntdata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5fca9abb05_0_37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5fca9abb05_0_37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bd7014ce0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2bd7014ce0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5fca9abb0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5fca9abb0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5f91465b5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5f91465b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bd7014ce0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bd7014ce0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bd7014ce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bd7014ce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bd7014ce0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bd7014ce0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bd7014ce0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bd7014ce0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bd7014ce0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bd7014ce0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bd7014ce0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bd7014ce0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24700" y="1476900"/>
            <a:ext cx="6894600" cy="21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grpSp>
        <p:nvGrpSpPr>
          <p:cNvPr id="10" name="Google Shape;10;p2"/>
          <p:cNvGrpSpPr/>
          <p:nvPr/>
        </p:nvGrpSpPr>
        <p:grpSpPr>
          <a:xfrm>
            <a:off x="-180441" y="-267975"/>
            <a:ext cx="9324444" cy="5551073"/>
            <a:chOff x="-180441" y="-267975"/>
            <a:chExt cx="9324444" cy="5551073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-180441" y="20747"/>
              <a:ext cx="1305137" cy="1310803"/>
              <a:chOff x="1192275" y="1208175"/>
              <a:chExt cx="400275" cy="40202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1373250" y="1208175"/>
                <a:ext cx="39950" cy="401275"/>
              </a:xfrm>
              <a:custGeom>
                <a:rect b="b" l="l" r="r" t="t"/>
                <a:pathLst>
                  <a:path extrusionOk="0" h="16051" w="1598">
                    <a:moveTo>
                      <a:pt x="130" y="1"/>
                    </a:moveTo>
                    <a:cubicBezTo>
                      <a:pt x="65" y="1"/>
                      <a:pt x="49" y="50"/>
                      <a:pt x="16" y="83"/>
                    </a:cubicBezTo>
                    <a:cubicBezTo>
                      <a:pt x="0" y="131"/>
                      <a:pt x="0" y="180"/>
                      <a:pt x="0" y="213"/>
                    </a:cubicBezTo>
                    <a:cubicBezTo>
                      <a:pt x="16" y="343"/>
                      <a:pt x="16" y="474"/>
                      <a:pt x="65" y="637"/>
                    </a:cubicBezTo>
                    <a:cubicBezTo>
                      <a:pt x="261" y="1876"/>
                      <a:pt x="342" y="3148"/>
                      <a:pt x="457" y="4403"/>
                    </a:cubicBezTo>
                    <a:cubicBezTo>
                      <a:pt x="505" y="5185"/>
                      <a:pt x="522" y="5935"/>
                      <a:pt x="587" y="6702"/>
                    </a:cubicBezTo>
                    <a:lnTo>
                      <a:pt x="831" y="10191"/>
                    </a:lnTo>
                    <a:cubicBezTo>
                      <a:pt x="913" y="11071"/>
                      <a:pt x="978" y="11935"/>
                      <a:pt x="1043" y="12815"/>
                    </a:cubicBezTo>
                    <a:cubicBezTo>
                      <a:pt x="1076" y="13549"/>
                      <a:pt x="1141" y="14283"/>
                      <a:pt x="1206" y="15016"/>
                    </a:cubicBezTo>
                    <a:cubicBezTo>
                      <a:pt x="1206" y="15261"/>
                      <a:pt x="1239" y="15505"/>
                      <a:pt x="1272" y="15750"/>
                    </a:cubicBezTo>
                    <a:cubicBezTo>
                      <a:pt x="1288" y="15864"/>
                      <a:pt x="1304" y="15946"/>
                      <a:pt x="1386" y="16027"/>
                    </a:cubicBezTo>
                    <a:cubicBezTo>
                      <a:pt x="1420" y="16039"/>
                      <a:pt x="1447" y="16050"/>
                      <a:pt x="1477" y="16050"/>
                    </a:cubicBezTo>
                    <a:cubicBezTo>
                      <a:pt x="1489" y="16050"/>
                      <a:pt x="1502" y="16048"/>
                      <a:pt x="1516" y="16043"/>
                    </a:cubicBezTo>
                    <a:cubicBezTo>
                      <a:pt x="1549" y="16027"/>
                      <a:pt x="1598" y="15978"/>
                      <a:pt x="1598" y="15946"/>
                    </a:cubicBezTo>
                    <a:lnTo>
                      <a:pt x="1598" y="15832"/>
                    </a:lnTo>
                    <a:cubicBezTo>
                      <a:pt x="1549" y="15538"/>
                      <a:pt x="1516" y="15228"/>
                      <a:pt x="1484" y="14919"/>
                    </a:cubicBezTo>
                    <a:cubicBezTo>
                      <a:pt x="1402" y="13940"/>
                      <a:pt x="1353" y="12962"/>
                      <a:pt x="1272" y="11984"/>
                    </a:cubicBezTo>
                    <a:cubicBezTo>
                      <a:pt x="1190" y="10859"/>
                      <a:pt x="1109" y="9767"/>
                      <a:pt x="1027" y="8658"/>
                    </a:cubicBezTo>
                    <a:cubicBezTo>
                      <a:pt x="962" y="7843"/>
                      <a:pt x="913" y="7011"/>
                      <a:pt x="864" y="6196"/>
                    </a:cubicBezTo>
                    <a:lnTo>
                      <a:pt x="620" y="2952"/>
                    </a:lnTo>
                    <a:cubicBezTo>
                      <a:pt x="554" y="2072"/>
                      <a:pt x="424" y="1207"/>
                      <a:pt x="310" y="327"/>
                    </a:cubicBezTo>
                    <a:cubicBezTo>
                      <a:pt x="310" y="246"/>
                      <a:pt x="261" y="148"/>
                      <a:pt x="245" y="66"/>
                    </a:cubicBezTo>
                    <a:cubicBezTo>
                      <a:pt x="228" y="17"/>
                      <a:pt x="163" y="1"/>
                      <a:pt x="1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1437225" y="1222450"/>
                <a:ext cx="31825" cy="387750"/>
              </a:xfrm>
              <a:custGeom>
                <a:rect b="b" l="l" r="r" t="t"/>
                <a:pathLst>
                  <a:path extrusionOk="0" h="15510" w="1273">
                    <a:moveTo>
                      <a:pt x="131" y="1"/>
                    </a:moveTo>
                    <a:cubicBezTo>
                      <a:pt x="98" y="17"/>
                      <a:pt x="50" y="33"/>
                      <a:pt x="33" y="82"/>
                    </a:cubicBezTo>
                    <a:cubicBezTo>
                      <a:pt x="1" y="115"/>
                      <a:pt x="1" y="180"/>
                      <a:pt x="1" y="245"/>
                    </a:cubicBezTo>
                    <a:lnTo>
                      <a:pt x="66" y="1468"/>
                    </a:lnTo>
                    <a:cubicBezTo>
                      <a:pt x="115" y="2397"/>
                      <a:pt x="180" y="3359"/>
                      <a:pt x="229" y="4305"/>
                    </a:cubicBezTo>
                    <a:cubicBezTo>
                      <a:pt x="294" y="5381"/>
                      <a:pt x="376" y="6457"/>
                      <a:pt x="441" y="7533"/>
                    </a:cubicBezTo>
                    <a:cubicBezTo>
                      <a:pt x="506" y="8625"/>
                      <a:pt x="588" y="9701"/>
                      <a:pt x="636" y="10777"/>
                    </a:cubicBezTo>
                    <a:cubicBezTo>
                      <a:pt x="669" y="11266"/>
                      <a:pt x="702" y="11772"/>
                      <a:pt x="751" y="12261"/>
                    </a:cubicBezTo>
                    <a:cubicBezTo>
                      <a:pt x="800" y="13076"/>
                      <a:pt x="865" y="13875"/>
                      <a:pt x="930" y="14674"/>
                    </a:cubicBezTo>
                    <a:cubicBezTo>
                      <a:pt x="946" y="14918"/>
                      <a:pt x="995" y="15163"/>
                      <a:pt x="1011" y="15407"/>
                    </a:cubicBezTo>
                    <a:cubicBezTo>
                      <a:pt x="1028" y="15472"/>
                      <a:pt x="1077" y="15505"/>
                      <a:pt x="1126" y="15505"/>
                    </a:cubicBezTo>
                    <a:cubicBezTo>
                      <a:pt x="1137" y="15508"/>
                      <a:pt x="1147" y="15509"/>
                      <a:pt x="1158" y="15509"/>
                    </a:cubicBezTo>
                    <a:cubicBezTo>
                      <a:pt x="1207" y="15509"/>
                      <a:pt x="1243" y="15478"/>
                      <a:pt x="1256" y="15424"/>
                    </a:cubicBezTo>
                    <a:cubicBezTo>
                      <a:pt x="1272" y="15342"/>
                      <a:pt x="1272" y="15261"/>
                      <a:pt x="1272" y="15228"/>
                    </a:cubicBezTo>
                    <a:cubicBezTo>
                      <a:pt x="1256" y="14967"/>
                      <a:pt x="1240" y="14739"/>
                      <a:pt x="1256" y="14527"/>
                    </a:cubicBezTo>
                    <a:cubicBezTo>
                      <a:pt x="1191" y="13858"/>
                      <a:pt x="1142" y="13190"/>
                      <a:pt x="1093" y="12505"/>
                    </a:cubicBezTo>
                    <a:lnTo>
                      <a:pt x="848" y="9391"/>
                    </a:lnTo>
                    <a:cubicBezTo>
                      <a:pt x="800" y="8804"/>
                      <a:pt x="783" y="8234"/>
                      <a:pt x="734" y="7663"/>
                    </a:cubicBezTo>
                    <a:cubicBezTo>
                      <a:pt x="685" y="6750"/>
                      <a:pt x="620" y="5854"/>
                      <a:pt x="555" y="4957"/>
                    </a:cubicBezTo>
                    <a:cubicBezTo>
                      <a:pt x="522" y="4403"/>
                      <a:pt x="490" y="3848"/>
                      <a:pt x="457" y="3294"/>
                    </a:cubicBezTo>
                    <a:lnTo>
                      <a:pt x="327" y="1337"/>
                    </a:lnTo>
                    <a:cubicBezTo>
                      <a:pt x="310" y="979"/>
                      <a:pt x="294" y="636"/>
                      <a:pt x="278" y="261"/>
                    </a:cubicBezTo>
                    <a:cubicBezTo>
                      <a:pt x="278" y="180"/>
                      <a:pt x="245" y="115"/>
                      <a:pt x="229" y="66"/>
                    </a:cubicBezTo>
                    <a:cubicBezTo>
                      <a:pt x="229" y="17"/>
                      <a:pt x="164" y="1"/>
                      <a:pt x="1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319850" y="1222050"/>
                <a:ext cx="32625" cy="375050"/>
              </a:xfrm>
              <a:custGeom>
                <a:rect b="b" l="l" r="r" t="t"/>
                <a:pathLst>
                  <a:path extrusionOk="0" h="15002" w="1305">
                    <a:moveTo>
                      <a:pt x="114" y="0"/>
                    </a:moveTo>
                    <a:cubicBezTo>
                      <a:pt x="65" y="0"/>
                      <a:pt x="17" y="33"/>
                      <a:pt x="0" y="98"/>
                    </a:cubicBezTo>
                    <a:lnTo>
                      <a:pt x="0" y="261"/>
                    </a:lnTo>
                    <a:cubicBezTo>
                      <a:pt x="0" y="522"/>
                      <a:pt x="17" y="767"/>
                      <a:pt x="33" y="1044"/>
                    </a:cubicBezTo>
                    <a:cubicBezTo>
                      <a:pt x="82" y="1680"/>
                      <a:pt x="98" y="2348"/>
                      <a:pt x="147" y="3000"/>
                    </a:cubicBezTo>
                    <a:cubicBezTo>
                      <a:pt x="229" y="4027"/>
                      <a:pt x="310" y="5054"/>
                      <a:pt x="408" y="6065"/>
                    </a:cubicBezTo>
                    <a:cubicBezTo>
                      <a:pt x="555" y="7435"/>
                      <a:pt x="636" y="8804"/>
                      <a:pt x="718" y="10157"/>
                    </a:cubicBezTo>
                    <a:cubicBezTo>
                      <a:pt x="750" y="10809"/>
                      <a:pt x="767" y="11445"/>
                      <a:pt x="815" y="12097"/>
                    </a:cubicBezTo>
                    <a:lnTo>
                      <a:pt x="930" y="14005"/>
                    </a:lnTo>
                    <a:cubicBezTo>
                      <a:pt x="962" y="14233"/>
                      <a:pt x="962" y="14494"/>
                      <a:pt x="978" y="14706"/>
                    </a:cubicBezTo>
                    <a:cubicBezTo>
                      <a:pt x="962" y="14771"/>
                      <a:pt x="962" y="14787"/>
                      <a:pt x="978" y="14820"/>
                    </a:cubicBezTo>
                    <a:cubicBezTo>
                      <a:pt x="978" y="14918"/>
                      <a:pt x="1011" y="14983"/>
                      <a:pt x="1093" y="14999"/>
                    </a:cubicBezTo>
                    <a:cubicBezTo>
                      <a:pt x="1104" y="15001"/>
                      <a:pt x="1116" y="15002"/>
                      <a:pt x="1127" y="15002"/>
                    </a:cubicBezTo>
                    <a:cubicBezTo>
                      <a:pt x="1223" y="15002"/>
                      <a:pt x="1290" y="14940"/>
                      <a:pt x="1305" y="14853"/>
                    </a:cubicBezTo>
                    <a:lnTo>
                      <a:pt x="1305" y="14657"/>
                    </a:lnTo>
                    <a:cubicBezTo>
                      <a:pt x="1288" y="14282"/>
                      <a:pt x="1256" y="13891"/>
                      <a:pt x="1239" y="13532"/>
                    </a:cubicBezTo>
                    <a:cubicBezTo>
                      <a:pt x="1174" y="12619"/>
                      <a:pt x="1125" y="11674"/>
                      <a:pt x="1060" y="10761"/>
                    </a:cubicBezTo>
                    <a:cubicBezTo>
                      <a:pt x="1011" y="10174"/>
                      <a:pt x="995" y="9554"/>
                      <a:pt x="962" y="8967"/>
                    </a:cubicBezTo>
                    <a:lnTo>
                      <a:pt x="767" y="6636"/>
                    </a:lnTo>
                    <a:cubicBezTo>
                      <a:pt x="718" y="6049"/>
                      <a:pt x="669" y="5478"/>
                      <a:pt x="603" y="4891"/>
                    </a:cubicBezTo>
                    <a:cubicBezTo>
                      <a:pt x="555" y="4223"/>
                      <a:pt x="473" y="3538"/>
                      <a:pt x="424" y="2870"/>
                    </a:cubicBezTo>
                    <a:cubicBezTo>
                      <a:pt x="359" y="2055"/>
                      <a:pt x="326" y="1223"/>
                      <a:pt x="277" y="408"/>
                    </a:cubicBezTo>
                    <a:cubicBezTo>
                      <a:pt x="277" y="310"/>
                      <a:pt x="245" y="180"/>
                      <a:pt x="229" y="82"/>
                    </a:cubicBezTo>
                    <a:cubicBezTo>
                      <a:pt x="196" y="17"/>
                      <a:pt x="163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261150" y="1232975"/>
                <a:ext cx="31000" cy="374000"/>
              </a:xfrm>
              <a:custGeom>
                <a:rect b="b" l="l" r="r" t="t"/>
                <a:pathLst>
                  <a:path extrusionOk="0" h="14960" w="1240">
                    <a:moveTo>
                      <a:pt x="124" y="0"/>
                    </a:moveTo>
                    <a:cubicBezTo>
                      <a:pt x="116" y="0"/>
                      <a:pt x="107" y="1"/>
                      <a:pt x="98" y="3"/>
                    </a:cubicBezTo>
                    <a:cubicBezTo>
                      <a:pt x="49" y="36"/>
                      <a:pt x="1" y="69"/>
                      <a:pt x="1" y="134"/>
                    </a:cubicBezTo>
                    <a:lnTo>
                      <a:pt x="1" y="232"/>
                    </a:lnTo>
                    <a:cubicBezTo>
                      <a:pt x="147" y="1226"/>
                      <a:pt x="245" y="2270"/>
                      <a:pt x="310" y="3297"/>
                    </a:cubicBezTo>
                    <a:cubicBezTo>
                      <a:pt x="376" y="4030"/>
                      <a:pt x="392" y="4764"/>
                      <a:pt x="408" y="5498"/>
                    </a:cubicBezTo>
                    <a:cubicBezTo>
                      <a:pt x="457" y="6590"/>
                      <a:pt x="473" y="7715"/>
                      <a:pt x="539" y="8840"/>
                    </a:cubicBezTo>
                    <a:cubicBezTo>
                      <a:pt x="571" y="9753"/>
                      <a:pt x="636" y="10682"/>
                      <a:pt x="702" y="11611"/>
                    </a:cubicBezTo>
                    <a:cubicBezTo>
                      <a:pt x="718" y="12117"/>
                      <a:pt x="751" y="12622"/>
                      <a:pt x="799" y="13128"/>
                    </a:cubicBezTo>
                    <a:cubicBezTo>
                      <a:pt x="832" y="13617"/>
                      <a:pt x="881" y="14090"/>
                      <a:pt x="914" y="14579"/>
                    </a:cubicBezTo>
                    <a:cubicBezTo>
                      <a:pt x="946" y="14709"/>
                      <a:pt x="946" y="14807"/>
                      <a:pt x="1028" y="14905"/>
                    </a:cubicBezTo>
                    <a:cubicBezTo>
                      <a:pt x="1052" y="14941"/>
                      <a:pt x="1086" y="14960"/>
                      <a:pt x="1122" y="14960"/>
                    </a:cubicBezTo>
                    <a:cubicBezTo>
                      <a:pt x="1134" y="14960"/>
                      <a:pt x="1146" y="14958"/>
                      <a:pt x="1158" y="14954"/>
                    </a:cubicBezTo>
                    <a:cubicBezTo>
                      <a:pt x="1207" y="14921"/>
                      <a:pt x="1240" y="14872"/>
                      <a:pt x="1240" y="14823"/>
                    </a:cubicBezTo>
                    <a:cubicBezTo>
                      <a:pt x="1223" y="14693"/>
                      <a:pt x="1207" y="14595"/>
                      <a:pt x="1223" y="14497"/>
                    </a:cubicBezTo>
                    <a:cubicBezTo>
                      <a:pt x="1142" y="13486"/>
                      <a:pt x="1060" y="12443"/>
                      <a:pt x="979" y="11400"/>
                    </a:cubicBezTo>
                    <a:cubicBezTo>
                      <a:pt x="946" y="10845"/>
                      <a:pt x="897" y="10324"/>
                      <a:pt x="881" y="9769"/>
                    </a:cubicBezTo>
                    <a:cubicBezTo>
                      <a:pt x="832" y="9101"/>
                      <a:pt x="799" y="8449"/>
                      <a:pt x="783" y="7780"/>
                    </a:cubicBezTo>
                    <a:cubicBezTo>
                      <a:pt x="751" y="7307"/>
                      <a:pt x="751" y="6818"/>
                      <a:pt x="734" y="6329"/>
                    </a:cubicBezTo>
                    <a:cubicBezTo>
                      <a:pt x="702" y="5628"/>
                      <a:pt x="653" y="4927"/>
                      <a:pt x="636" y="4226"/>
                    </a:cubicBezTo>
                    <a:cubicBezTo>
                      <a:pt x="588" y="2971"/>
                      <a:pt x="473" y="1715"/>
                      <a:pt x="327" y="476"/>
                    </a:cubicBezTo>
                    <a:cubicBezTo>
                      <a:pt x="327" y="362"/>
                      <a:pt x="294" y="215"/>
                      <a:pt x="245" y="85"/>
                    </a:cubicBezTo>
                    <a:cubicBezTo>
                      <a:pt x="231" y="43"/>
                      <a:pt x="180" y="0"/>
                      <a:pt x="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493075" y="1241100"/>
                <a:ext cx="33025" cy="353575"/>
              </a:xfrm>
              <a:custGeom>
                <a:rect b="b" l="l" r="r" t="t"/>
                <a:pathLst>
                  <a:path extrusionOk="0" h="14143" w="1321">
                    <a:moveTo>
                      <a:pt x="115" y="1"/>
                    </a:moveTo>
                    <a:cubicBezTo>
                      <a:pt x="103" y="1"/>
                      <a:pt x="92" y="2"/>
                      <a:pt x="82" y="5"/>
                    </a:cubicBezTo>
                    <a:cubicBezTo>
                      <a:pt x="0" y="21"/>
                      <a:pt x="0" y="86"/>
                      <a:pt x="0" y="168"/>
                    </a:cubicBezTo>
                    <a:cubicBezTo>
                      <a:pt x="0" y="265"/>
                      <a:pt x="33" y="380"/>
                      <a:pt x="33" y="477"/>
                    </a:cubicBezTo>
                    <a:cubicBezTo>
                      <a:pt x="131" y="1635"/>
                      <a:pt x="261" y="2825"/>
                      <a:pt x="359" y="3983"/>
                    </a:cubicBezTo>
                    <a:cubicBezTo>
                      <a:pt x="457" y="5140"/>
                      <a:pt x="538" y="6314"/>
                      <a:pt x="620" y="7488"/>
                    </a:cubicBezTo>
                    <a:cubicBezTo>
                      <a:pt x="685" y="8319"/>
                      <a:pt x="734" y="9167"/>
                      <a:pt x="799" y="9999"/>
                    </a:cubicBezTo>
                    <a:cubicBezTo>
                      <a:pt x="848" y="10830"/>
                      <a:pt x="897" y="11694"/>
                      <a:pt x="962" y="12526"/>
                    </a:cubicBezTo>
                    <a:cubicBezTo>
                      <a:pt x="978" y="12966"/>
                      <a:pt x="995" y="13406"/>
                      <a:pt x="1011" y="13846"/>
                    </a:cubicBezTo>
                    <a:cubicBezTo>
                      <a:pt x="1011" y="13928"/>
                      <a:pt x="1011" y="14009"/>
                      <a:pt x="1060" y="14074"/>
                    </a:cubicBezTo>
                    <a:cubicBezTo>
                      <a:pt x="1088" y="14103"/>
                      <a:pt x="1128" y="14143"/>
                      <a:pt x="1181" y="14143"/>
                    </a:cubicBezTo>
                    <a:cubicBezTo>
                      <a:pt x="1189" y="14143"/>
                      <a:pt x="1198" y="14142"/>
                      <a:pt x="1207" y="14140"/>
                    </a:cubicBezTo>
                    <a:cubicBezTo>
                      <a:pt x="1256" y="14140"/>
                      <a:pt x="1304" y="14091"/>
                      <a:pt x="1304" y="14058"/>
                    </a:cubicBezTo>
                    <a:cubicBezTo>
                      <a:pt x="1321" y="13993"/>
                      <a:pt x="1321" y="13911"/>
                      <a:pt x="1321" y="13846"/>
                    </a:cubicBezTo>
                    <a:cubicBezTo>
                      <a:pt x="1304" y="13618"/>
                      <a:pt x="1304" y="13422"/>
                      <a:pt x="1288" y="13194"/>
                    </a:cubicBezTo>
                    <a:cubicBezTo>
                      <a:pt x="1256" y="12591"/>
                      <a:pt x="1239" y="11955"/>
                      <a:pt x="1207" y="11384"/>
                    </a:cubicBezTo>
                    <a:lnTo>
                      <a:pt x="1011" y="8808"/>
                    </a:lnTo>
                    <a:cubicBezTo>
                      <a:pt x="978" y="8075"/>
                      <a:pt x="930" y="7341"/>
                      <a:pt x="881" y="6607"/>
                    </a:cubicBezTo>
                    <a:cubicBezTo>
                      <a:pt x="799" y="5597"/>
                      <a:pt x="718" y="4586"/>
                      <a:pt x="636" y="3575"/>
                    </a:cubicBezTo>
                    <a:cubicBezTo>
                      <a:pt x="555" y="2548"/>
                      <a:pt x="440" y="1553"/>
                      <a:pt x="343" y="543"/>
                    </a:cubicBezTo>
                    <a:cubicBezTo>
                      <a:pt x="326" y="396"/>
                      <a:pt x="310" y="249"/>
                      <a:pt x="261" y="135"/>
                    </a:cubicBezTo>
                    <a:cubicBezTo>
                      <a:pt x="247" y="39"/>
                      <a:pt x="176" y="1"/>
                      <a:pt x="1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215500" y="1290025"/>
                <a:ext cx="19175" cy="274975"/>
              </a:xfrm>
              <a:custGeom>
                <a:rect b="b" l="l" r="r" t="t"/>
                <a:pathLst>
                  <a:path extrusionOk="0" h="10999" w="767">
                    <a:moveTo>
                      <a:pt x="138" y="1"/>
                    </a:moveTo>
                    <a:cubicBezTo>
                      <a:pt x="86" y="1"/>
                      <a:pt x="47" y="43"/>
                      <a:pt x="33" y="85"/>
                    </a:cubicBezTo>
                    <a:cubicBezTo>
                      <a:pt x="1" y="200"/>
                      <a:pt x="17" y="297"/>
                      <a:pt x="17" y="395"/>
                    </a:cubicBezTo>
                    <a:cubicBezTo>
                      <a:pt x="17" y="1145"/>
                      <a:pt x="33" y="1911"/>
                      <a:pt x="50" y="2482"/>
                    </a:cubicBezTo>
                    <a:cubicBezTo>
                      <a:pt x="82" y="3102"/>
                      <a:pt x="82" y="3558"/>
                      <a:pt x="50" y="3982"/>
                    </a:cubicBezTo>
                    <a:cubicBezTo>
                      <a:pt x="98" y="4846"/>
                      <a:pt x="164" y="5694"/>
                      <a:pt x="213" y="6558"/>
                    </a:cubicBezTo>
                    <a:cubicBezTo>
                      <a:pt x="261" y="7096"/>
                      <a:pt x="278" y="7650"/>
                      <a:pt x="327" y="8205"/>
                    </a:cubicBezTo>
                    <a:cubicBezTo>
                      <a:pt x="376" y="9052"/>
                      <a:pt x="441" y="9916"/>
                      <a:pt x="457" y="10764"/>
                    </a:cubicBezTo>
                    <a:cubicBezTo>
                      <a:pt x="457" y="10829"/>
                      <a:pt x="490" y="10878"/>
                      <a:pt x="490" y="10911"/>
                    </a:cubicBezTo>
                    <a:cubicBezTo>
                      <a:pt x="506" y="10960"/>
                      <a:pt x="539" y="10992"/>
                      <a:pt x="588" y="10992"/>
                    </a:cubicBezTo>
                    <a:cubicBezTo>
                      <a:pt x="603" y="10996"/>
                      <a:pt x="617" y="10998"/>
                      <a:pt x="631" y="10998"/>
                    </a:cubicBezTo>
                    <a:cubicBezTo>
                      <a:pt x="675" y="10998"/>
                      <a:pt x="709" y="10977"/>
                      <a:pt x="734" y="10927"/>
                    </a:cubicBezTo>
                    <a:cubicBezTo>
                      <a:pt x="767" y="10846"/>
                      <a:pt x="767" y="10748"/>
                      <a:pt x="767" y="10666"/>
                    </a:cubicBezTo>
                    <a:cubicBezTo>
                      <a:pt x="734" y="9998"/>
                      <a:pt x="702" y="9346"/>
                      <a:pt x="669" y="8677"/>
                    </a:cubicBezTo>
                    <a:cubicBezTo>
                      <a:pt x="620" y="8074"/>
                      <a:pt x="588" y="7471"/>
                      <a:pt x="539" y="6884"/>
                    </a:cubicBezTo>
                    <a:cubicBezTo>
                      <a:pt x="522" y="6427"/>
                      <a:pt x="506" y="6004"/>
                      <a:pt x="457" y="5547"/>
                    </a:cubicBezTo>
                    <a:cubicBezTo>
                      <a:pt x="359" y="4553"/>
                      <a:pt x="343" y="3542"/>
                      <a:pt x="294" y="2515"/>
                    </a:cubicBezTo>
                    <a:cubicBezTo>
                      <a:pt x="278" y="1797"/>
                      <a:pt x="278" y="1064"/>
                      <a:pt x="278" y="363"/>
                    </a:cubicBezTo>
                    <a:cubicBezTo>
                      <a:pt x="261" y="281"/>
                      <a:pt x="261" y="200"/>
                      <a:pt x="261" y="118"/>
                    </a:cubicBezTo>
                    <a:cubicBezTo>
                      <a:pt x="261" y="53"/>
                      <a:pt x="213" y="4"/>
                      <a:pt x="164" y="4"/>
                    </a:cubicBezTo>
                    <a:cubicBezTo>
                      <a:pt x="155" y="2"/>
                      <a:pt x="146" y="1"/>
                      <a:pt x="1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542800" y="1295700"/>
                <a:ext cx="23250" cy="263025"/>
              </a:xfrm>
              <a:custGeom>
                <a:rect b="b" l="l" r="r" t="t"/>
                <a:pathLst>
                  <a:path extrusionOk="0" h="10521" w="930">
                    <a:moveTo>
                      <a:pt x="132" y="1"/>
                    </a:moveTo>
                    <a:cubicBezTo>
                      <a:pt x="121" y="1"/>
                      <a:pt x="110" y="2"/>
                      <a:pt x="98" y="5"/>
                    </a:cubicBezTo>
                    <a:cubicBezTo>
                      <a:pt x="65" y="22"/>
                      <a:pt x="17" y="70"/>
                      <a:pt x="17" y="103"/>
                    </a:cubicBezTo>
                    <a:cubicBezTo>
                      <a:pt x="17" y="217"/>
                      <a:pt x="0" y="315"/>
                      <a:pt x="17" y="413"/>
                    </a:cubicBezTo>
                    <a:cubicBezTo>
                      <a:pt x="65" y="886"/>
                      <a:pt x="131" y="1326"/>
                      <a:pt x="163" y="1799"/>
                    </a:cubicBezTo>
                    <a:cubicBezTo>
                      <a:pt x="310" y="3070"/>
                      <a:pt x="375" y="4326"/>
                      <a:pt x="424" y="5614"/>
                    </a:cubicBezTo>
                    <a:cubicBezTo>
                      <a:pt x="473" y="6429"/>
                      <a:pt x="489" y="7244"/>
                      <a:pt x="538" y="8059"/>
                    </a:cubicBezTo>
                    <a:cubicBezTo>
                      <a:pt x="571" y="8776"/>
                      <a:pt x="587" y="9477"/>
                      <a:pt x="587" y="10195"/>
                    </a:cubicBezTo>
                    <a:cubicBezTo>
                      <a:pt x="587" y="10276"/>
                      <a:pt x="587" y="10358"/>
                      <a:pt x="620" y="10439"/>
                    </a:cubicBezTo>
                    <a:cubicBezTo>
                      <a:pt x="636" y="10488"/>
                      <a:pt x="669" y="10521"/>
                      <a:pt x="718" y="10521"/>
                    </a:cubicBezTo>
                    <a:cubicBezTo>
                      <a:pt x="783" y="10521"/>
                      <a:pt x="815" y="10505"/>
                      <a:pt x="848" y="10456"/>
                    </a:cubicBezTo>
                    <a:cubicBezTo>
                      <a:pt x="881" y="10407"/>
                      <a:pt x="897" y="10358"/>
                      <a:pt x="897" y="10293"/>
                    </a:cubicBezTo>
                    <a:cubicBezTo>
                      <a:pt x="930" y="10162"/>
                      <a:pt x="930" y="10032"/>
                      <a:pt x="930" y="9885"/>
                    </a:cubicBezTo>
                    <a:cubicBezTo>
                      <a:pt x="897" y="9233"/>
                      <a:pt x="897" y="8581"/>
                      <a:pt x="864" y="7929"/>
                    </a:cubicBezTo>
                    <a:cubicBezTo>
                      <a:pt x="815" y="7032"/>
                      <a:pt x="783" y="6135"/>
                      <a:pt x="701" y="5190"/>
                    </a:cubicBezTo>
                    <a:cubicBezTo>
                      <a:pt x="652" y="4293"/>
                      <a:pt x="620" y="3413"/>
                      <a:pt x="538" y="2516"/>
                    </a:cubicBezTo>
                    <a:cubicBezTo>
                      <a:pt x="473" y="1733"/>
                      <a:pt x="375" y="967"/>
                      <a:pt x="294" y="185"/>
                    </a:cubicBezTo>
                    <a:cubicBezTo>
                      <a:pt x="261" y="152"/>
                      <a:pt x="261" y="103"/>
                      <a:pt x="245" y="70"/>
                    </a:cubicBezTo>
                    <a:cubicBezTo>
                      <a:pt x="231" y="30"/>
                      <a:pt x="185" y="1"/>
                      <a:pt x="1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192275" y="1364700"/>
                <a:ext cx="397000" cy="55875"/>
              </a:xfrm>
              <a:custGeom>
                <a:rect b="b" l="l" r="r" t="t"/>
                <a:pathLst>
                  <a:path extrusionOk="0" h="2235" w="15880">
                    <a:moveTo>
                      <a:pt x="15652" y="0"/>
                    </a:moveTo>
                    <a:cubicBezTo>
                      <a:pt x="15374" y="17"/>
                      <a:pt x="15065" y="33"/>
                      <a:pt x="14788" y="82"/>
                    </a:cubicBezTo>
                    <a:cubicBezTo>
                      <a:pt x="13271" y="261"/>
                      <a:pt x="11788" y="473"/>
                      <a:pt x="10271" y="636"/>
                    </a:cubicBezTo>
                    <a:cubicBezTo>
                      <a:pt x="9342" y="718"/>
                      <a:pt x="8429" y="816"/>
                      <a:pt x="7484" y="930"/>
                    </a:cubicBezTo>
                    <a:cubicBezTo>
                      <a:pt x="6522" y="1044"/>
                      <a:pt x="5543" y="1158"/>
                      <a:pt x="4565" y="1305"/>
                    </a:cubicBezTo>
                    <a:cubicBezTo>
                      <a:pt x="3701" y="1419"/>
                      <a:pt x="2837" y="1566"/>
                      <a:pt x="1989" y="1696"/>
                    </a:cubicBezTo>
                    <a:cubicBezTo>
                      <a:pt x="1386" y="1778"/>
                      <a:pt x="799" y="1859"/>
                      <a:pt x="212" y="1957"/>
                    </a:cubicBezTo>
                    <a:cubicBezTo>
                      <a:pt x="82" y="1973"/>
                      <a:pt x="0" y="2055"/>
                      <a:pt x="33" y="2136"/>
                    </a:cubicBezTo>
                    <a:cubicBezTo>
                      <a:pt x="49" y="2218"/>
                      <a:pt x="131" y="2234"/>
                      <a:pt x="277" y="2234"/>
                    </a:cubicBezTo>
                    <a:cubicBezTo>
                      <a:pt x="332" y="2234"/>
                      <a:pt x="386" y="2227"/>
                      <a:pt x="440" y="2227"/>
                    </a:cubicBezTo>
                    <a:cubicBezTo>
                      <a:pt x="468" y="2227"/>
                      <a:pt x="495" y="2229"/>
                      <a:pt x="522" y="2234"/>
                    </a:cubicBezTo>
                    <a:lnTo>
                      <a:pt x="1614" y="2055"/>
                    </a:lnTo>
                    <a:cubicBezTo>
                      <a:pt x="2919" y="1875"/>
                      <a:pt x="4207" y="1663"/>
                      <a:pt x="5511" y="1484"/>
                    </a:cubicBezTo>
                    <a:cubicBezTo>
                      <a:pt x="6717" y="1305"/>
                      <a:pt x="7940" y="1174"/>
                      <a:pt x="9130" y="1028"/>
                    </a:cubicBezTo>
                    <a:cubicBezTo>
                      <a:pt x="10027" y="913"/>
                      <a:pt x="10924" y="832"/>
                      <a:pt x="11820" y="734"/>
                    </a:cubicBezTo>
                    <a:cubicBezTo>
                      <a:pt x="12929" y="604"/>
                      <a:pt x="14021" y="424"/>
                      <a:pt x="15130" y="327"/>
                    </a:cubicBezTo>
                    <a:cubicBezTo>
                      <a:pt x="15309" y="310"/>
                      <a:pt x="15521" y="278"/>
                      <a:pt x="15700" y="261"/>
                    </a:cubicBezTo>
                    <a:cubicBezTo>
                      <a:pt x="15815" y="261"/>
                      <a:pt x="15880" y="180"/>
                      <a:pt x="15864" y="98"/>
                    </a:cubicBezTo>
                    <a:cubicBezTo>
                      <a:pt x="15815" y="0"/>
                      <a:pt x="15733" y="0"/>
                      <a:pt x="156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97975" y="1308550"/>
                <a:ext cx="382750" cy="58200"/>
              </a:xfrm>
              <a:custGeom>
                <a:rect b="b" l="l" r="r" t="t"/>
                <a:pathLst>
                  <a:path extrusionOk="0" h="2328" w="15310">
                    <a:moveTo>
                      <a:pt x="15155" y="1"/>
                    </a:moveTo>
                    <a:cubicBezTo>
                      <a:pt x="15127" y="1"/>
                      <a:pt x="15096" y="7"/>
                      <a:pt x="15065" y="13"/>
                    </a:cubicBezTo>
                    <a:cubicBezTo>
                      <a:pt x="14560" y="143"/>
                      <a:pt x="14021" y="209"/>
                      <a:pt x="13516" y="257"/>
                    </a:cubicBezTo>
                    <a:cubicBezTo>
                      <a:pt x="12554" y="388"/>
                      <a:pt x="11576" y="518"/>
                      <a:pt x="10614" y="632"/>
                    </a:cubicBezTo>
                    <a:lnTo>
                      <a:pt x="7989" y="942"/>
                    </a:lnTo>
                    <a:cubicBezTo>
                      <a:pt x="7044" y="1040"/>
                      <a:pt x="6114" y="1187"/>
                      <a:pt x="5185" y="1333"/>
                    </a:cubicBezTo>
                    <a:lnTo>
                      <a:pt x="2299" y="1757"/>
                    </a:lnTo>
                    <a:cubicBezTo>
                      <a:pt x="1615" y="1855"/>
                      <a:pt x="914" y="1937"/>
                      <a:pt x="229" y="2035"/>
                    </a:cubicBezTo>
                    <a:cubicBezTo>
                      <a:pt x="164" y="2035"/>
                      <a:pt x="98" y="2067"/>
                      <a:pt x="66" y="2083"/>
                    </a:cubicBezTo>
                    <a:cubicBezTo>
                      <a:pt x="17" y="2083"/>
                      <a:pt x="1" y="2149"/>
                      <a:pt x="1" y="2181"/>
                    </a:cubicBezTo>
                    <a:cubicBezTo>
                      <a:pt x="1" y="2230"/>
                      <a:pt x="17" y="2263"/>
                      <a:pt x="66" y="2279"/>
                    </a:cubicBezTo>
                    <a:cubicBezTo>
                      <a:pt x="131" y="2312"/>
                      <a:pt x="180" y="2328"/>
                      <a:pt x="245" y="2328"/>
                    </a:cubicBezTo>
                    <a:cubicBezTo>
                      <a:pt x="343" y="2312"/>
                      <a:pt x="457" y="2279"/>
                      <a:pt x="571" y="2279"/>
                    </a:cubicBezTo>
                    <a:cubicBezTo>
                      <a:pt x="1158" y="2198"/>
                      <a:pt x="1729" y="2116"/>
                      <a:pt x="2332" y="2035"/>
                    </a:cubicBezTo>
                    <a:cubicBezTo>
                      <a:pt x="3326" y="1888"/>
                      <a:pt x="4305" y="1757"/>
                      <a:pt x="5283" y="1594"/>
                    </a:cubicBezTo>
                    <a:cubicBezTo>
                      <a:pt x="6343" y="1431"/>
                      <a:pt x="7419" y="1285"/>
                      <a:pt x="8495" y="1154"/>
                    </a:cubicBezTo>
                    <a:cubicBezTo>
                      <a:pt x="9342" y="1056"/>
                      <a:pt x="10158" y="975"/>
                      <a:pt x="10989" y="877"/>
                    </a:cubicBezTo>
                    <a:cubicBezTo>
                      <a:pt x="12147" y="730"/>
                      <a:pt x="13304" y="567"/>
                      <a:pt x="14462" y="404"/>
                    </a:cubicBezTo>
                    <a:cubicBezTo>
                      <a:pt x="14690" y="388"/>
                      <a:pt x="14918" y="372"/>
                      <a:pt x="15146" y="290"/>
                    </a:cubicBezTo>
                    <a:cubicBezTo>
                      <a:pt x="15244" y="241"/>
                      <a:pt x="15309" y="160"/>
                      <a:pt x="15261" y="78"/>
                    </a:cubicBezTo>
                    <a:cubicBezTo>
                      <a:pt x="15240" y="17"/>
                      <a:pt x="15201" y="1"/>
                      <a:pt x="15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207750" y="1483725"/>
                <a:ext cx="384800" cy="38725"/>
              </a:xfrm>
              <a:custGeom>
                <a:rect b="b" l="l" r="r" t="t"/>
                <a:pathLst>
                  <a:path extrusionOk="0" h="1549" w="15392">
                    <a:moveTo>
                      <a:pt x="15179" y="0"/>
                    </a:moveTo>
                    <a:lnTo>
                      <a:pt x="14446" y="65"/>
                    </a:lnTo>
                    <a:cubicBezTo>
                      <a:pt x="13761" y="130"/>
                      <a:pt x="13076" y="196"/>
                      <a:pt x="12391" y="245"/>
                    </a:cubicBezTo>
                    <a:cubicBezTo>
                      <a:pt x="11772" y="294"/>
                      <a:pt x="11185" y="359"/>
                      <a:pt x="10598" y="408"/>
                    </a:cubicBezTo>
                    <a:cubicBezTo>
                      <a:pt x="9930" y="457"/>
                      <a:pt x="9277" y="522"/>
                      <a:pt x="8593" y="571"/>
                    </a:cubicBezTo>
                    <a:cubicBezTo>
                      <a:pt x="7908" y="620"/>
                      <a:pt x="7240" y="652"/>
                      <a:pt x="6539" y="717"/>
                    </a:cubicBezTo>
                    <a:lnTo>
                      <a:pt x="4272" y="897"/>
                    </a:lnTo>
                    <a:lnTo>
                      <a:pt x="2381" y="1092"/>
                    </a:lnTo>
                    <a:cubicBezTo>
                      <a:pt x="1713" y="1125"/>
                      <a:pt x="1061" y="1190"/>
                      <a:pt x="392" y="1255"/>
                    </a:cubicBezTo>
                    <a:cubicBezTo>
                      <a:pt x="311" y="1255"/>
                      <a:pt x="196" y="1272"/>
                      <a:pt x="115" y="1288"/>
                    </a:cubicBezTo>
                    <a:cubicBezTo>
                      <a:pt x="66" y="1304"/>
                      <a:pt x="1" y="1370"/>
                      <a:pt x="17" y="1451"/>
                    </a:cubicBezTo>
                    <a:cubicBezTo>
                      <a:pt x="33" y="1516"/>
                      <a:pt x="82" y="1549"/>
                      <a:pt x="148" y="1549"/>
                    </a:cubicBezTo>
                    <a:lnTo>
                      <a:pt x="490" y="1549"/>
                    </a:lnTo>
                    <a:cubicBezTo>
                      <a:pt x="979" y="1516"/>
                      <a:pt x="1419" y="1467"/>
                      <a:pt x="1892" y="1435"/>
                    </a:cubicBezTo>
                    <a:cubicBezTo>
                      <a:pt x="2430" y="1370"/>
                      <a:pt x="2952" y="1304"/>
                      <a:pt x="3490" y="1272"/>
                    </a:cubicBezTo>
                    <a:cubicBezTo>
                      <a:pt x="4109" y="1207"/>
                      <a:pt x="4745" y="1174"/>
                      <a:pt x="5381" y="1109"/>
                    </a:cubicBezTo>
                    <a:lnTo>
                      <a:pt x="7647" y="913"/>
                    </a:lnTo>
                    <a:cubicBezTo>
                      <a:pt x="8560" y="832"/>
                      <a:pt x="9457" y="783"/>
                      <a:pt x="10370" y="701"/>
                    </a:cubicBezTo>
                    <a:cubicBezTo>
                      <a:pt x="11576" y="587"/>
                      <a:pt x="12783" y="457"/>
                      <a:pt x="13973" y="375"/>
                    </a:cubicBezTo>
                    <a:cubicBezTo>
                      <a:pt x="14364" y="359"/>
                      <a:pt x="14739" y="310"/>
                      <a:pt x="15114" y="277"/>
                    </a:cubicBezTo>
                    <a:cubicBezTo>
                      <a:pt x="15196" y="277"/>
                      <a:pt x="15261" y="245"/>
                      <a:pt x="15326" y="228"/>
                    </a:cubicBezTo>
                    <a:cubicBezTo>
                      <a:pt x="15359" y="228"/>
                      <a:pt x="15391" y="179"/>
                      <a:pt x="15391" y="130"/>
                    </a:cubicBezTo>
                    <a:cubicBezTo>
                      <a:pt x="15391" y="65"/>
                      <a:pt x="15342" y="49"/>
                      <a:pt x="15310" y="33"/>
                    </a:cubicBezTo>
                    <a:cubicBezTo>
                      <a:pt x="15261" y="0"/>
                      <a:pt x="15228" y="0"/>
                      <a:pt x="15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208175" y="1425725"/>
                <a:ext cx="375000" cy="52725"/>
              </a:xfrm>
              <a:custGeom>
                <a:rect b="b" l="l" r="r" t="t"/>
                <a:pathLst>
                  <a:path extrusionOk="0" h="2109" w="15000">
                    <a:moveTo>
                      <a:pt x="14840" y="1"/>
                    </a:moveTo>
                    <a:cubicBezTo>
                      <a:pt x="14804" y="1"/>
                      <a:pt x="14763" y="5"/>
                      <a:pt x="14722" y="5"/>
                    </a:cubicBezTo>
                    <a:cubicBezTo>
                      <a:pt x="14331" y="5"/>
                      <a:pt x="13956" y="54"/>
                      <a:pt x="13597" y="103"/>
                    </a:cubicBezTo>
                    <a:cubicBezTo>
                      <a:pt x="12815" y="201"/>
                      <a:pt x="12048" y="331"/>
                      <a:pt x="11249" y="413"/>
                    </a:cubicBezTo>
                    <a:cubicBezTo>
                      <a:pt x="10190" y="527"/>
                      <a:pt x="9114" y="657"/>
                      <a:pt x="8054" y="755"/>
                    </a:cubicBezTo>
                    <a:cubicBezTo>
                      <a:pt x="6929" y="853"/>
                      <a:pt x="5837" y="1048"/>
                      <a:pt x="4728" y="1211"/>
                    </a:cubicBezTo>
                    <a:cubicBezTo>
                      <a:pt x="3978" y="1326"/>
                      <a:pt x="3245" y="1407"/>
                      <a:pt x="2511" y="1505"/>
                    </a:cubicBezTo>
                    <a:cubicBezTo>
                      <a:pt x="1777" y="1619"/>
                      <a:pt x="1027" y="1701"/>
                      <a:pt x="294" y="1798"/>
                    </a:cubicBezTo>
                    <a:cubicBezTo>
                      <a:pt x="212" y="1815"/>
                      <a:pt x="147" y="1831"/>
                      <a:pt x="82" y="1864"/>
                    </a:cubicBezTo>
                    <a:cubicBezTo>
                      <a:pt x="16" y="1880"/>
                      <a:pt x="0" y="1945"/>
                      <a:pt x="0" y="1994"/>
                    </a:cubicBezTo>
                    <a:cubicBezTo>
                      <a:pt x="16" y="2059"/>
                      <a:pt x="65" y="2076"/>
                      <a:pt x="131" y="2108"/>
                    </a:cubicBezTo>
                    <a:lnTo>
                      <a:pt x="245" y="2108"/>
                    </a:lnTo>
                    <a:cubicBezTo>
                      <a:pt x="310" y="2108"/>
                      <a:pt x="391" y="2108"/>
                      <a:pt x="506" y="2043"/>
                    </a:cubicBezTo>
                    <a:cubicBezTo>
                      <a:pt x="1141" y="1961"/>
                      <a:pt x="1794" y="1880"/>
                      <a:pt x="2429" y="1798"/>
                    </a:cubicBezTo>
                    <a:cubicBezTo>
                      <a:pt x="3815" y="1635"/>
                      <a:pt x="5201" y="1407"/>
                      <a:pt x="6587" y="1211"/>
                    </a:cubicBezTo>
                    <a:cubicBezTo>
                      <a:pt x="7646" y="1032"/>
                      <a:pt x="8722" y="934"/>
                      <a:pt x="9782" y="820"/>
                    </a:cubicBezTo>
                    <a:cubicBezTo>
                      <a:pt x="10500" y="739"/>
                      <a:pt x="11184" y="673"/>
                      <a:pt x="11902" y="592"/>
                    </a:cubicBezTo>
                    <a:cubicBezTo>
                      <a:pt x="12864" y="494"/>
                      <a:pt x="13793" y="315"/>
                      <a:pt x="14755" y="250"/>
                    </a:cubicBezTo>
                    <a:cubicBezTo>
                      <a:pt x="14836" y="250"/>
                      <a:pt x="14901" y="217"/>
                      <a:pt x="14967" y="201"/>
                    </a:cubicBezTo>
                    <a:cubicBezTo>
                      <a:pt x="14983" y="184"/>
                      <a:pt x="14999" y="135"/>
                      <a:pt x="14999" y="119"/>
                    </a:cubicBezTo>
                    <a:cubicBezTo>
                      <a:pt x="14999" y="86"/>
                      <a:pt x="14983" y="38"/>
                      <a:pt x="14934" y="21"/>
                    </a:cubicBezTo>
                    <a:cubicBezTo>
                      <a:pt x="14910" y="5"/>
                      <a:pt x="14877" y="1"/>
                      <a:pt x="148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248925" y="1530050"/>
                <a:ext cx="332125" cy="42550"/>
              </a:xfrm>
              <a:custGeom>
                <a:rect b="b" l="l" r="r" t="t"/>
                <a:pathLst>
                  <a:path extrusionOk="0" h="1702" w="13285">
                    <a:moveTo>
                      <a:pt x="13069" y="0"/>
                    </a:moveTo>
                    <a:cubicBezTo>
                      <a:pt x="13028" y="0"/>
                      <a:pt x="12982" y="2"/>
                      <a:pt x="12929" y="6"/>
                    </a:cubicBezTo>
                    <a:cubicBezTo>
                      <a:pt x="12619" y="55"/>
                      <a:pt x="12293" y="87"/>
                      <a:pt x="11983" y="136"/>
                    </a:cubicBezTo>
                    <a:cubicBezTo>
                      <a:pt x="10924" y="250"/>
                      <a:pt x="9880" y="348"/>
                      <a:pt x="8853" y="478"/>
                    </a:cubicBezTo>
                    <a:lnTo>
                      <a:pt x="4940" y="902"/>
                    </a:lnTo>
                    <a:cubicBezTo>
                      <a:pt x="3636" y="1049"/>
                      <a:pt x="2332" y="1163"/>
                      <a:pt x="1028" y="1310"/>
                    </a:cubicBezTo>
                    <a:cubicBezTo>
                      <a:pt x="783" y="1326"/>
                      <a:pt x="538" y="1375"/>
                      <a:pt x="294" y="1391"/>
                    </a:cubicBezTo>
                    <a:cubicBezTo>
                      <a:pt x="229" y="1408"/>
                      <a:pt x="180" y="1408"/>
                      <a:pt x="131" y="1424"/>
                    </a:cubicBezTo>
                    <a:cubicBezTo>
                      <a:pt x="66" y="1473"/>
                      <a:pt x="0" y="1506"/>
                      <a:pt x="17" y="1587"/>
                    </a:cubicBezTo>
                    <a:cubicBezTo>
                      <a:pt x="49" y="1652"/>
                      <a:pt x="82" y="1685"/>
                      <a:pt x="147" y="1701"/>
                    </a:cubicBezTo>
                    <a:lnTo>
                      <a:pt x="212" y="1701"/>
                    </a:lnTo>
                    <a:cubicBezTo>
                      <a:pt x="408" y="1685"/>
                      <a:pt x="636" y="1652"/>
                      <a:pt x="897" y="1603"/>
                    </a:cubicBezTo>
                    <a:cubicBezTo>
                      <a:pt x="1451" y="1554"/>
                      <a:pt x="2006" y="1489"/>
                      <a:pt x="2544" y="1440"/>
                    </a:cubicBezTo>
                    <a:cubicBezTo>
                      <a:pt x="3082" y="1375"/>
                      <a:pt x="3604" y="1326"/>
                      <a:pt x="4142" y="1277"/>
                    </a:cubicBezTo>
                    <a:cubicBezTo>
                      <a:pt x="4859" y="1196"/>
                      <a:pt x="5593" y="1114"/>
                      <a:pt x="6326" y="1033"/>
                    </a:cubicBezTo>
                    <a:cubicBezTo>
                      <a:pt x="7174" y="951"/>
                      <a:pt x="8054" y="837"/>
                      <a:pt x="8902" y="739"/>
                    </a:cubicBezTo>
                    <a:cubicBezTo>
                      <a:pt x="9880" y="641"/>
                      <a:pt x="10859" y="511"/>
                      <a:pt x="11837" y="413"/>
                    </a:cubicBezTo>
                    <a:cubicBezTo>
                      <a:pt x="12228" y="381"/>
                      <a:pt x="12603" y="332"/>
                      <a:pt x="12978" y="266"/>
                    </a:cubicBezTo>
                    <a:cubicBezTo>
                      <a:pt x="13092" y="266"/>
                      <a:pt x="13239" y="266"/>
                      <a:pt x="13271" y="103"/>
                    </a:cubicBezTo>
                    <a:cubicBezTo>
                      <a:pt x="13284" y="27"/>
                      <a:pt x="13217" y="0"/>
                      <a:pt x="130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233025" y="1259475"/>
                <a:ext cx="299200" cy="38825"/>
              </a:xfrm>
              <a:custGeom>
                <a:rect b="b" l="l" r="r" t="t"/>
                <a:pathLst>
                  <a:path extrusionOk="0" h="1553" w="11968">
                    <a:moveTo>
                      <a:pt x="11745" y="1"/>
                    </a:moveTo>
                    <a:cubicBezTo>
                      <a:pt x="11709" y="1"/>
                      <a:pt x="11674" y="3"/>
                      <a:pt x="11641" y="3"/>
                    </a:cubicBezTo>
                    <a:lnTo>
                      <a:pt x="8707" y="313"/>
                    </a:lnTo>
                    <a:cubicBezTo>
                      <a:pt x="7875" y="394"/>
                      <a:pt x="7011" y="476"/>
                      <a:pt x="6180" y="558"/>
                    </a:cubicBezTo>
                    <a:cubicBezTo>
                      <a:pt x="5495" y="623"/>
                      <a:pt x="4794" y="721"/>
                      <a:pt x="4109" y="802"/>
                    </a:cubicBezTo>
                    <a:lnTo>
                      <a:pt x="2153" y="1047"/>
                    </a:lnTo>
                    <a:cubicBezTo>
                      <a:pt x="1517" y="1128"/>
                      <a:pt x="881" y="1193"/>
                      <a:pt x="245" y="1259"/>
                    </a:cubicBezTo>
                    <a:cubicBezTo>
                      <a:pt x="196" y="1259"/>
                      <a:pt x="131" y="1275"/>
                      <a:pt x="66" y="1307"/>
                    </a:cubicBezTo>
                    <a:cubicBezTo>
                      <a:pt x="33" y="1356"/>
                      <a:pt x="1" y="1389"/>
                      <a:pt x="1" y="1438"/>
                    </a:cubicBezTo>
                    <a:cubicBezTo>
                      <a:pt x="1" y="1503"/>
                      <a:pt x="50" y="1536"/>
                      <a:pt x="82" y="1536"/>
                    </a:cubicBezTo>
                    <a:cubicBezTo>
                      <a:pt x="164" y="1552"/>
                      <a:pt x="245" y="1552"/>
                      <a:pt x="310" y="1552"/>
                    </a:cubicBezTo>
                    <a:cubicBezTo>
                      <a:pt x="767" y="1519"/>
                      <a:pt x="1191" y="1471"/>
                      <a:pt x="1631" y="1389"/>
                    </a:cubicBezTo>
                    <a:cubicBezTo>
                      <a:pt x="2332" y="1307"/>
                      <a:pt x="3000" y="1226"/>
                      <a:pt x="3702" y="1144"/>
                    </a:cubicBezTo>
                    <a:cubicBezTo>
                      <a:pt x="4305" y="1063"/>
                      <a:pt x="4941" y="981"/>
                      <a:pt x="5576" y="900"/>
                    </a:cubicBezTo>
                    <a:cubicBezTo>
                      <a:pt x="6066" y="867"/>
                      <a:pt x="6571" y="818"/>
                      <a:pt x="7076" y="769"/>
                    </a:cubicBezTo>
                    <a:lnTo>
                      <a:pt x="9457" y="525"/>
                    </a:lnTo>
                    <a:lnTo>
                      <a:pt x="11723" y="280"/>
                    </a:lnTo>
                    <a:cubicBezTo>
                      <a:pt x="11804" y="280"/>
                      <a:pt x="11870" y="248"/>
                      <a:pt x="11935" y="231"/>
                    </a:cubicBezTo>
                    <a:cubicBezTo>
                      <a:pt x="11951" y="231"/>
                      <a:pt x="11967" y="199"/>
                      <a:pt x="11967" y="150"/>
                    </a:cubicBezTo>
                    <a:cubicBezTo>
                      <a:pt x="11967" y="85"/>
                      <a:pt x="11951" y="52"/>
                      <a:pt x="11902" y="36"/>
                    </a:cubicBezTo>
                    <a:cubicBezTo>
                      <a:pt x="11853" y="6"/>
                      <a:pt x="11798" y="1"/>
                      <a:pt x="117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" name="Google Shape;25;p2"/>
            <p:cNvSpPr/>
            <p:nvPr/>
          </p:nvSpPr>
          <p:spPr>
            <a:xfrm>
              <a:off x="621700" y="-267975"/>
              <a:ext cx="1105870" cy="1053533"/>
            </a:xfrm>
            <a:custGeom>
              <a:rect b="b" l="l" r="r" t="t"/>
              <a:pathLst>
                <a:path extrusionOk="0" h="24417" w="25630">
                  <a:moveTo>
                    <a:pt x="13760" y="5148"/>
                  </a:moveTo>
                  <a:cubicBezTo>
                    <a:pt x="13844" y="5148"/>
                    <a:pt x="13918" y="5191"/>
                    <a:pt x="13973" y="5300"/>
                  </a:cubicBezTo>
                  <a:cubicBezTo>
                    <a:pt x="14511" y="6278"/>
                    <a:pt x="15016" y="7256"/>
                    <a:pt x="15522" y="8251"/>
                  </a:cubicBezTo>
                  <a:cubicBezTo>
                    <a:pt x="15636" y="8463"/>
                    <a:pt x="15571" y="8610"/>
                    <a:pt x="15391" y="8691"/>
                  </a:cubicBezTo>
                  <a:cubicBezTo>
                    <a:pt x="14218" y="9213"/>
                    <a:pt x="13044" y="9767"/>
                    <a:pt x="11886" y="10289"/>
                  </a:cubicBezTo>
                  <a:cubicBezTo>
                    <a:pt x="11837" y="10321"/>
                    <a:pt x="11772" y="10321"/>
                    <a:pt x="11723" y="10321"/>
                  </a:cubicBezTo>
                  <a:cubicBezTo>
                    <a:pt x="11593" y="10289"/>
                    <a:pt x="11527" y="10191"/>
                    <a:pt x="11479" y="10109"/>
                  </a:cubicBezTo>
                  <a:cubicBezTo>
                    <a:pt x="11316" y="9767"/>
                    <a:pt x="11120" y="9441"/>
                    <a:pt x="10957" y="9115"/>
                  </a:cubicBezTo>
                  <a:cubicBezTo>
                    <a:pt x="10663" y="8528"/>
                    <a:pt x="10370" y="7957"/>
                    <a:pt x="10060" y="7354"/>
                  </a:cubicBezTo>
                  <a:cubicBezTo>
                    <a:pt x="9962" y="7159"/>
                    <a:pt x="10028" y="7061"/>
                    <a:pt x="10207" y="6947"/>
                  </a:cubicBezTo>
                  <a:cubicBezTo>
                    <a:pt x="11332" y="6376"/>
                    <a:pt x="12424" y="5789"/>
                    <a:pt x="13549" y="5218"/>
                  </a:cubicBezTo>
                  <a:cubicBezTo>
                    <a:pt x="13621" y="5175"/>
                    <a:pt x="13694" y="5148"/>
                    <a:pt x="13760" y="5148"/>
                  </a:cubicBezTo>
                  <a:close/>
                  <a:moveTo>
                    <a:pt x="8807" y="7642"/>
                  </a:moveTo>
                  <a:cubicBezTo>
                    <a:pt x="8916" y="7642"/>
                    <a:pt x="8998" y="7704"/>
                    <a:pt x="9066" y="7827"/>
                  </a:cubicBezTo>
                  <a:cubicBezTo>
                    <a:pt x="9555" y="8773"/>
                    <a:pt x="10044" y="9702"/>
                    <a:pt x="10517" y="10631"/>
                  </a:cubicBezTo>
                  <a:cubicBezTo>
                    <a:pt x="10614" y="10859"/>
                    <a:pt x="10500" y="10973"/>
                    <a:pt x="10321" y="11039"/>
                  </a:cubicBezTo>
                  <a:cubicBezTo>
                    <a:pt x="9538" y="11430"/>
                    <a:pt x="8740" y="11838"/>
                    <a:pt x="7941" y="12229"/>
                  </a:cubicBezTo>
                  <a:cubicBezTo>
                    <a:pt x="7664" y="12376"/>
                    <a:pt x="7370" y="12506"/>
                    <a:pt x="7093" y="12636"/>
                  </a:cubicBezTo>
                  <a:cubicBezTo>
                    <a:pt x="7028" y="12653"/>
                    <a:pt x="6946" y="12669"/>
                    <a:pt x="6881" y="12702"/>
                  </a:cubicBezTo>
                  <a:cubicBezTo>
                    <a:pt x="6718" y="12685"/>
                    <a:pt x="6669" y="12571"/>
                    <a:pt x="6620" y="12473"/>
                  </a:cubicBezTo>
                  <a:cubicBezTo>
                    <a:pt x="6278" y="11886"/>
                    <a:pt x="5919" y="11283"/>
                    <a:pt x="5626" y="10680"/>
                  </a:cubicBezTo>
                  <a:cubicBezTo>
                    <a:pt x="5414" y="10289"/>
                    <a:pt x="5071" y="9963"/>
                    <a:pt x="5055" y="9474"/>
                  </a:cubicBezTo>
                  <a:cubicBezTo>
                    <a:pt x="5381" y="9196"/>
                    <a:pt x="5789" y="9050"/>
                    <a:pt x="6180" y="8870"/>
                  </a:cubicBezTo>
                  <a:cubicBezTo>
                    <a:pt x="6995" y="8463"/>
                    <a:pt x="7827" y="8071"/>
                    <a:pt x="8642" y="7680"/>
                  </a:cubicBezTo>
                  <a:cubicBezTo>
                    <a:pt x="8703" y="7655"/>
                    <a:pt x="8758" y="7642"/>
                    <a:pt x="8807" y="7642"/>
                  </a:cubicBezTo>
                  <a:close/>
                  <a:moveTo>
                    <a:pt x="16050" y="9639"/>
                  </a:moveTo>
                  <a:cubicBezTo>
                    <a:pt x="16155" y="9639"/>
                    <a:pt x="16243" y="9687"/>
                    <a:pt x="16304" y="9800"/>
                  </a:cubicBezTo>
                  <a:cubicBezTo>
                    <a:pt x="16956" y="11055"/>
                    <a:pt x="17592" y="12294"/>
                    <a:pt x="18244" y="13533"/>
                  </a:cubicBezTo>
                  <a:cubicBezTo>
                    <a:pt x="18261" y="13549"/>
                    <a:pt x="18261" y="13582"/>
                    <a:pt x="18261" y="13598"/>
                  </a:cubicBezTo>
                  <a:cubicBezTo>
                    <a:pt x="18277" y="13712"/>
                    <a:pt x="18196" y="13778"/>
                    <a:pt x="18163" y="13843"/>
                  </a:cubicBezTo>
                  <a:cubicBezTo>
                    <a:pt x="18098" y="13875"/>
                    <a:pt x="18016" y="13924"/>
                    <a:pt x="17935" y="13957"/>
                  </a:cubicBezTo>
                  <a:cubicBezTo>
                    <a:pt x="16875" y="14479"/>
                    <a:pt x="15832" y="15000"/>
                    <a:pt x="14772" y="15506"/>
                  </a:cubicBezTo>
                  <a:cubicBezTo>
                    <a:pt x="14607" y="15595"/>
                    <a:pt x="14506" y="15644"/>
                    <a:pt x="14431" y="15644"/>
                  </a:cubicBezTo>
                  <a:cubicBezTo>
                    <a:pt x="14327" y="15644"/>
                    <a:pt x="14273" y="15551"/>
                    <a:pt x="14169" y="15343"/>
                  </a:cubicBezTo>
                  <a:cubicBezTo>
                    <a:pt x="13533" y="14136"/>
                    <a:pt x="12913" y="12962"/>
                    <a:pt x="12310" y="11756"/>
                  </a:cubicBezTo>
                  <a:cubicBezTo>
                    <a:pt x="12163" y="11495"/>
                    <a:pt x="12180" y="11381"/>
                    <a:pt x="12424" y="11267"/>
                  </a:cubicBezTo>
                  <a:cubicBezTo>
                    <a:pt x="13565" y="10729"/>
                    <a:pt x="14707" y="10207"/>
                    <a:pt x="15848" y="9686"/>
                  </a:cubicBezTo>
                  <a:cubicBezTo>
                    <a:pt x="15920" y="9655"/>
                    <a:pt x="15988" y="9639"/>
                    <a:pt x="16050" y="9639"/>
                  </a:cubicBezTo>
                  <a:close/>
                  <a:moveTo>
                    <a:pt x="11067" y="11965"/>
                  </a:moveTo>
                  <a:cubicBezTo>
                    <a:pt x="11159" y="11965"/>
                    <a:pt x="11215" y="12032"/>
                    <a:pt x="11283" y="12196"/>
                  </a:cubicBezTo>
                  <a:cubicBezTo>
                    <a:pt x="11919" y="13435"/>
                    <a:pt x="12555" y="14674"/>
                    <a:pt x="13207" y="15913"/>
                  </a:cubicBezTo>
                  <a:cubicBezTo>
                    <a:pt x="13305" y="16125"/>
                    <a:pt x="13272" y="16239"/>
                    <a:pt x="13076" y="16354"/>
                  </a:cubicBezTo>
                  <a:cubicBezTo>
                    <a:pt x="12017" y="16892"/>
                    <a:pt x="10941" y="17446"/>
                    <a:pt x="9881" y="18000"/>
                  </a:cubicBezTo>
                  <a:cubicBezTo>
                    <a:pt x="9848" y="18017"/>
                    <a:pt x="9783" y="18017"/>
                    <a:pt x="9718" y="18033"/>
                  </a:cubicBezTo>
                  <a:cubicBezTo>
                    <a:pt x="9653" y="18000"/>
                    <a:pt x="9620" y="17984"/>
                    <a:pt x="9587" y="17935"/>
                  </a:cubicBezTo>
                  <a:cubicBezTo>
                    <a:pt x="9555" y="17902"/>
                    <a:pt x="9506" y="17837"/>
                    <a:pt x="9490" y="17788"/>
                  </a:cubicBezTo>
                  <a:cubicBezTo>
                    <a:pt x="8837" y="16549"/>
                    <a:pt x="8185" y="15326"/>
                    <a:pt x="7533" y="14087"/>
                  </a:cubicBezTo>
                  <a:cubicBezTo>
                    <a:pt x="7386" y="13827"/>
                    <a:pt x="7419" y="13761"/>
                    <a:pt x="7680" y="13615"/>
                  </a:cubicBezTo>
                  <a:cubicBezTo>
                    <a:pt x="8723" y="13093"/>
                    <a:pt x="9767" y="12555"/>
                    <a:pt x="10810" y="12050"/>
                  </a:cubicBezTo>
                  <a:cubicBezTo>
                    <a:pt x="10923" y="11996"/>
                    <a:pt x="11003" y="11965"/>
                    <a:pt x="11067" y="11965"/>
                  </a:cubicBezTo>
                  <a:close/>
                  <a:moveTo>
                    <a:pt x="12117" y="1"/>
                  </a:moveTo>
                  <a:cubicBezTo>
                    <a:pt x="12037" y="1"/>
                    <a:pt x="11958" y="22"/>
                    <a:pt x="11886" y="67"/>
                  </a:cubicBezTo>
                  <a:cubicBezTo>
                    <a:pt x="11658" y="181"/>
                    <a:pt x="11576" y="458"/>
                    <a:pt x="11674" y="735"/>
                  </a:cubicBezTo>
                  <a:cubicBezTo>
                    <a:pt x="11739" y="914"/>
                    <a:pt x="11837" y="1077"/>
                    <a:pt x="11935" y="1273"/>
                  </a:cubicBezTo>
                  <a:lnTo>
                    <a:pt x="13223" y="3718"/>
                  </a:lnTo>
                  <a:cubicBezTo>
                    <a:pt x="13370" y="3996"/>
                    <a:pt x="13370" y="4061"/>
                    <a:pt x="13109" y="4208"/>
                  </a:cubicBezTo>
                  <a:cubicBezTo>
                    <a:pt x="12017" y="4778"/>
                    <a:pt x="10924" y="5349"/>
                    <a:pt x="9816" y="5887"/>
                  </a:cubicBezTo>
                  <a:cubicBezTo>
                    <a:pt x="9701" y="5944"/>
                    <a:pt x="9619" y="5976"/>
                    <a:pt x="9552" y="5976"/>
                  </a:cubicBezTo>
                  <a:cubicBezTo>
                    <a:pt x="9446" y="5976"/>
                    <a:pt x="9377" y="5897"/>
                    <a:pt x="9278" y="5708"/>
                  </a:cubicBezTo>
                  <a:cubicBezTo>
                    <a:pt x="8886" y="5039"/>
                    <a:pt x="8511" y="4338"/>
                    <a:pt x="8153" y="3670"/>
                  </a:cubicBezTo>
                  <a:cubicBezTo>
                    <a:pt x="8055" y="3490"/>
                    <a:pt x="7924" y="3278"/>
                    <a:pt x="7778" y="3099"/>
                  </a:cubicBezTo>
                  <a:cubicBezTo>
                    <a:pt x="7669" y="2969"/>
                    <a:pt x="7524" y="2903"/>
                    <a:pt x="7382" y="2903"/>
                  </a:cubicBezTo>
                  <a:cubicBezTo>
                    <a:pt x="7310" y="2903"/>
                    <a:pt x="7240" y="2920"/>
                    <a:pt x="7174" y="2952"/>
                  </a:cubicBezTo>
                  <a:cubicBezTo>
                    <a:pt x="6930" y="3099"/>
                    <a:pt x="6832" y="3360"/>
                    <a:pt x="6930" y="3637"/>
                  </a:cubicBezTo>
                  <a:cubicBezTo>
                    <a:pt x="7028" y="3833"/>
                    <a:pt x="7158" y="4045"/>
                    <a:pt x="7256" y="4240"/>
                  </a:cubicBezTo>
                  <a:cubicBezTo>
                    <a:pt x="7615" y="4892"/>
                    <a:pt x="7973" y="5561"/>
                    <a:pt x="8316" y="6213"/>
                  </a:cubicBezTo>
                  <a:cubicBezTo>
                    <a:pt x="8430" y="6490"/>
                    <a:pt x="8413" y="6572"/>
                    <a:pt x="8153" y="6686"/>
                  </a:cubicBezTo>
                  <a:cubicBezTo>
                    <a:pt x="7028" y="7240"/>
                    <a:pt x="5886" y="7762"/>
                    <a:pt x="4745" y="8316"/>
                  </a:cubicBezTo>
                  <a:cubicBezTo>
                    <a:pt x="4658" y="8363"/>
                    <a:pt x="4589" y="8386"/>
                    <a:pt x="4530" y="8386"/>
                  </a:cubicBezTo>
                  <a:cubicBezTo>
                    <a:pt x="4424" y="8386"/>
                    <a:pt x="4350" y="8310"/>
                    <a:pt x="4256" y="8153"/>
                  </a:cubicBezTo>
                  <a:cubicBezTo>
                    <a:pt x="3930" y="7631"/>
                    <a:pt x="3620" y="7077"/>
                    <a:pt x="3294" y="6523"/>
                  </a:cubicBezTo>
                  <a:cubicBezTo>
                    <a:pt x="3196" y="6343"/>
                    <a:pt x="3099" y="6180"/>
                    <a:pt x="2952" y="6034"/>
                  </a:cubicBezTo>
                  <a:cubicBezTo>
                    <a:pt x="2862" y="5943"/>
                    <a:pt x="2753" y="5896"/>
                    <a:pt x="2633" y="5896"/>
                  </a:cubicBezTo>
                  <a:cubicBezTo>
                    <a:pt x="2558" y="5896"/>
                    <a:pt x="2479" y="5914"/>
                    <a:pt x="2398" y="5952"/>
                  </a:cubicBezTo>
                  <a:cubicBezTo>
                    <a:pt x="2202" y="6050"/>
                    <a:pt x="2071" y="6278"/>
                    <a:pt x="2153" y="6523"/>
                  </a:cubicBezTo>
                  <a:cubicBezTo>
                    <a:pt x="2218" y="6735"/>
                    <a:pt x="2300" y="6898"/>
                    <a:pt x="2398" y="7077"/>
                  </a:cubicBezTo>
                  <a:cubicBezTo>
                    <a:pt x="2675" y="7517"/>
                    <a:pt x="2936" y="7974"/>
                    <a:pt x="3180" y="8414"/>
                  </a:cubicBezTo>
                  <a:cubicBezTo>
                    <a:pt x="3457" y="8952"/>
                    <a:pt x="3441" y="8952"/>
                    <a:pt x="2887" y="9229"/>
                  </a:cubicBezTo>
                  <a:cubicBezTo>
                    <a:pt x="2724" y="9311"/>
                    <a:pt x="2593" y="9376"/>
                    <a:pt x="2430" y="9457"/>
                  </a:cubicBezTo>
                  <a:cubicBezTo>
                    <a:pt x="1876" y="9751"/>
                    <a:pt x="1305" y="10028"/>
                    <a:pt x="751" y="10338"/>
                  </a:cubicBezTo>
                  <a:cubicBezTo>
                    <a:pt x="490" y="10484"/>
                    <a:pt x="245" y="10615"/>
                    <a:pt x="99" y="10892"/>
                  </a:cubicBezTo>
                  <a:cubicBezTo>
                    <a:pt x="1" y="11104"/>
                    <a:pt x="17" y="11332"/>
                    <a:pt x="197" y="11511"/>
                  </a:cubicBezTo>
                  <a:cubicBezTo>
                    <a:pt x="306" y="11610"/>
                    <a:pt x="431" y="11672"/>
                    <a:pt x="560" y="11672"/>
                  </a:cubicBezTo>
                  <a:cubicBezTo>
                    <a:pt x="623" y="11672"/>
                    <a:pt x="687" y="11658"/>
                    <a:pt x="751" y="11626"/>
                  </a:cubicBezTo>
                  <a:cubicBezTo>
                    <a:pt x="881" y="11560"/>
                    <a:pt x="995" y="11479"/>
                    <a:pt x="1126" y="11414"/>
                  </a:cubicBezTo>
                  <a:cubicBezTo>
                    <a:pt x="1908" y="11006"/>
                    <a:pt x="2691" y="10599"/>
                    <a:pt x="3490" y="10191"/>
                  </a:cubicBezTo>
                  <a:cubicBezTo>
                    <a:pt x="3696" y="10085"/>
                    <a:pt x="3820" y="10022"/>
                    <a:pt x="3917" y="10022"/>
                  </a:cubicBezTo>
                  <a:cubicBezTo>
                    <a:pt x="4057" y="10022"/>
                    <a:pt x="4138" y="10156"/>
                    <a:pt x="4321" y="10484"/>
                  </a:cubicBezTo>
                  <a:cubicBezTo>
                    <a:pt x="4729" y="11185"/>
                    <a:pt x="5120" y="11919"/>
                    <a:pt x="5528" y="12653"/>
                  </a:cubicBezTo>
                  <a:cubicBezTo>
                    <a:pt x="5821" y="13207"/>
                    <a:pt x="5886" y="13207"/>
                    <a:pt x="5234" y="13517"/>
                  </a:cubicBezTo>
                  <a:lnTo>
                    <a:pt x="3213" y="14495"/>
                  </a:lnTo>
                  <a:cubicBezTo>
                    <a:pt x="2968" y="14609"/>
                    <a:pt x="2707" y="14756"/>
                    <a:pt x="2544" y="15000"/>
                  </a:cubicBezTo>
                  <a:cubicBezTo>
                    <a:pt x="2446" y="15180"/>
                    <a:pt x="2381" y="15375"/>
                    <a:pt x="2512" y="15571"/>
                  </a:cubicBezTo>
                  <a:cubicBezTo>
                    <a:pt x="2613" y="15759"/>
                    <a:pt x="2791" y="15870"/>
                    <a:pt x="3001" y="15870"/>
                  </a:cubicBezTo>
                  <a:cubicBezTo>
                    <a:pt x="3027" y="15870"/>
                    <a:pt x="3055" y="15868"/>
                    <a:pt x="3082" y="15864"/>
                  </a:cubicBezTo>
                  <a:cubicBezTo>
                    <a:pt x="3196" y="15832"/>
                    <a:pt x="3327" y="15799"/>
                    <a:pt x="3408" y="15734"/>
                  </a:cubicBezTo>
                  <a:cubicBezTo>
                    <a:pt x="4191" y="15163"/>
                    <a:pt x="5120" y="14821"/>
                    <a:pt x="5984" y="14397"/>
                  </a:cubicBezTo>
                  <a:cubicBezTo>
                    <a:pt x="6125" y="14333"/>
                    <a:pt x="6223" y="14297"/>
                    <a:pt x="6301" y="14297"/>
                  </a:cubicBezTo>
                  <a:cubicBezTo>
                    <a:pt x="6422" y="14297"/>
                    <a:pt x="6495" y="14385"/>
                    <a:pt x="6604" y="14593"/>
                  </a:cubicBezTo>
                  <a:cubicBezTo>
                    <a:pt x="7191" y="15701"/>
                    <a:pt x="7778" y="16810"/>
                    <a:pt x="8381" y="17935"/>
                  </a:cubicBezTo>
                  <a:cubicBezTo>
                    <a:pt x="8430" y="18065"/>
                    <a:pt x="8495" y="18196"/>
                    <a:pt x="8560" y="18326"/>
                  </a:cubicBezTo>
                  <a:cubicBezTo>
                    <a:pt x="8642" y="18473"/>
                    <a:pt x="8593" y="18603"/>
                    <a:pt x="8462" y="18685"/>
                  </a:cubicBezTo>
                  <a:cubicBezTo>
                    <a:pt x="8250" y="18815"/>
                    <a:pt x="8055" y="18913"/>
                    <a:pt x="7843" y="19011"/>
                  </a:cubicBezTo>
                  <a:cubicBezTo>
                    <a:pt x="7256" y="19321"/>
                    <a:pt x="6669" y="19614"/>
                    <a:pt x="6098" y="19940"/>
                  </a:cubicBezTo>
                  <a:cubicBezTo>
                    <a:pt x="5821" y="20071"/>
                    <a:pt x="5577" y="20234"/>
                    <a:pt x="5463" y="20511"/>
                  </a:cubicBezTo>
                  <a:cubicBezTo>
                    <a:pt x="5365" y="20707"/>
                    <a:pt x="5397" y="21000"/>
                    <a:pt x="5560" y="21130"/>
                  </a:cubicBezTo>
                  <a:cubicBezTo>
                    <a:pt x="5662" y="21222"/>
                    <a:pt x="5769" y="21275"/>
                    <a:pt x="5887" y="21275"/>
                  </a:cubicBezTo>
                  <a:cubicBezTo>
                    <a:pt x="5959" y="21275"/>
                    <a:pt x="6034" y="21255"/>
                    <a:pt x="6115" y="21212"/>
                  </a:cubicBezTo>
                  <a:cubicBezTo>
                    <a:pt x="6196" y="21179"/>
                    <a:pt x="6261" y="21130"/>
                    <a:pt x="6343" y="21098"/>
                  </a:cubicBezTo>
                  <a:cubicBezTo>
                    <a:pt x="6946" y="20756"/>
                    <a:pt x="7533" y="20429"/>
                    <a:pt x="8153" y="20103"/>
                  </a:cubicBezTo>
                  <a:cubicBezTo>
                    <a:pt x="8413" y="19957"/>
                    <a:pt x="8674" y="19859"/>
                    <a:pt x="8919" y="19712"/>
                  </a:cubicBezTo>
                  <a:cubicBezTo>
                    <a:pt x="8983" y="19673"/>
                    <a:pt x="9039" y="19655"/>
                    <a:pt x="9087" y="19655"/>
                  </a:cubicBezTo>
                  <a:cubicBezTo>
                    <a:pt x="9197" y="19655"/>
                    <a:pt x="9270" y="19745"/>
                    <a:pt x="9326" y="19859"/>
                  </a:cubicBezTo>
                  <a:cubicBezTo>
                    <a:pt x="9408" y="20022"/>
                    <a:pt x="9490" y="20201"/>
                    <a:pt x="9604" y="20381"/>
                  </a:cubicBezTo>
                  <a:cubicBezTo>
                    <a:pt x="10142" y="21440"/>
                    <a:pt x="10696" y="22516"/>
                    <a:pt x="11267" y="23576"/>
                  </a:cubicBezTo>
                  <a:cubicBezTo>
                    <a:pt x="11397" y="23804"/>
                    <a:pt x="11527" y="24016"/>
                    <a:pt x="11690" y="24212"/>
                  </a:cubicBezTo>
                  <a:cubicBezTo>
                    <a:pt x="11811" y="24351"/>
                    <a:pt x="11970" y="24417"/>
                    <a:pt x="12128" y="24417"/>
                  </a:cubicBezTo>
                  <a:cubicBezTo>
                    <a:pt x="12248" y="24417"/>
                    <a:pt x="12368" y="24380"/>
                    <a:pt x="12473" y="24310"/>
                  </a:cubicBezTo>
                  <a:cubicBezTo>
                    <a:pt x="12734" y="24130"/>
                    <a:pt x="12799" y="23772"/>
                    <a:pt x="12620" y="23478"/>
                  </a:cubicBezTo>
                  <a:cubicBezTo>
                    <a:pt x="12473" y="23283"/>
                    <a:pt x="12261" y="23087"/>
                    <a:pt x="12147" y="22875"/>
                  </a:cubicBezTo>
                  <a:cubicBezTo>
                    <a:pt x="11527" y="21750"/>
                    <a:pt x="10941" y="20592"/>
                    <a:pt x="10354" y="19451"/>
                  </a:cubicBezTo>
                  <a:cubicBezTo>
                    <a:pt x="10191" y="19141"/>
                    <a:pt x="10207" y="19044"/>
                    <a:pt x="10500" y="18897"/>
                  </a:cubicBezTo>
                  <a:lnTo>
                    <a:pt x="13549" y="17299"/>
                  </a:lnTo>
                  <a:cubicBezTo>
                    <a:pt x="13640" y="17251"/>
                    <a:pt x="13709" y="17225"/>
                    <a:pt x="13766" y="17225"/>
                  </a:cubicBezTo>
                  <a:cubicBezTo>
                    <a:pt x="13863" y="17225"/>
                    <a:pt x="13930" y="17298"/>
                    <a:pt x="14022" y="17462"/>
                  </a:cubicBezTo>
                  <a:cubicBezTo>
                    <a:pt x="14136" y="17674"/>
                    <a:pt x="14250" y="17870"/>
                    <a:pt x="14348" y="18082"/>
                  </a:cubicBezTo>
                  <a:cubicBezTo>
                    <a:pt x="14837" y="19011"/>
                    <a:pt x="15326" y="19973"/>
                    <a:pt x="15815" y="20919"/>
                  </a:cubicBezTo>
                  <a:cubicBezTo>
                    <a:pt x="15962" y="21179"/>
                    <a:pt x="16076" y="21440"/>
                    <a:pt x="16321" y="21603"/>
                  </a:cubicBezTo>
                  <a:cubicBezTo>
                    <a:pt x="16410" y="21668"/>
                    <a:pt x="16529" y="21701"/>
                    <a:pt x="16647" y="21701"/>
                  </a:cubicBezTo>
                  <a:cubicBezTo>
                    <a:pt x="16765" y="21701"/>
                    <a:pt x="16883" y="21668"/>
                    <a:pt x="16973" y="21603"/>
                  </a:cubicBezTo>
                  <a:cubicBezTo>
                    <a:pt x="17136" y="21489"/>
                    <a:pt x="17217" y="21212"/>
                    <a:pt x="17136" y="21000"/>
                  </a:cubicBezTo>
                  <a:cubicBezTo>
                    <a:pt x="17071" y="20837"/>
                    <a:pt x="16973" y="20690"/>
                    <a:pt x="16891" y="20544"/>
                  </a:cubicBezTo>
                  <a:cubicBezTo>
                    <a:pt x="16304" y="19386"/>
                    <a:pt x="15685" y="18228"/>
                    <a:pt x="15082" y="17038"/>
                  </a:cubicBezTo>
                  <a:cubicBezTo>
                    <a:pt x="14902" y="16696"/>
                    <a:pt x="14919" y="16631"/>
                    <a:pt x="15277" y="16451"/>
                  </a:cubicBezTo>
                  <a:cubicBezTo>
                    <a:pt x="16255" y="15962"/>
                    <a:pt x="17234" y="15473"/>
                    <a:pt x="18212" y="15000"/>
                  </a:cubicBezTo>
                  <a:cubicBezTo>
                    <a:pt x="18474" y="14876"/>
                    <a:pt x="18636" y="14801"/>
                    <a:pt x="18758" y="14801"/>
                  </a:cubicBezTo>
                  <a:cubicBezTo>
                    <a:pt x="18940" y="14801"/>
                    <a:pt x="19034" y="14966"/>
                    <a:pt x="19239" y="15375"/>
                  </a:cubicBezTo>
                  <a:lnTo>
                    <a:pt x="20820" y="18424"/>
                  </a:lnTo>
                  <a:cubicBezTo>
                    <a:pt x="20951" y="18669"/>
                    <a:pt x="21098" y="18930"/>
                    <a:pt x="21310" y="19125"/>
                  </a:cubicBezTo>
                  <a:cubicBezTo>
                    <a:pt x="21424" y="19209"/>
                    <a:pt x="21554" y="19254"/>
                    <a:pt x="21682" y="19254"/>
                  </a:cubicBezTo>
                  <a:cubicBezTo>
                    <a:pt x="21827" y="19254"/>
                    <a:pt x="21971" y="19197"/>
                    <a:pt x="22092" y="19076"/>
                  </a:cubicBezTo>
                  <a:cubicBezTo>
                    <a:pt x="22353" y="18848"/>
                    <a:pt x="22402" y="18506"/>
                    <a:pt x="22125" y="18245"/>
                  </a:cubicBezTo>
                  <a:cubicBezTo>
                    <a:pt x="21782" y="17870"/>
                    <a:pt x="21587" y="17430"/>
                    <a:pt x="21358" y="17006"/>
                  </a:cubicBezTo>
                  <a:cubicBezTo>
                    <a:pt x="21049" y="16451"/>
                    <a:pt x="20771" y="15897"/>
                    <a:pt x="20478" y="15326"/>
                  </a:cubicBezTo>
                  <a:cubicBezTo>
                    <a:pt x="20315" y="14984"/>
                    <a:pt x="20070" y="14658"/>
                    <a:pt x="19989" y="14250"/>
                  </a:cubicBezTo>
                  <a:cubicBezTo>
                    <a:pt x="20282" y="13908"/>
                    <a:pt x="20723" y="13794"/>
                    <a:pt x="21098" y="13615"/>
                  </a:cubicBezTo>
                  <a:cubicBezTo>
                    <a:pt x="22320" y="12979"/>
                    <a:pt x="23559" y="12392"/>
                    <a:pt x="24782" y="11756"/>
                  </a:cubicBezTo>
                  <a:cubicBezTo>
                    <a:pt x="25027" y="11642"/>
                    <a:pt x="25288" y="11511"/>
                    <a:pt x="25467" y="11267"/>
                  </a:cubicBezTo>
                  <a:cubicBezTo>
                    <a:pt x="25597" y="11088"/>
                    <a:pt x="25630" y="10908"/>
                    <a:pt x="25516" y="10696"/>
                  </a:cubicBezTo>
                  <a:cubicBezTo>
                    <a:pt x="25415" y="10545"/>
                    <a:pt x="25285" y="10462"/>
                    <a:pt x="25141" y="10462"/>
                  </a:cubicBezTo>
                  <a:cubicBezTo>
                    <a:pt x="25099" y="10462"/>
                    <a:pt x="25055" y="10470"/>
                    <a:pt x="25010" y="10484"/>
                  </a:cubicBezTo>
                  <a:cubicBezTo>
                    <a:pt x="24815" y="10533"/>
                    <a:pt x="24635" y="10647"/>
                    <a:pt x="24456" y="10729"/>
                  </a:cubicBezTo>
                  <a:cubicBezTo>
                    <a:pt x="22907" y="11495"/>
                    <a:pt x="21375" y="12278"/>
                    <a:pt x="19826" y="13028"/>
                  </a:cubicBezTo>
                  <a:cubicBezTo>
                    <a:pt x="19665" y="13105"/>
                    <a:pt x="19562" y="13149"/>
                    <a:pt x="19483" y="13149"/>
                  </a:cubicBezTo>
                  <a:cubicBezTo>
                    <a:pt x="19362" y="13149"/>
                    <a:pt x="19295" y="13046"/>
                    <a:pt x="19157" y="12799"/>
                  </a:cubicBezTo>
                  <a:cubicBezTo>
                    <a:pt x="18587" y="11707"/>
                    <a:pt x="18016" y="10615"/>
                    <a:pt x="17446" y="9522"/>
                  </a:cubicBezTo>
                  <a:cubicBezTo>
                    <a:pt x="17201" y="9050"/>
                    <a:pt x="17217" y="9033"/>
                    <a:pt x="17674" y="8805"/>
                  </a:cubicBezTo>
                  <a:cubicBezTo>
                    <a:pt x="18668" y="8316"/>
                    <a:pt x="19679" y="7843"/>
                    <a:pt x="20690" y="7354"/>
                  </a:cubicBezTo>
                  <a:cubicBezTo>
                    <a:pt x="20869" y="7256"/>
                    <a:pt x="21049" y="7175"/>
                    <a:pt x="21212" y="7077"/>
                  </a:cubicBezTo>
                  <a:cubicBezTo>
                    <a:pt x="21473" y="6914"/>
                    <a:pt x="21587" y="6669"/>
                    <a:pt x="21473" y="6425"/>
                  </a:cubicBezTo>
                  <a:cubicBezTo>
                    <a:pt x="21401" y="6234"/>
                    <a:pt x="21233" y="6113"/>
                    <a:pt x="21008" y="6113"/>
                  </a:cubicBezTo>
                  <a:cubicBezTo>
                    <a:pt x="20925" y="6113"/>
                    <a:pt x="20835" y="6129"/>
                    <a:pt x="20739" y="6164"/>
                  </a:cubicBezTo>
                  <a:cubicBezTo>
                    <a:pt x="20462" y="6262"/>
                    <a:pt x="20217" y="6376"/>
                    <a:pt x="19956" y="6506"/>
                  </a:cubicBezTo>
                  <a:cubicBezTo>
                    <a:pt x="18978" y="6979"/>
                    <a:pt x="17967" y="7436"/>
                    <a:pt x="16989" y="7908"/>
                  </a:cubicBezTo>
                  <a:cubicBezTo>
                    <a:pt x="16896" y="7955"/>
                    <a:pt x="16823" y="7979"/>
                    <a:pt x="16763" y="7979"/>
                  </a:cubicBezTo>
                  <a:cubicBezTo>
                    <a:pt x="16654" y="7979"/>
                    <a:pt x="16584" y="7902"/>
                    <a:pt x="16500" y="7745"/>
                  </a:cubicBezTo>
                  <a:cubicBezTo>
                    <a:pt x="16141" y="7077"/>
                    <a:pt x="15766" y="6376"/>
                    <a:pt x="15424" y="5691"/>
                  </a:cubicBezTo>
                  <a:cubicBezTo>
                    <a:pt x="14707" y="4322"/>
                    <a:pt x="14609" y="4648"/>
                    <a:pt x="15929" y="3898"/>
                  </a:cubicBezTo>
                  <a:cubicBezTo>
                    <a:pt x="16467" y="3604"/>
                    <a:pt x="17022" y="3344"/>
                    <a:pt x="17543" y="3066"/>
                  </a:cubicBezTo>
                  <a:cubicBezTo>
                    <a:pt x="17755" y="2952"/>
                    <a:pt x="17951" y="2838"/>
                    <a:pt x="18000" y="2577"/>
                  </a:cubicBezTo>
                  <a:cubicBezTo>
                    <a:pt x="18049" y="2300"/>
                    <a:pt x="17788" y="2039"/>
                    <a:pt x="17511" y="2007"/>
                  </a:cubicBezTo>
                  <a:cubicBezTo>
                    <a:pt x="17481" y="2003"/>
                    <a:pt x="17452" y="2002"/>
                    <a:pt x="17424" y="2002"/>
                  </a:cubicBezTo>
                  <a:cubicBezTo>
                    <a:pt x="17182" y="2002"/>
                    <a:pt x="16967" y="2117"/>
                    <a:pt x="16777" y="2219"/>
                  </a:cubicBezTo>
                  <a:cubicBezTo>
                    <a:pt x="16158" y="2545"/>
                    <a:pt x="15571" y="2871"/>
                    <a:pt x="14951" y="3197"/>
                  </a:cubicBezTo>
                  <a:cubicBezTo>
                    <a:pt x="14691" y="3337"/>
                    <a:pt x="14544" y="3417"/>
                    <a:pt x="14435" y="3417"/>
                  </a:cubicBezTo>
                  <a:cubicBezTo>
                    <a:pt x="14291" y="3417"/>
                    <a:pt x="14215" y="3277"/>
                    <a:pt x="14038" y="2952"/>
                  </a:cubicBezTo>
                  <a:cubicBezTo>
                    <a:pt x="13647" y="2267"/>
                    <a:pt x="13288" y="1550"/>
                    <a:pt x="12897" y="833"/>
                  </a:cubicBezTo>
                  <a:cubicBezTo>
                    <a:pt x="12799" y="637"/>
                    <a:pt x="12701" y="425"/>
                    <a:pt x="12555" y="246"/>
                  </a:cubicBezTo>
                  <a:cubicBezTo>
                    <a:pt x="12436" y="84"/>
                    <a:pt x="12274" y="1"/>
                    <a:pt x="12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49975" y="662163"/>
              <a:ext cx="794028" cy="814748"/>
            </a:xfrm>
            <a:custGeom>
              <a:rect b="b" l="l" r="r" t="t"/>
              <a:pathLst>
                <a:path extrusionOk="0" h="12347" w="12033">
                  <a:moveTo>
                    <a:pt x="10486" y="0"/>
                  </a:moveTo>
                  <a:cubicBezTo>
                    <a:pt x="10325" y="0"/>
                    <a:pt x="10159" y="87"/>
                    <a:pt x="10011" y="266"/>
                  </a:cubicBezTo>
                  <a:cubicBezTo>
                    <a:pt x="9896" y="412"/>
                    <a:pt x="9782" y="559"/>
                    <a:pt x="9701" y="722"/>
                  </a:cubicBezTo>
                  <a:cubicBezTo>
                    <a:pt x="9619" y="901"/>
                    <a:pt x="9538" y="1097"/>
                    <a:pt x="9489" y="1309"/>
                  </a:cubicBezTo>
                  <a:cubicBezTo>
                    <a:pt x="9212" y="2222"/>
                    <a:pt x="9016" y="3168"/>
                    <a:pt x="8869" y="4113"/>
                  </a:cubicBezTo>
                  <a:cubicBezTo>
                    <a:pt x="8690" y="5303"/>
                    <a:pt x="8543" y="6510"/>
                    <a:pt x="8380" y="7700"/>
                  </a:cubicBezTo>
                  <a:cubicBezTo>
                    <a:pt x="8282" y="8482"/>
                    <a:pt x="8136" y="9281"/>
                    <a:pt x="7907" y="10031"/>
                  </a:cubicBezTo>
                  <a:cubicBezTo>
                    <a:pt x="7891" y="10113"/>
                    <a:pt x="7875" y="10211"/>
                    <a:pt x="7810" y="10292"/>
                  </a:cubicBezTo>
                  <a:cubicBezTo>
                    <a:pt x="7744" y="10259"/>
                    <a:pt x="7744" y="10178"/>
                    <a:pt x="7728" y="10113"/>
                  </a:cubicBezTo>
                  <a:cubicBezTo>
                    <a:pt x="7614" y="9330"/>
                    <a:pt x="7500" y="8564"/>
                    <a:pt x="7451" y="7781"/>
                  </a:cubicBezTo>
                  <a:cubicBezTo>
                    <a:pt x="7418" y="7341"/>
                    <a:pt x="7386" y="6917"/>
                    <a:pt x="7337" y="6461"/>
                  </a:cubicBezTo>
                  <a:cubicBezTo>
                    <a:pt x="7288" y="5792"/>
                    <a:pt x="7239" y="5140"/>
                    <a:pt x="7174" y="4472"/>
                  </a:cubicBezTo>
                  <a:cubicBezTo>
                    <a:pt x="7125" y="3738"/>
                    <a:pt x="7076" y="2972"/>
                    <a:pt x="6978" y="2238"/>
                  </a:cubicBezTo>
                  <a:cubicBezTo>
                    <a:pt x="6913" y="1863"/>
                    <a:pt x="6848" y="1456"/>
                    <a:pt x="6717" y="1064"/>
                  </a:cubicBezTo>
                  <a:cubicBezTo>
                    <a:pt x="6652" y="918"/>
                    <a:pt x="6587" y="771"/>
                    <a:pt x="6505" y="641"/>
                  </a:cubicBezTo>
                  <a:cubicBezTo>
                    <a:pt x="6360" y="426"/>
                    <a:pt x="6169" y="316"/>
                    <a:pt x="5978" y="316"/>
                  </a:cubicBezTo>
                  <a:cubicBezTo>
                    <a:pt x="5806" y="316"/>
                    <a:pt x="5634" y="406"/>
                    <a:pt x="5494" y="592"/>
                  </a:cubicBezTo>
                  <a:cubicBezTo>
                    <a:pt x="5413" y="673"/>
                    <a:pt x="5364" y="771"/>
                    <a:pt x="5299" y="885"/>
                  </a:cubicBezTo>
                  <a:cubicBezTo>
                    <a:pt x="5185" y="1130"/>
                    <a:pt x="5103" y="1390"/>
                    <a:pt x="5038" y="1651"/>
                  </a:cubicBezTo>
                  <a:cubicBezTo>
                    <a:pt x="4891" y="2157"/>
                    <a:pt x="4810" y="2711"/>
                    <a:pt x="4728" y="3249"/>
                  </a:cubicBezTo>
                  <a:lnTo>
                    <a:pt x="4304" y="6053"/>
                  </a:lnTo>
                  <a:cubicBezTo>
                    <a:pt x="4158" y="7113"/>
                    <a:pt x="4027" y="8173"/>
                    <a:pt x="3815" y="9232"/>
                  </a:cubicBezTo>
                  <a:cubicBezTo>
                    <a:pt x="3734" y="9640"/>
                    <a:pt x="3652" y="10048"/>
                    <a:pt x="3554" y="10455"/>
                  </a:cubicBezTo>
                  <a:cubicBezTo>
                    <a:pt x="3554" y="10495"/>
                    <a:pt x="3543" y="10525"/>
                    <a:pt x="3512" y="10525"/>
                  </a:cubicBezTo>
                  <a:cubicBezTo>
                    <a:pt x="3505" y="10525"/>
                    <a:pt x="3498" y="10523"/>
                    <a:pt x="3489" y="10520"/>
                  </a:cubicBezTo>
                  <a:cubicBezTo>
                    <a:pt x="3473" y="10520"/>
                    <a:pt x="3457" y="10504"/>
                    <a:pt x="3457" y="10471"/>
                  </a:cubicBezTo>
                  <a:cubicBezTo>
                    <a:pt x="3342" y="10096"/>
                    <a:pt x="3293" y="9689"/>
                    <a:pt x="3245" y="9281"/>
                  </a:cubicBezTo>
                  <a:cubicBezTo>
                    <a:pt x="3163" y="8401"/>
                    <a:pt x="3098" y="7537"/>
                    <a:pt x="3049" y="6673"/>
                  </a:cubicBezTo>
                  <a:cubicBezTo>
                    <a:pt x="2967" y="5254"/>
                    <a:pt x="2772" y="3869"/>
                    <a:pt x="2560" y="2483"/>
                  </a:cubicBezTo>
                  <a:cubicBezTo>
                    <a:pt x="2495" y="2075"/>
                    <a:pt x="2397" y="1668"/>
                    <a:pt x="2234" y="1309"/>
                  </a:cubicBezTo>
                  <a:cubicBezTo>
                    <a:pt x="2152" y="1097"/>
                    <a:pt x="2071" y="918"/>
                    <a:pt x="1924" y="771"/>
                  </a:cubicBezTo>
                  <a:cubicBezTo>
                    <a:pt x="1789" y="636"/>
                    <a:pt x="1640" y="570"/>
                    <a:pt x="1495" y="570"/>
                  </a:cubicBezTo>
                  <a:cubicBezTo>
                    <a:pt x="1324" y="570"/>
                    <a:pt x="1159" y="660"/>
                    <a:pt x="1027" y="836"/>
                  </a:cubicBezTo>
                  <a:cubicBezTo>
                    <a:pt x="962" y="934"/>
                    <a:pt x="897" y="1048"/>
                    <a:pt x="864" y="1162"/>
                  </a:cubicBezTo>
                  <a:cubicBezTo>
                    <a:pt x="718" y="1537"/>
                    <a:pt x="603" y="1896"/>
                    <a:pt x="522" y="2271"/>
                  </a:cubicBezTo>
                  <a:cubicBezTo>
                    <a:pt x="375" y="2890"/>
                    <a:pt x="294" y="3543"/>
                    <a:pt x="228" y="4178"/>
                  </a:cubicBezTo>
                  <a:cubicBezTo>
                    <a:pt x="131" y="4977"/>
                    <a:pt x="65" y="5743"/>
                    <a:pt x="49" y="6542"/>
                  </a:cubicBezTo>
                  <a:cubicBezTo>
                    <a:pt x="0" y="8059"/>
                    <a:pt x="33" y="9542"/>
                    <a:pt x="65" y="11026"/>
                  </a:cubicBezTo>
                  <a:cubicBezTo>
                    <a:pt x="65" y="11287"/>
                    <a:pt x="82" y="11531"/>
                    <a:pt x="114" y="11776"/>
                  </a:cubicBezTo>
                  <a:cubicBezTo>
                    <a:pt x="131" y="11906"/>
                    <a:pt x="147" y="12020"/>
                    <a:pt x="196" y="12151"/>
                  </a:cubicBezTo>
                  <a:cubicBezTo>
                    <a:pt x="212" y="12265"/>
                    <a:pt x="310" y="12346"/>
                    <a:pt x="440" y="12346"/>
                  </a:cubicBezTo>
                  <a:cubicBezTo>
                    <a:pt x="571" y="12346"/>
                    <a:pt x="685" y="12297"/>
                    <a:pt x="734" y="12167"/>
                  </a:cubicBezTo>
                  <a:cubicBezTo>
                    <a:pt x="766" y="12102"/>
                    <a:pt x="799" y="12020"/>
                    <a:pt x="799" y="11939"/>
                  </a:cubicBezTo>
                  <a:cubicBezTo>
                    <a:pt x="815" y="11776"/>
                    <a:pt x="848" y="11596"/>
                    <a:pt x="848" y="11433"/>
                  </a:cubicBezTo>
                  <a:cubicBezTo>
                    <a:pt x="848" y="10374"/>
                    <a:pt x="815" y="9330"/>
                    <a:pt x="815" y="8270"/>
                  </a:cubicBezTo>
                  <a:cubicBezTo>
                    <a:pt x="815" y="6934"/>
                    <a:pt x="881" y="5580"/>
                    <a:pt x="1027" y="4244"/>
                  </a:cubicBezTo>
                  <a:cubicBezTo>
                    <a:pt x="1060" y="3689"/>
                    <a:pt x="1141" y="3119"/>
                    <a:pt x="1272" y="2564"/>
                  </a:cubicBezTo>
                  <a:cubicBezTo>
                    <a:pt x="1337" y="2303"/>
                    <a:pt x="1370" y="2043"/>
                    <a:pt x="1500" y="1798"/>
                  </a:cubicBezTo>
                  <a:cubicBezTo>
                    <a:pt x="1516" y="1831"/>
                    <a:pt x="1549" y="1831"/>
                    <a:pt x="1549" y="1863"/>
                  </a:cubicBezTo>
                  <a:cubicBezTo>
                    <a:pt x="1598" y="1977"/>
                    <a:pt x="1631" y="2108"/>
                    <a:pt x="1663" y="2222"/>
                  </a:cubicBezTo>
                  <a:cubicBezTo>
                    <a:pt x="1875" y="3282"/>
                    <a:pt x="2006" y="4358"/>
                    <a:pt x="2120" y="5450"/>
                  </a:cubicBezTo>
                  <a:cubicBezTo>
                    <a:pt x="2250" y="6445"/>
                    <a:pt x="2266" y="7423"/>
                    <a:pt x="2348" y="8417"/>
                  </a:cubicBezTo>
                  <a:cubicBezTo>
                    <a:pt x="2397" y="9004"/>
                    <a:pt x="2446" y="9607"/>
                    <a:pt x="2560" y="10178"/>
                  </a:cubicBezTo>
                  <a:cubicBezTo>
                    <a:pt x="2609" y="10520"/>
                    <a:pt x="2690" y="10863"/>
                    <a:pt x="2821" y="11189"/>
                  </a:cubicBezTo>
                  <a:cubicBezTo>
                    <a:pt x="2886" y="11319"/>
                    <a:pt x="2919" y="11433"/>
                    <a:pt x="2984" y="11531"/>
                  </a:cubicBezTo>
                  <a:cubicBezTo>
                    <a:pt x="3120" y="11772"/>
                    <a:pt x="3308" y="11890"/>
                    <a:pt x="3498" y="11890"/>
                  </a:cubicBezTo>
                  <a:cubicBezTo>
                    <a:pt x="3695" y="11890"/>
                    <a:pt x="3894" y="11763"/>
                    <a:pt x="4043" y="11515"/>
                  </a:cubicBezTo>
                  <a:cubicBezTo>
                    <a:pt x="4109" y="11417"/>
                    <a:pt x="4141" y="11319"/>
                    <a:pt x="4190" y="11205"/>
                  </a:cubicBezTo>
                  <a:cubicBezTo>
                    <a:pt x="4223" y="11042"/>
                    <a:pt x="4288" y="10879"/>
                    <a:pt x="4321" y="10716"/>
                  </a:cubicBezTo>
                  <a:cubicBezTo>
                    <a:pt x="4516" y="10064"/>
                    <a:pt x="4614" y="9412"/>
                    <a:pt x="4728" y="8760"/>
                  </a:cubicBezTo>
                  <a:cubicBezTo>
                    <a:pt x="4875" y="7928"/>
                    <a:pt x="4973" y="7113"/>
                    <a:pt x="5103" y="6281"/>
                  </a:cubicBezTo>
                  <a:cubicBezTo>
                    <a:pt x="5266" y="5157"/>
                    <a:pt x="5446" y="4064"/>
                    <a:pt x="5625" y="2939"/>
                  </a:cubicBezTo>
                  <a:cubicBezTo>
                    <a:pt x="5690" y="2597"/>
                    <a:pt x="5755" y="2222"/>
                    <a:pt x="5837" y="1880"/>
                  </a:cubicBezTo>
                  <a:cubicBezTo>
                    <a:pt x="5869" y="1749"/>
                    <a:pt x="5869" y="1619"/>
                    <a:pt x="6000" y="1488"/>
                  </a:cubicBezTo>
                  <a:cubicBezTo>
                    <a:pt x="6016" y="1619"/>
                    <a:pt x="6065" y="1717"/>
                    <a:pt x="6065" y="1863"/>
                  </a:cubicBezTo>
                  <a:cubicBezTo>
                    <a:pt x="6179" y="2369"/>
                    <a:pt x="6228" y="2890"/>
                    <a:pt x="6261" y="3428"/>
                  </a:cubicBezTo>
                  <a:cubicBezTo>
                    <a:pt x="6326" y="4146"/>
                    <a:pt x="6359" y="4879"/>
                    <a:pt x="6424" y="5580"/>
                  </a:cubicBezTo>
                  <a:cubicBezTo>
                    <a:pt x="6473" y="6281"/>
                    <a:pt x="6522" y="6950"/>
                    <a:pt x="6587" y="7651"/>
                  </a:cubicBezTo>
                  <a:cubicBezTo>
                    <a:pt x="6668" y="8499"/>
                    <a:pt x="6750" y="9330"/>
                    <a:pt x="6897" y="10194"/>
                  </a:cubicBezTo>
                  <a:cubicBezTo>
                    <a:pt x="6929" y="10504"/>
                    <a:pt x="6994" y="10798"/>
                    <a:pt x="7125" y="11107"/>
                  </a:cubicBezTo>
                  <a:cubicBezTo>
                    <a:pt x="7157" y="11254"/>
                    <a:pt x="7223" y="11401"/>
                    <a:pt x="7320" y="11499"/>
                  </a:cubicBezTo>
                  <a:cubicBezTo>
                    <a:pt x="7447" y="11625"/>
                    <a:pt x="7595" y="11690"/>
                    <a:pt x="7742" y="11690"/>
                  </a:cubicBezTo>
                  <a:cubicBezTo>
                    <a:pt x="7880" y="11690"/>
                    <a:pt x="8017" y="11633"/>
                    <a:pt x="8136" y="11515"/>
                  </a:cubicBezTo>
                  <a:cubicBezTo>
                    <a:pt x="8233" y="11417"/>
                    <a:pt x="8315" y="11287"/>
                    <a:pt x="8364" y="11172"/>
                  </a:cubicBezTo>
                  <a:cubicBezTo>
                    <a:pt x="8445" y="10961"/>
                    <a:pt x="8527" y="10765"/>
                    <a:pt x="8592" y="10553"/>
                  </a:cubicBezTo>
                  <a:cubicBezTo>
                    <a:pt x="8837" y="9787"/>
                    <a:pt x="9000" y="8972"/>
                    <a:pt x="9114" y="8156"/>
                  </a:cubicBezTo>
                  <a:cubicBezTo>
                    <a:pt x="9293" y="6966"/>
                    <a:pt x="9440" y="5776"/>
                    <a:pt x="9603" y="4570"/>
                  </a:cubicBezTo>
                  <a:cubicBezTo>
                    <a:pt x="9750" y="3608"/>
                    <a:pt x="9945" y="2630"/>
                    <a:pt x="10222" y="1700"/>
                  </a:cubicBezTo>
                  <a:cubicBezTo>
                    <a:pt x="10255" y="1570"/>
                    <a:pt x="10320" y="1423"/>
                    <a:pt x="10353" y="1293"/>
                  </a:cubicBezTo>
                  <a:cubicBezTo>
                    <a:pt x="10353" y="1260"/>
                    <a:pt x="10385" y="1244"/>
                    <a:pt x="10402" y="1244"/>
                  </a:cubicBezTo>
                  <a:cubicBezTo>
                    <a:pt x="10418" y="1244"/>
                    <a:pt x="10467" y="1260"/>
                    <a:pt x="10467" y="1309"/>
                  </a:cubicBezTo>
                  <a:cubicBezTo>
                    <a:pt x="10581" y="1749"/>
                    <a:pt x="10646" y="2206"/>
                    <a:pt x="10679" y="2678"/>
                  </a:cubicBezTo>
                  <a:cubicBezTo>
                    <a:pt x="10744" y="3363"/>
                    <a:pt x="10809" y="4081"/>
                    <a:pt x="10842" y="4798"/>
                  </a:cubicBezTo>
                  <a:cubicBezTo>
                    <a:pt x="10907" y="5727"/>
                    <a:pt x="10972" y="6673"/>
                    <a:pt x="11005" y="7602"/>
                  </a:cubicBezTo>
                  <a:cubicBezTo>
                    <a:pt x="11070" y="8711"/>
                    <a:pt x="11054" y="9819"/>
                    <a:pt x="11168" y="10944"/>
                  </a:cubicBezTo>
                  <a:cubicBezTo>
                    <a:pt x="11201" y="11156"/>
                    <a:pt x="11233" y="11336"/>
                    <a:pt x="11298" y="11515"/>
                  </a:cubicBezTo>
                  <a:cubicBezTo>
                    <a:pt x="11354" y="11668"/>
                    <a:pt x="11506" y="11786"/>
                    <a:pt x="11661" y="11786"/>
                  </a:cubicBezTo>
                  <a:cubicBezTo>
                    <a:pt x="11687" y="11786"/>
                    <a:pt x="11713" y="11783"/>
                    <a:pt x="11739" y="11776"/>
                  </a:cubicBezTo>
                  <a:cubicBezTo>
                    <a:pt x="11902" y="11743"/>
                    <a:pt x="12016" y="11596"/>
                    <a:pt x="12016" y="11401"/>
                  </a:cubicBezTo>
                  <a:cubicBezTo>
                    <a:pt x="12032" y="11336"/>
                    <a:pt x="12016" y="11287"/>
                    <a:pt x="12016" y="11254"/>
                  </a:cubicBezTo>
                  <a:cubicBezTo>
                    <a:pt x="11967" y="10781"/>
                    <a:pt x="11934" y="10341"/>
                    <a:pt x="11902" y="9868"/>
                  </a:cubicBezTo>
                  <a:cubicBezTo>
                    <a:pt x="11820" y="8466"/>
                    <a:pt x="11820" y="7031"/>
                    <a:pt x="11722" y="5629"/>
                  </a:cubicBezTo>
                  <a:cubicBezTo>
                    <a:pt x="11641" y="4472"/>
                    <a:pt x="11576" y="3298"/>
                    <a:pt x="11445" y="2140"/>
                  </a:cubicBezTo>
                  <a:cubicBezTo>
                    <a:pt x="11380" y="1700"/>
                    <a:pt x="11315" y="1260"/>
                    <a:pt x="11201" y="836"/>
                  </a:cubicBezTo>
                  <a:cubicBezTo>
                    <a:pt x="11152" y="673"/>
                    <a:pt x="11087" y="510"/>
                    <a:pt x="11005" y="363"/>
                  </a:cubicBezTo>
                  <a:cubicBezTo>
                    <a:pt x="10863" y="124"/>
                    <a:pt x="10678" y="0"/>
                    <a:pt x="104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" name="Google Shape;27;p2"/>
            <p:cNvGrpSpPr/>
            <p:nvPr/>
          </p:nvGrpSpPr>
          <p:grpSpPr>
            <a:xfrm>
              <a:off x="8292413" y="3495250"/>
              <a:ext cx="691350" cy="607300"/>
              <a:chOff x="168125" y="1521825"/>
              <a:chExt cx="691350" cy="6073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630350" y="152182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761100" y="177862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34250" y="1699250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50975" y="180197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64200" y="198872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93775" y="206342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66175" y="166187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8125" y="197002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8359479" y="4314466"/>
              <a:ext cx="557230" cy="601821"/>
              <a:chOff x="603300" y="1851375"/>
              <a:chExt cx="683550" cy="73825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1061425" y="2247500"/>
                <a:ext cx="225425" cy="279100"/>
              </a:xfrm>
              <a:custGeom>
                <a:rect b="b" l="l" r="r" t="t"/>
                <a:pathLst>
                  <a:path extrusionOk="0" h="11164" w="9017">
                    <a:moveTo>
                      <a:pt x="4570" y="1"/>
                    </a:moveTo>
                    <a:cubicBezTo>
                      <a:pt x="4194" y="1"/>
                      <a:pt x="3808" y="93"/>
                      <a:pt x="3425" y="279"/>
                    </a:cubicBezTo>
                    <a:cubicBezTo>
                      <a:pt x="2952" y="523"/>
                      <a:pt x="2577" y="882"/>
                      <a:pt x="2251" y="1257"/>
                    </a:cubicBezTo>
                    <a:cubicBezTo>
                      <a:pt x="1778" y="1811"/>
                      <a:pt x="1452" y="2463"/>
                      <a:pt x="1207" y="3132"/>
                    </a:cubicBezTo>
                    <a:cubicBezTo>
                      <a:pt x="539" y="5104"/>
                      <a:pt x="148" y="7110"/>
                      <a:pt x="50" y="9180"/>
                    </a:cubicBezTo>
                    <a:cubicBezTo>
                      <a:pt x="50" y="9506"/>
                      <a:pt x="1" y="9849"/>
                      <a:pt x="50" y="10191"/>
                    </a:cubicBezTo>
                    <a:cubicBezTo>
                      <a:pt x="99" y="10697"/>
                      <a:pt x="506" y="11088"/>
                      <a:pt x="995" y="11153"/>
                    </a:cubicBezTo>
                    <a:cubicBezTo>
                      <a:pt x="1048" y="11160"/>
                      <a:pt x="1100" y="11163"/>
                      <a:pt x="1152" y="11163"/>
                    </a:cubicBezTo>
                    <a:cubicBezTo>
                      <a:pt x="1586" y="11163"/>
                      <a:pt x="1998" y="10923"/>
                      <a:pt x="2202" y="10501"/>
                    </a:cubicBezTo>
                    <a:cubicBezTo>
                      <a:pt x="2349" y="10256"/>
                      <a:pt x="2381" y="9963"/>
                      <a:pt x="2381" y="9686"/>
                    </a:cubicBezTo>
                    <a:cubicBezTo>
                      <a:pt x="2414" y="8740"/>
                      <a:pt x="2528" y="7827"/>
                      <a:pt x="2707" y="6930"/>
                    </a:cubicBezTo>
                    <a:cubicBezTo>
                      <a:pt x="2936" y="5854"/>
                      <a:pt x="3164" y="4778"/>
                      <a:pt x="3604" y="3751"/>
                    </a:cubicBezTo>
                    <a:cubicBezTo>
                      <a:pt x="3767" y="3360"/>
                      <a:pt x="3963" y="3001"/>
                      <a:pt x="4256" y="2708"/>
                    </a:cubicBezTo>
                    <a:cubicBezTo>
                      <a:pt x="4356" y="2616"/>
                      <a:pt x="4434" y="2567"/>
                      <a:pt x="4506" y="2567"/>
                    </a:cubicBezTo>
                    <a:cubicBezTo>
                      <a:pt x="4587" y="2567"/>
                      <a:pt x="4659" y="2628"/>
                      <a:pt x="4745" y="2757"/>
                    </a:cubicBezTo>
                    <a:cubicBezTo>
                      <a:pt x="5218" y="3442"/>
                      <a:pt x="5528" y="4208"/>
                      <a:pt x="5756" y="4990"/>
                    </a:cubicBezTo>
                    <a:cubicBezTo>
                      <a:pt x="6164" y="6376"/>
                      <a:pt x="6278" y="7827"/>
                      <a:pt x="6408" y="9246"/>
                    </a:cubicBezTo>
                    <a:cubicBezTo>
                      <a:pt x="6424" y="9409"/>
                      <a:pt x="6408" y="9604"/>
                      <a:pt x="6441" y="9784"/>
                    </a:cubicBezTo>
                    <a:cubicBezTo>
                      <a:pt x="6522" y="10289"/>
                      <a:pt x="6799" y="10631"/>
                      <a:pt x="7289" y="10778"/>
                    </a:cubicBezTo>
                    <a:cubicBezTo>
                      <a:pt x="7399" y="10809"/>
                      <a:pt x="7507" y="10823"/>
                      <a:pt x="7610" y="10823"/>
                    </a:cubicBezTo>
                    <a:cubicBezTo>
                      <a:pt x="7948" y="10823"/>
                      <a:pt x="8245" y="10669"/>
                      <a:pt x="8495" y="10419"/>
                    </a:cubicBezTo>
                    <a:cubicBezTo>
                      <a:pt x="8903" y="10028"/>
                      <a:pt x="9017" y="9539"/>
                      <a:pt x="8951" y="9001"/>
                    </a:cubicBezTo>
                    <a:cubicBezTo>
                      <a:pt x="8805" y="7990"/>
                      <a:pt x="8707" y="6963"/>
                      <a:pt x="8544" y="5952"/>
                    </a:cubicBezTo>
                    <a:cubicBezTo>
                      <a:pt x="8299" y="4550"/>
                      <a:pt x="7875" y="3197"/>
                      <a:pt x="7174" y="1958"/>
                    </a:cubicBezTo>
                    <a:cubicBezTo>
                      <a:pt x="6914" y="1485"/>
                      <a:pt x="6620" y="1045"/>
                      <a:pt x="6213" y="670"/>
                    </a:cubicBezTo>
                    <a:cubicBezTo>
                      <a:pt x="5717" y="224"/>
                      <a:pt x="5155" y="1"/>
                      <a:pt x="45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14450" y="2052225"/>
                <a:ext cx="222150" cy="240650"/>
              </a:xfrm>
              <a:custGeom>
                <a:rect b="b" l="l" r="r" t="t"/>
                <a:pathLst>
                  <a:path extrusionOk="0" h="9626" w="8886">
                    <a:moveTo>
                      <a:pt x="4683" y="0"/>
                    </a:moveTo>
                    <a:cubicBezTo>
                      <a:pt x="4263" y="0"/>
                      <a:pt x="3832" y="122"/>
                      <a:pt x="3407" y="362"/>
                    </a:cubicBezTo>
                    <a:cubicBezTo>
                      <a:pt x="3049" y="558"/>
                      <a:pt x="2772" y="802"/>
                      <a:pt x="2511" y="1096"/>
                    </a:cubicBezTo>
                    <a:cubicBezTo>
                      <a:pt x="2071" y="1552"/>
                      <a:pt x="1728" y="2106"/>
                      <a:pt x="1451" y="2677"/>
                    </a:cubicBezTo>
                    <a:cubicBezTo>
                      <a:pt x="962" y="3704"/>
                      <a:pt x="587" y="4780"/>
                      <a:pt x="342" y="5872"/>
                    </a:cubicBezTo>
                    <a:cubicBezTo>
                      <a:pt x="179" y="6557"/>
                      <a:pt x="33" y="7226"/>
                      <a:pt x="0" y="7943"/>
                    </a:cubicBezTo>
                    <a:cubicBezTo>
                      <a:pt x="0" y="8204"/>
                      <a:pt x="16" y="8481"/>
                      <a:pt x="114" y="8774"/>
                    </a:cubicBezTo>
                    <a:cubicBezTo>
                      <a:pt x="315" y="9192"/>
                      <a:pt x="708" y="9478"/>
                      <a:pt x="1151" y="9478"/>
                    </a:cubicBezTo>
                    <a:cubicBezTo>
                      <a:pt x="1175" y="9478"/>
                      <a:pt x="1199" y="9477"/>
                      <a:pt x="1223" y="9475"/>
                    </a:cubicBezTo>
                    <a:cubicBezTo>
                      <a:pt x="1712" y="9459"/>
                      <a:pt x="2119" y="9182"/>
                      <a:pt x="2283" y="8709"/>
                    </a:cubicBezTo>
                    <a:cubicBezTo>
                      <a:pt x="2348" y="8562"/>
                      <a:pt x="2380" y="8399"/>
                      <a:pt x="2380" y="8253"/>
                    </a:cubicBezTo>
                    <a:cubicBezTo>
                      <a:pt x="2446" y="7111"/>
                      <a:pt x="2755" y="6019"/>
                      <a:pt x="3130" y="4959"/>
                    </a:cubicBezTo>
                    <a:cubicBezTo>
                      <a:pt x="3293" y="4487"/>
                      <a:pt x="3505" y="4063"/>
                      <a:pt x="3701" y="3606"/>
                    </a:cubicBezTo>
                    <a:cubicBezTo>
                      <a:pt x="3864" y="3264"/>
                      <a:pt x="4092" y="2938"/>
                      <a:pt x="4386" y="2677"/>
                    </a:cubicBezTo>
                    <a:cubicBezTo>
                      <a:pt x="4467" y="2587"/>
                      <a:pt x="4536" y="2542"/>
                      <a:pt x="4606" y="2542"/>
                    </a:cubicBezTo>
                    <a:cubicBezTo>
                      <a:pt x="4675" y="2542"/>
                      <a:pt x="4744" y="2587"/>
                      <a:pt x="4826" y="2677"/>
                    </a:cubicBezTo>
                    <a:cubicBezTo>
                      <a:pt x="5233" y="3150"/>
                      <a:pt x="5559" y="3688"/>
                      <a:pt x="5723" y="4291"/>
                    </a:cubicBezTo>
                    <a:cubicBezTo>
                      <a:pt x="5869" y="4796"/>
                      <a:pt x="5983" y="5286"/>
                      <a:pt x="6065" y="5791"/>
                    </a:cubicBezTo>
                    <a:cubicBezTo>
                      <a:pt x="6195" y="6573"/>
                      <a:pt x="6277" y="7356"/>
                      <a:pt x="6375" y="8155"/>
                    </a:cubicBezTo>
                    <a:cubicBezTo>
                      <a:pt x="6391" y="8383"/>
                      <a:pt x="6440" y="8628"/>
                      <a:pt x="6521" y="8823"/>
                    </a:cubicBezTo>
                    <a:cubicBezTo>
                      <a:pt x="6720" y="9347"/>
                      <a:pt x="7139" y="9625"/>
                      <a:pt x="7631" y="9625"/>
                    </a:cubicBezTo>
                    <a:cubicBezTo>
                      <a:pt x="7705" y="9625"/>
                      <a:pt x="7781" y="9619"/>
                      <a:pt x="7858" y="9606"/>
                    </a:cubicBezTo>
                    <a:cubicBezTo>
                      <a:pt x="8413" y="9508"/>
                      <a:pt x="8820" y="9068"/>
                      <a:pt x="8869" y="8481"/>
                    </a:cubicBezTo>
                    <a:cubicBezTo>
                      <a:pt x="8885" y="8155"/>
                      <a:pt x="8836" y="7813"/>
                      <a:pt x="8820" y="7486"/>
                    </a:cubicBezTo>
                    <a:cubicBezTo>
                      <a:pt x="8804" y="7144"/>
                      <a:pt x="8739" y="6818"/>
                      <a:pt x="8706" y="6492"/>
                    </a:cubicBezTo>
                    <a:cubicBezTo>
                      <a:pt x="8543" y="5351"/>
                      <a:pt x="8331" y="4209"/>
                      <a:pt x="7923" y="3133"/>
                    </a:cubicBezTo>
                    <a:cubicBezTo>
                      <a:pt x="7581" y="2188"/>
                      <a:pt x="7027" y="1373"/>
                      <a:pt x="6309" y="704"/>
                    </a:cubicBezTo>
                    <a:cubicBezTo>
                      <a:pt x="5818" y="232"/>
                      <a:pt x="5261" y="0"/>
                      <a:pt x="46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28425" y="1851375"/>
                <a:ext cx="218475" cy="239300"/>
              </a:xfrm>
              <a:custGeom>
                <a:rect b="b" l="l" r="r" t="t"/>
                <a:pathLst>
                  <a:path extrusionOk="0" h="9572" w="8739">
                    <a:moveTo>
                      <a:pt x="4284" y="0"/>
                    </a:moveTo>
                    <a:cubicBezTo>
                      <a:pt x="3552" y="0"/>
                      <a:pt x="2812" y="319"/>
                      <a:pt x="2185" y="962"/>
                    </a:cubicBezTo>
                    <a:cubicBezTo>
                      <a:pt x="1794" y="1369"/>
                      <a:pt x="1484" y="1842"/>
                      <a:pt x="1223" y="2347"/>
                    </a:cubicBezTo>
                    <a:cubicBezTo>
                      <a:pt x="441" y="3847"/>
                      <a:pt x="98" y="5461"/>
                      <a:pt x="17" y="7108"/>
                    </a:cubicBezTo>
                    <a:cubicBezTo>
                      <a:pt x="0" y="7385"/>
                      <a:pt x="33" y="7679"/>
                      <a:pt x="114" y="7939"/>
                    </a:cubicBezTo>
                    <a:cubicBezTo>
                      <a:pt x="261" y="8445"/>
                      <a:pt x="685" y="8803"/>
                      <a:pt x="1174" y="8820"/>
                    </a:cubicBezTo>
                    <a:cubicBezTo>
                      <a:pt x="1190" y="8820"/>
                      <a:pt x="1206" y="8821"/>
                      <a:pt x="1221" y="8821"/>
                    </a:cubicBezTo>
                    <a:cubicBezTo>
                      <a:pt x="1736" y="8821"/>
                      <a:pt x="2127" y="8561"/>
                      <a:pt x="2348" y="8086"/>
                    </a:cubicBezTo>
                    <a:cubicBezTo>
                      <a:pt x="2462" y="7825"/>
                      <a:pt x="2462" y="7532"/>
                      <a:pt x="2462" y="7255"/>
                    </a:cubicBezTo>
                    <a:cubicBezTo>
                      <a:pt x="2430" y="5820"/>
                      <a:pt x="2805" y="4516"/>
                      <a:pt x="3489" y="3277"/>
                    </a:cubicBezTo>
                    <a:cubicBezTo>
                      <a:pt x="3652" y="2983"/>
                      <a:pt x="3832" y="2739"/>
                      <a:pt x="4076" y="2559"/>
                    </a:cubicBezTo>
                    <a:cubicBezTo>
                      <a:pt x="4143" y="2514"/>
                      <a:pt x="4207" y="2494"/>
                      <a:pt x="4271" y="2494"/>
                    </a:cubicBezTo>
                    <a:cubicBezTo>
                      <a:pt x="4346" y="2494"/>
                      <a:pt x="4421" y="2523"/>
                      <a:pt x="4500" y="2576"/>
                    </a:cubicBezTo>
                    <a:cubicBezTo>
                      <a:pt x="4761" y="2804"/>
                      <a:pt x="4924" y="3097"/>
                      <a:pt x="5071" y="3391"/>
                    </a:cubicBezTo>
                    <a:cubicBezTo>
                      <a:pt x="5560" y="4402"/>
                      <a:pt x="5886" y="5461"/>
                      <a:pt x="6114" y="6537"/>
                    </a:cubicBezTo>
                    <a:cubicBezTo>
                      <a:pt x="6212" y="6978"/>
                      <a:pt x="6293" y="7450"/>
                      <a:pt x="6261" y="7858"/>
                    </a:cubicBezTo>
                    <a:cubicBezTo>
                      <a:pt x="6228" y="8200"/>
                      <a:pt x="6228" y="8494"/>
                      <a:pt x="6277" y="8755"/>
                    </a:cubicBezTo>
                    <a:cubicBezTo>
                      <a:pt x="6432" y="9265"/>
                      <a:pt x="6875" y="9571"/>
                      <a:pt x="7347" y="9571"/>
                    </a:cubicBezTo>
                    <a:cubicBezTo>
                      <a:pt x="7568" y="9571"/>
                      <a:pt x="7797" y="9504"/>
                      <a:pt x="8005" y="9358"/>
                    </a:cubicBezTo>
                    <a:cubicBezTo>
                      <a:pt x="8315" y="9146"/>
                      <a:pt x="8494" y="8836"/>
                      <a:pt x="8592" y="8494"/>
                    </a:cubicBezTo>
                    <a:cubicBezTo>
                      <a:pt x="8739" y="8021"/>
                      <a:pt x="8739" y="7532"/>
                      <a:pt x="8674" y="7043"/>
                    </a:cubicBezTo>
                    <a:cubicBezTo>
                      <a:pt x="8478" y="5478"/>
                      <a:pt x="8005" y="3978"/>
                      <a:pt x="7353" y="2559"/>
                    </a:cubicBezTo>
                    <a:cubicBezTo>
                      <a:pt x="7125" y="2021"/>
                      <a:pt x="6848" y="1532"/>
                      <a:pt x="6473" y="1108"/>
                    </a:cubicBezTo>
                    <a:cubicBezTo>
                      <a:pt x="5855" y="372"/>
                      <a:pt x="5074" y="0"/>
                      <a:pt x="4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71775" y="2361250"/>
                <a:ext cx="242950" cy="228375"/>
              </a:xfrm>
              <a:custGeom>
                <a:rect b="b" l="l" r="r" t="t"/>
                <a:pathLst>
                  <a:path extrusionOk="0" h="9135" w="9718">
                    <a:moveTo>
                      <a:pt x="5490" y="0"/>
                    </a:moveTo>
                    <a:cubicBezTo>
                      <a:pt x="5015" y="0"/>
                      <a:pt x="4520" y="118"/>
                      <a:pt x="4028" y="359"/>
                    </a:cubicBezTo>
                    <a:cubicBezTo>
                      <a:pt x="3278" y="734"/>
                      <a:pt x="2626" y="1239"/>
                      <a:pt x="2120" y="1891"/>
                    </a:cubicBezTo>
                    <a:cubicBezTo>
                      <a:pt x="816" y="3587"/>
                      <a:pt x="213" y="5527"/>
                      <a:pt x="1" y="7532"/>
                    </a:cubicBezTo>
                    <a:cubicBezTo>
                      <a:pt x="1" y="7761"/>
                      <a:pt x="1" y="7940"/>
                      <a:pt x="33" y="8119"/>
                    </a:cubicBezTo>
                    <a:cubicBezTo>
                      <a:pt x="115" y="8674"/>
                      <a:pt x="523" y="9065"/>
                      <a:pt x="1061" y="9130"/>
                    </a:cubicBezTo>
                    <a:cubicBezTo>
                      <a:pt x="1098" y="9133"/>
                      <a:pt x="1135" y="9135"/>
                      <a:pt x="1172" y="9135"/>
                    </a:cubicBezTo>
                    <a:cubicBezTo>
                      <a:pt x="1694" y="9135"/>
                      <a:pt x="2131" y="8815"/>
                      <a:pt x="2283" y="8282"/>
                    </a:cubicBezTo>
                    <a:cubicBezTo>
                      <a:pt x="2349" y="8119"/>
                      <a:pt x="2365" y="7940"/>
                      <a:pt x="2381" y="7761"/>
                    </a:cubicBezTo>
                    <a:cubicBezTo>
                      <a:pt x="2430" y="7125"/>
                      <a:pt x="2593" y="6538"/>
                      <a:pt x="2756" y="5951"/>
                    </a:cubicBezTo>
                    <a:cubicBezTo>
                      <a:pt x="3001" y="5136"/>
                      <a:pt x="3343" y="4353"/>
                      <a:pt x="3832" y="3668"/>
                    </a:cubicBezTo>
                    <a:cubicBezTo>
                      <a:pt x="4158" y="3212"/>
                      <a:pt x="4549" y="2853"/>
                      <a:pt x="5039" y="2609"/>
                    </a:cubicBezTo>
                    <a:cubicBezTo>
                      <a:pt x="5202" y="2521"/>
                      <a:pt x="5336" y="2477"/>
                      <a:pt x="5454" y="2477"/>
                    </a:cubicBezTo>
                    <a:cubicBezTo>
                      <a:pt x="5643" y="2477"/>
                      <a:pt x="5791" y="2590"/>
                      <a:pt x="5952" y="2821"/>
                    </a:cubicBezTo>
                    <a:cubicBezTo>
                      <a:pt x="6229" y="3228"/>
                      <a:pt x="6424" y="3685"/>
                      <a:pt x="6539" y="4158"/>
                    </a:cubicBezTo>
                    <a:cubicBezTo>
                      <a:pt x="6799" y="5217"/>
                      <a:pt x="7093" y="6293"/>
                      <a:pt x="7174" y="7386"/>
                    </a:cubicBezTo>
                    <a:cubicBezTo>
                      <a:pt x="7207" y="7956"/>
                      <a:pt x="7598" y="8364"/>
                      <a:pt x="8104" y="8478"/>
                    </a:cubicBezTo>
                    <a:cubicBezTo>
                      <a:pt x="8189" y="8493"/>
                      <a:pt x="8273" y="8501"/>
                      <a:pt x="8355" y="8501"/>
                    </a:cubicBezTo>
                    <a:cubicBezTo>
                      <a:pt x="8788" y="8501"/>
                      <a:pt x="9161" y="8286"/>
                      <a:pt x="9408" y="7875"/>
                    </a:cubicBezTo>
                    <a:cubicBezTo>
                      <a:pt x="9652" y="7500"/>
                      <a:pt x="9718" y="7060"/>
                      <a:pt x="9636" y="6619"/>
                    </a:cubicBezTo>
                    <a:cubicBezTo>
                      <a:pt x="9408" y="5462"/>
                      <a:pt x="9196" y="4288"/>
                      <a:pt x="8821" y="3179"/>
                    </a:cubicBezTo>
                    <a:cubicBezTo>
                      <a:pt x="8593" y="2511"/>
                      <a:pt x="8299" y="1842"/>
                      <a:pt x="7859" y="1256"/>
                    </a:cubicBezTo>
                    <a:cubicBezTo>
                      <a:pt x="7238" y="431"/>
                      <a:pt x="6399" y="0"/>
                      <a:pt x="54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3300" y="1877750"/>
                <a:ext cx="225025" cy="215375"/>
              </a:xfrm>
              <a:custGeom>
                <a:rect b="b" l="l" r="r" t="t"/>
                <a:pathLst>
                  <a:path extrusionOk="0" h="8615" w="9001">
                    <a:moveTo>
                      <a:pt x="5181" y="0"/>
                    </a:moveTo>
                    <a:cubicBezTo>
                      <a:pt x="4704" y="0"/>
                      <a:pt x="4215" y="143"/>
                      <a:pt x="3734" y="428"/>
                    </a:cubicBezTo>
                    <a:cubicBezTo>
                      <a:pt x="3245" y="738"/>
                      <a:pt x="2838" y="1113"/>
                      <a:pt x="2512" y="1586"/>
                    </a:cubicBezTo>
                    <a:cubicBezTo>
                      <a:pt x="1387" y="3200"/>
                      <a:pt x="523" y="4928"/>
                      <a:pt x="82" y="6868"/>
                    </a:cubicBezTo>
                    <a:cubicBezTo>
                      <a:pt x="50" y="7047"/>
                      <a:pt x="33" y="7227"/>
                      <a:pt x="1" y="7308"/>
                    </a:cubicBezTo>
                    <a:cubicBezTo>
                      <a:pt x="1" y="8042"/>
                      <a:pt x="376" y="8564"/>
                      <a:pt x="930" y="8596"/>
                    </a:cubicBezTo>
                    <a:cubicBezTo>
                      <a:pt x="1002" y="8609"/>
                      <a:pt x="1074" y="8615"/>
                      <a:pt x="1144" y="8615"/>
                    </a:cubicBezTo>
                    <a:cubicBezTo>
                      <a:pt x="1628" y="8615"/>
                      <a:pt x="2051" y="8324"/>
                      <a:pt x="2251" y="7797"/>
                    </a:cubicBezTo>
                    <a:cubicBezTo>
                      <a:pt x="2316" y="7667"/>
                      <a:pt x="2332" y="7504"/>
                      <a:pt x="2365" y="7357"/>
                    </a:cubicBezTo>
                    <a:cubicBezTo>
                      <a:pt x="2740" y="5841"/>
                      <a:pt x="3425" y="4488"/>
                      <a:pt x="4289" y="3184"/>
                    </a:cubicBezTo>
                    <a:cubicBezTo>
                      <a:pt x="4435" y="2972"/>
                      <a:pt x="4615" y="2792"/>
                      <a:pt x="4794" y="2613"/>
                    </a:cubicBezTo>
                    <a:cubicBezTo>
                      <a:pt x="4901" y="2513"/>
                      <a:pt x="4996" y="2463"/>
                      <a:pt x="5086" y="2463"/>
                    </a:cubicBezTo>
                    <a:cubicBezTo>
                      <a:pt x="5202" y="2463"/>
                      <a:pt x="5311" y="2546"/>
                      <a:pt x="5430" y="2711"/>
                    </a:cubicBezTo>
                    <a:cubicBezTo>
                      <a:pt x="5528" y="2890"/>
                      <a:pt x="5626" y="3069"/>
                      <a:pt x="5707" y="3265"/>
                    </a:cubicBezTo>
                    <a:cubicBezTo>
                      <a:pt x="5837" y="3591"/>
                      <a:pt x="5935" y="3885"/>
                      <a:pt x="6017" y="4211"/>
                    </a:cubicBezTo>
                    <a:cubicBezTo>
                      <a:pt x="6245" y="5156"/>
                      <a:pt x="6408" y="6069"/>
                      <a:pt x="6473" y="7031"/>
                    </a:cubicBezTo>
                    <a:cubicBezTo>
                      <a:pt x="6505" y="7662"/>
                      <a:pt x="6979" y="8125"/>
                      <a:pt x="7571" y="8125"/>
                    </a:cubicBezTo>
                    <a:cubicBezTo>
                      <a:pt x="7591" y="8125"/>
                      <a:pt x="7611" y="8125"/>
                      <a:pt x="7631" y="8123"/>
                    </a:cubicBezTo>
                    <a:cubicBezTo>
                      <a:pt x="8153" y="8107"/>
                      <a:pt x="8674" y="7716"/>
                      <a:pt x="8870" y="7227"/>
                    </a:cubicBezTo>
                    <a:cubicBezTo>
                      <a:pt x="9000" y="6933"/>
                      <a:pt x="9000" y="6575"/>
                      <a:pt x="8935" y="6249"/>
                    </a:cubicBezTo>
                    <a:cubicBezTo>
                      <a:pt x="8837" y="5711"/>
                      <a:pt x="8756" y="5140"/>
                      <a:pt x="8642" y="4586"/>
                    </a:cubicBezTo>
                    <a:cubicBezTo>
                      <a:pt x="8462" y="3705"/>
                      <a:pt x="8267" y="2825"/>
                      <a:pt x="7859" y="2010"/>
                    </a:cubicBezTo>
                    <a:cubicBezTo>
                      <a:pt x="7631" y="1570"/>
                      <a:pt x="7337" y="1146"/>
                      <a:pt x="6979" y="771"/>
                    </a:cubicBezTo>
                    <a:cubicBezTo>
                      <a:pt x="6437" y="257"/>
                      <a:pt x="5820" y="0"/>
                      <a:pt x="5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8104834" y="147663"/>
              <a:ext cx="659617" cy="514521"/>
              <a:chOff x="4944100" y="1287200"/>
              <a:chExt cx="490750" cy="382800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4950200" y="1287200"/>
                <a:ext cx="484650" cy="192325"/>
              </a:xfrm>
              <a:custGeom>
                <a:rect b="b" l="l" r="r" t="t"/>
                <a:pathLst>
                  <a:path extrusionOk="0" h="7693" w="19386">
                    <a:moveTo>
                      <a:pt x="14408" y="0"/>
                    </a:moveTo>
                    <a:cubicBezTo>
                      <a:pt x="14233" y="0"/>
                      <a:pt x="14057" y="23"/>
                      <a:pt x="13875" y="68"/>
                    </a:cubicBezTo>
                    <a:cubicBezTo>
                      <a:pt x="13288" y="182"/>
                      <a:pt x="12766" y="443"/>
                      <a:pt x="12294" y="818"/>
                    </a:cubicBezTo>
                    <a:cubicBezTo>
                      <a:pt x="11788" y="1226"/>
                      <a:pt x="11299" y="1666"/>
                      <a:pt x="10843" y="2139"/>
                    </a:cubicBezTo>
                    <a:cubicBezTo>
                      <a:pt x="10565" y="2432"/>
                      <a:pt x="10272" y="2725"/>
                      <a:pt x="9979" y="3019"/>
                    </a:cubicBezTo>
                    <a:cubicBezTo>
                      <a:pt x="9783" y="3182"/>
                      <a:pt x="9587" y="3345"/>
                      <a:pt x="9359" y="3459"/>
                    </a:cubicBezTo>
                    <a:cubicBezTo>
                      <a:pt x="9188" y="3557"/>
                      <a:pt x="9021" y="3606"/>
                      <a:pt x="8854" y="3606"/>
                    </a:cubicBezTo>
                    <a:cubicBezTo>
                      <a:pt x="8686" y="3606"/>
                      <a:pt x="8519" y="3557"/>
                      <a:pt x="8348" y="3459"/>
                    </a:cubicBezTo>
                    <a:cubicBezTo>
                      <a:pt x="8071" y="3345"/>
                      <a:pt x="7875" y="3166"/>
                      <a:pt x="7663" y="2954"/>
                    </a:cubicBezTo>
                    <a:cubicBezTo>
                      <a:pt x="7403" y="2677"/>
                      <a:pt x="7158" y="2383"/>
                      <a:pt x="6897" y="2106"/>
                    </a:cubicBezTo>
                    <a:cubicBezTo>
                      <a:pt x="6587" y="1747"/>
                      <a:pt x="6261" y="1421"/>
                      <a:pt x="5903" y="1144"/>
                    </a:cubicBezTo>
                    <a:cubicBezTo>
                      <a:pt x="5544" y="875"/>
                      <a:pt x="5173" y="716"/>
                      <a:pt x="4850" y="716"/>
                    </a:cubicBezTo>
                    <a:cubicBezTo>
                      <a:pt x="4820" y="716"/>
                      <a:pt x="4790" y="717"/>
                      <a:pt x="4761" y="720"/>
                    </a:cubicBezTo>
                    <a:cubicBezTo>
                      <a:pt x="3751" y="736"/>
                      <a:pt x="3017" y="1046"/>
                      <a:pt x="2430" y="1617"/>
                    </a:cubicBezTo>
                    <a:cubicBezTo>
                      <a:pt x="1436" y="2546"/>
                      <a:pt x="718" y="3655"/>
                      <a:pt x="245" y="4926"/>
                    </a:cubicBezTo>
                    <a:cubicBezTo>
                      <a:pt x="82" y="5383"/>
                      <a:pt x="1" y="5823"/>
                      <a:pt x="229" y="6280"/>
                    </a:cubicBezTo>
                    <a:cubicBezTo>
                      <a:pt x="245" y="6361"/>
                      <a:pt x="245" y="6426"/>
                      <a:pt x="278" y="6508"/>
                    </a:cubicBezTo>
                    <a:cubicBezTo>
                      <a:pt x="359" y="7030"/>
                      <a:pt x="718" y="7356"/>
                      <a:pt x="1191" y="7568"/>
                    </a:cubicBezTo>
                    <a:cubicBezTo>
                      <a:pt x="1359" y="7651"/>
                      <a:pt x="1533" y="7693"/>
                      <a:pt x="1710" y="7693"/>
                    </a:cubicBezTo>
                    <a:cubicBezTo>
                      <a:pt x="1912" y="7693"/>
                      <a:pt x="2116" y="7639"/>
                      <a:pt x="2316" y="7535"/>
                    </a:cubicBezTo>
                    <a:cubicBezTo>
                      <a:pt x="2528" y="7437"/>
                      <a:pt x="2740" y="7290"/>
                      <a:pt x="2935" y="7127"/>
                    </a:cubicBezTo>
                    <a:cubicBezTo>
                      <a:pt x="3245" y="6883"/>
                      <a:pt x="3555" y="6606"/>
                      <a:pt x="3816" y="6312"/>
                    </a:cubicBezTo>
                    <a:cubicBezTo>
                      <a:pt x="4044" y="6100"/>
                      <a:pt x="4272" y="5856"/>
                      <a:pt x="4484" y="5611"/>
                    </a:cubicBezTo>
                    <a:cubicBezTo>
                      <a:pt x="4696" y="5383"/>
                      <a:pt x="4892" y="5171"/>
                      <a:pt x="5169" y="5008"/>
                    </a:cubicBezTo>
                    <a:cubicBezTo>
                      <a:pt x="5358" y="4887"/>
                      <a:pt x="5512" y="4825"/>
                      <a:pt x="5659" y="4825"/>
                    </a:cubicBezTo>
                    <a:cubicBezTo>
                      <a:pt x="5828" y="4825"/>
                      <a:pt x="5988" y="4907"/>
                      <a:pt x="6180" y="5073"/>
                    </a:cubicBezTo>
                    <a:cubicBezTo>
                      <a:pt x="6327" y="5204"/>
                      <a:pt x="6441" y="5334"/>
                      <a:pt x="6587" y="5481"/>
                    </a:cubicBezTo>
                    <a:cubicBezTo>
                      <a:pt x="6865" y="5791"/>
                      <a:pt x="7158" y="6117"/>
                      <a:pt x="7468" y="6426"/>
                    </a:cubicBezTo>
                    <a:cubicBezTo>
                      <a:pt x="7761" y="6752"/>
                      <a:pt x="8120" y="7030"/>
                      <a:pt x="8495" y="7258"/>
                    </a:cubicBezTo>
                    <a:cubicBezTo>
                      <a:pt x="8846" y="7453"/>
                      <a:pt x="9197" y="7555"/>
                      <a:pt x="9574" y="7555"/>
                    </a:cubicBezTo>
                    <a:cubicBezTo>
                      <a:pt x="9669" y="7555"/>
                      <a:pt x="9766" y="7548"/>
                      <a:pt x="9864" y="7535"/>
                    </a:cubicBezTo>
                    <a:cubicBezTo>
                      <a:pt x="10272" y="7502"/>
                      <a:pt x="10647" y="7372"/>
                      <a:pt x="11006" y="7193"/>
                    </a:cubicBezTo>
                    <a:cubicBezTo>
                      <a:pt x="11723" y="6850"/>
                      <a:pt x="12343" y="6361"/>
                      <a:pt x="12913" y="5807"/>
                    </a:cubicBezTo>
                    <a:cubicBezTo>
                      <a:pt x="13158" y="5562"/>
                      <a:pt x="13402" y="5334"/>
                      <a:pt x="13663" y="5122"/>
                    </a:cubicBezTo>
                    <a:cubicBezTo>
                      <a:pt x="13908" y="4910"/>
                      <a:pt x="14168" y="4763"/>
                      <a:pt x="14478" y="4666"/>
                    </a:cubicBezTo>
                    <a:cubicBezTo>
                      <a:pt x="14607" y="4632"/>
                      <a:pt x="14732" y="4616"/>
                      <a:pt x="14855" y="4616"/>
                    </a:cubicBezTo>
                    <a:cubicBezTo>
                      <a:pt x="15153" y="4616"/>
                      <a:pt x="15435" y="4714"/>
                      <a:pt x="15701" y="4910"/>
                    </a:cubicBezTo>
                    <a:cubicBezTo>
                      <a:pt x="15897" y="5073"/>
                      <a:pt x="16092" y="5285"/>
                      <a:pt x="16255" y="5481"/>
                    </a:cubicBezTo>
                    <a:cubicBezTo>
                      <a:pt x="16418" y="5693"/>
                      <a:pt x="16614" y="5888"/>
                      <a:pt x="16842" y="6068"/>
                    </a:cubicBezTo>
                    <a:cubicBezTo>
                      <a:pt x="17119" y="6275"/>
                      <a:pt x="17407" y="6389"/>
                      <a:pt x="17736" y="6389"/>
                    </a:cubicBezTo>
                    <a:cubicBezTo>
                      <a:pt x="17796" y="6389"/>
                      <a:pt x="17856" y="6385"/>
                      <a:pt x="17918" y="6377"/>
                    </a:cubicBezTo>
                    <a:cubicBezTo>
                      <a:pt x="18228" y="6345"/>
                      <a:pt x="18538" y="6263"/>
                      <a:pt x="18815" y="6133"/>
                    </a:cubicBezTo>
                    <a:cubicBezTo>
                      <a:pt x="19223" y="5954"/>
                      <a:pt x="19386" y="5660"/>
                      <a:pt x="19320" y="5236"/>
                    </a:cubicBezTo>
                    <a:cubicBezTo>
                      <a:pt x="19271" y="4829"/>
                      <a:pt x="19157" y="4421"/>
                      <a:pt x="18962" y="4062"/>
                    </a:cubicBezTo>
                    <a:cubicBezTo>
                      <a:pt x="18424" y="3052"/>
                      <a:pt x="17772" y="2139"/>
                      <a:pt x="16989" y="1323"/>
                    </a:cubicBezTo>
                    <a:cubicBezTo>
                      <a:pt x="16467" y="802"/>
                      <a:pt x="15897" y="394"/>
                      <a:pt x="15212" y="150"/>
                    </a:cubicBezTo>
                    <a:cubicBezTo>
                      <a:pt x="14937" y="51"/>
                      <a:pt x="14674" y="0"/>
                      <a:pt x="14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4944100" y="1479825"/>
                <a:ext cx="480150" cy="190175"/>
              </a:xfrm>
              <a:custGeom>
                <a:rect b="b" l="l" r="r" t="t"/>
                <a:pathLst>
                  <a:path extrusionOk="0" h="7607" w="19206">
                    <a:moveTo>
                      <a:pt x="15040" y="0"/>
                    </a:moveTo>
                    <a:cubicBezTo>
                      <a:pt x="14636" y="0"/>
                      <a:pt x="14239" y="98"/>
                      <a:pt x="13842" y="286"/>
                    </a:cubicBezTo>
                    <a:cubicBezTo>
                      <a:pt x="13467" y="450"/>
                      <a:pt x="13173" y="678"/>
                      <a:pt x="12864" y="922"/>
                    </a:cubicBezTo>
                    <a:cubicBezTo>
                      <a:pt x="12391" y="1297"/>
                      <a:pt x="11951" y="1672"/>
                      <a:pt x="11478" y="2064"/>
                    </a:cubicBezTo>
                    <a:cubicBezTo>
                      <a:pt x="10972" y="2487"/>
                      <a:pt x="10418" y="2879"/>
                      <a:pt x="9848" y="3221"/>
                    </a:cubicBezTo>
                    <a:cubicBezTo>
                      <a:pt x="9555" y="3397"/>
                      <a:pt x="9267" y="3482"/>
                      <a:pt x="8979" y="3482"/>
                    </a:cubicBezTo>
                    <a:cubicBezTo>
                      <a:pt x="8704" y="3482"/>
                      <a:pt x="8430" y="3405"/>
                      <a:pt x="8152" y="3254"/>
                    </a:cubicBezTo>
                    <a:cubicBezTo>
                      <a:pt x="7761" y="3058"/>
                      <a:pt x="7467" y="2781"/>
                      <a:pt x="7190" y="2471"/>
                    </a:cubicBezTo>
                    <a:cubicBezTo>
                      <a:pt x="6994" y="2194"/>
                      <a:pt x="6815" y="1917"/>
                      <a:pt x="6603" y="1623"/>
                    </a:cubicBezTo>
                    <a:cubicBezTo>
                      <a:pt x="6440" y="1411"/>
                      <a:pt x="6293" y="1183"/>
                      <a:pt x="6147" y="971"/>
                    </a:cubicBezTo>
                    <a:cubicBezTo>
                      <a:pt x="5807" y="585"/>
                      <a:pt x="5418" y="392"/>
                      <a:pt x="4966" y="392"/>
                    </a:cubicBezTo>
                    <a:cubicBezTo>
                      <a:pt x="4788" y="392"/>
                      <a:pt x="4600" y="422"/>
                      <a:pt x="4402" y="482"/>
                    </a:cubicBezTo>
                    <a:cubicBezTo>
                      <a:pt x="4141" y="596"/>
                      <a:pt x="3897" y="710"/>
                      <a:pt x="3652" y="857"/>
                    </a:cubicBezTo>
                    <a:cubicBezTo>
                      <a:pt x="3016" y="1265"/>
                      <a:pt x="2478" y="1705"/>
                      <a:pt x="1924" y="2194"/>
                    </a:cubicBezTo>
                    <a:cubicBezTo>
                      <a:pt x="1109" y="2928"/>
                      <a:pt x="587" y="3873"/>
                      <a:pt x="180" y="4868"/>
                    </a:cubicBezTo>
                    <a:cubicBezTo>
                      <a:pt x="65" y="5194"/>
                      <a:pt x="0" y="5520"/>
                      <a:pt x="0" y="5862"/>
                    </a:cubicBezTo>
                    <a:cubicBezTo>
                      <a:pt x="0" y="6156"/>
                      <a:pt x="82" y="6400"/>
                      <a:pt x="212" y="6645"/>
                    </a:cubicBezTo>
                    <a:cubicBezTo>
                      <a:pt x="419" y="7022"/>
                      <a:pt x="745" y="7218"/>
                      <a:pt x="1127" y="7218"/>
                    </a:cubicBezTo>
                    <a:cubicBezTo>
                      <a:pt x="1257" y="7218"/>
                      <a:pt x="1393" y="7196"/>
                      <a:pt x="1533" y="7150"/>
                    </a:cubicBezTo>
                    <a:cubicBezTo>
                      <a:pt x="1859" y="7036"/>
                      <a:pt x="2169" y="6840"/>
                      <a:pt x="2429" y="6645"/>
                    </a:cubicBezTo>
                    <a:cubicBezTo>
                      <a:pt x="2739" y="6417"/>
                      <a:pt x="3000" y="6139"/>
                      <a:pt x="3261" y="5846"/>
                    </a:cubicBezTo>
                    <a:lnTo>
                      <a:pt x="4060" y="4933"/>
                    </a:lnTo>
                    <a:cubicBezTo>
                      <a:pt x="4190" y="4786"/>
                      <a:pt x="4321" y="4672"/>
                      <a:pt x="4467" y="4525"/>
                    </a:cubicBezTo>
                    <a:cubicBezTo>
                      <a:pt x="4579" y="4395"/>
                      <a:pt x="4717" y="4339"/>
                      <a:pt x="4863" y="4339"/>
                    </a:cubicBezTo>
                    <a:cubicBezTo>
                      <a:pt x="4973" y="4339"/>
                      <a:pt x="5089" y="4371"/>
                      <a:pt x="5201" y="4428"/>
                    </a:cubicBezTo>
                    <a:cubicBezTo>
                      <a:pt x="5446" y="4525"/>
                      <a:pt x="5658" y="4705"/>
                      <a:pt x="5837" y="4884"/>
                    </a:cubicBezTo>
                    <a:cubicBezTo>
                      <a:pt x="6081" y="5129"/>
                      <a:pt x="6293" y="5373"/>
                      <a:pt x="6554" y="5618"/>
                    </a:cubicBezTo>
                    <a:cubicBezTo>
                      <a:pt x="7011" y="6090"/>
                      <a:pt x="7500" y="6563"/>
                      <a:pt x="8054" y="6955"/>
                    </a:cubicBezTo>
                    <a:cubicBezTo>
                      <a:pt x="8625" y="7362"/>
                      <a:pt x="9261" y="7574"/>
                      <a:pt x="10027" y="7607"/>
                    </a:cubicBezTo>
                    <a:cubicBezTo>
                      <a:pt x="10157" y="7574"/>
                      <a:pt x="10353" y="7574"/>
                      <a:pt x="10597" y="7525"/>
                    </a:cubicBezTo>
                    <a:cubicBezTo>
                      <a:pt x="11510" y="7362"/>
                      <a:pt x="12309" y="6955"/>
                      <a:pt x="13027" y="6351"/>
                    </a:cubicBezTo>
                    <a:cubicBezTo>
                      <a:pt x="13385" y="6058"/>
                      <a:pt x="13711" y="5699"/>
                      <a:pt x="14070" y="5373"/>
                    </a:cubicBezTo>
                    <a:cubicBezTo>
                      <a:pt x="14233" y="5210"/>
                      <a:pt x="14396" y="5031"/>
                      <a:pt x="14592" y="4917"/>
                    </a:cubicBezTo>
                    <a:cubicBezTo>
                      <a:pt x="14854" y="4730"/>
                      <a:pt x="15187" y="4584"/>
                      <a:pt x="15532" y="4584"/>
                    </a:cubicBezTo>
                    <a:cubicBezTo>
                      <a:pt x="15853" y="4584"/>
                      <a:pt x="16185" y="4710"/>
                      <a:pt x="16483" y="5047"/>
                    </a:cubicBezTo>
                    <a:cubicBezTo>
                      <a:pt x="16597" y="5177"/>
                      <a:pt x="16695" y="5275"/>
                      <a:pt x="16793" y="5373"/>
                    </a:cubicBezTo>
                    <a:cubicBezTo>
                      <a:pt x="17086" y="5650"/>
                      <a:pt x="17347" y="5911"/>
                      <a:pt x="17624" y="6172"/>
                    </a:cubicBezTo>
                    <a:cubicBezTo>
                      <a:pt x="17738" y="6270"/>
                      <a:pt x="17853" y="6351"/>
                      <a:pt x="17983" y="6433"/>
                    </a:cubicBezTo>
                    <a:cubicBezTo>
                      <a:pt x="18138" y="6545"/>
                      <a:pt x="18284" y="6600"/>
                      <a:pt x="18418" y="6600"/>
                    </a:cubicBezTo>
                    <a:cubicBezTo>
                      <a:pt x="18635" y="6600"/>
                      <a:pt x="18820" y="6455"/>
                      <a:pt x="18961" y="6172"/>
                    </a:cubicBezTo>
                    <a:cubicBezTo>
                      <a:pt x="18994" y="6074"/>
                      <a:pt x="19043" y="5976"/>
                      <a:pt x="19075" y="5846"/>
                    </a:cubicBezTo>
                    <a:cubicBezTo>
                      <a:pt x="19206" y="5455"/>
                      <a:pt x="19206" y="5047"/>
                      <a:pt x="19124" y="4672"/>
                    </a:cubicBezTo>
                    <a:cubicBezTo>
                      <a:pt x="19043" y="4183"/>
                      <a:pt x="18912" y="3694"/>
                      <a:pt x="18749" y="3205"/>
                    </a:cubicBezTo>
                    <a:cubicBezTo>
                      <a:pt x="18554" y="2634"/>
                      <a:pt x="18276" y="2080"/>
                      <a:pt x="17918" y="1591"/>
                    </a:cubicBezTo>
                    <a:cubicBezTo>
                      <a:pt x="17380" y="857"/>
                      <a:pt x="16695" y="368"/>
                      <a:pt x="15831" y="123"/>
                    </a:cubicBezTo>
                    <a:cubicBezTo>
                      <a:pt x="15563" y="40"/>
                      <a:pt x="15300" y="0"/>
                      <a:pt x="150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 rot="7028885">
              <a:off x="164338" y="3990274"/>
              <a:ext cx="999754" cy="980222"/>
            </a:xfrm>
            <a:custGeom>
              <a:rect b="b" l="l" r="r" t="t"/>
              <a:pathLst>
                <a:path extrusionOk="0" h="22874" w="23331">
                  <a:moveTo>
                    <a:pt x="10680" y="1455"/>
                  </a:moveTo>
                  <a:cubicBezTo>
                    <a:pt x="11082" y="1455"/>
                    <a:pt x="11489" y="1489"/>
                    <a:pt x="11902" y="1565"/>
                  </a:cubicBezTo>
                  <a:cubicBezTo>
                    <a:pt x="12114" y="1614"/>
                    <a:pt x="12342" y="1696"/>
                    <a:pt x="12571" y="1761"/>
                  </a:cubicBezTo>
                  <a:cubicBezTo>
                    <a:pt x="12620" y="1777"/>
                    <a:pt x="12668" y="1810"/>
                    <a:pt x="12717" y="1859"/>
                  </a:cubicBezTo>
                  <a:cubicBezTo>
                    <a:pt x="12668" y="1956"/>
                    <a:pt x="12652" y="2022"/>
                    <a:pt x="12636" y="2054"/>
                  </a:cubicBezTo>
                  <a:cubicBezTo>
                    <a:pt x="12489" y="2299"/>
                    <a:pt x="12310" y="2527"/>
                    <a:pt x="12163" y="2755"/>
                  </a:cubicBezTo>
                  <a:cubicBezTo>
                    <a:pt x="11804" y="3326"/>
                    <a:pt x="11511" y="3913"/>
                    <a:pt x="11315" y="4549"/>
                  </a:cubicBezTo>
                  <a:cubicBezTo>
                    <a:pt x="11206" y="4859"/>
                    <a:pt x="11178" y="4985"/>
                    <a:pt x="11078" y="4985"/>
                  </a:cubicBezTo>
                  <a:cubicBezTo>
                    <a:pt x="10999" y="4985"/>
                    <a:pt x="10875" y="4906"/>
                    <a:pt x="10631" y="4777"/>
                  </a:cubicBezTo>
                  <a:cubicBezTo>
                    <a:pt x="9440" y="4092"/>
                    <a:pt x="8332" y="3277"/>
                    <a:pt x="7256" y="2446"/>
                  </a:cubicBezTo>
                  <a:cubicBezTo>
                    <a:pt x="7093" y="2299"/>
                    <a:pt x="7093" y="2217"/>
                    <a:pt x="7321" y="2136"/>
                  </a:cubicBezTo>
                  <a:cubicBezTo>
                    <a:pt x="8420" y="1737"/>
                    <a:pt x="9529" y="1455"/>
                    <a:pt x="10680" y="1455"/>
                  </a:cubicBezTo>
                  <a:close/>
                  <a:moveTo>
                    <a:pt x="3927" y="1930"/>
                  </a:moveTo>
                  <a:cubicBezTo>
                    <a:pt x="4211" y="1930"/>
                    <a:pt x="4489" y="1970"/>
                    <a:pt x="4745" y="2054"/>
                  </a:cubicBezTo>
                  <a:cubicBezTo>
                    <a:pt x="4843" y="2103"/>
                    <a:pt x="4990" y="2119"/>
                    <a:pt x="5006" y="2217"/>
                  </a:cubicBezTo>
                  <a:cubicBezTo>
                    <a:pt x="5055" y="2348"/>
                    <a:pt x="4908" y="2380"/>
                    <a:pt x="4827" y="2446"/>
                  </a:cubicBezTo>
                  <a:cubicBezTo>
                    <a:pt x="4386" y="2755"/>
                    <a:pt x="3946" y="3081"/>
                    <a:pt x="3571" y="3440"/>
                  </a:cubicBezTo>
                  <a:cubicBezTo>
                    <a:pt x="2805" y="4174"/>
                    <a:pt x="2185" y="4973"/>
                    <a:pt x="1794" y="5951"/>
                  </a:cubicBezTo>
                  <a:cubicBezTo>
                    <a:pt x="1778" y="6016"/>
                    <a:pt x="1729" y="6081"/>
                    <a:pt x="1664" y="6163"/>
                  </a:cubicBezTo>
                  <a:cubicBezTo>
                    <a:pt x="1240" y="5592"/>
                    <a:pt x="1012" y="4940"/>
                    <a:pt x="1012" y="4206"/>
                  </a:cubicBezTo>
                  <a:cubicBezTo>
                    <a:pt x="1012" y="3733"/>
                    <a:pt x="1256" y="3310"/>
                    <a:pt x="1566" y="2935"/>
                  </a:cubicBezTo>
                  <a:cubicBezTo>
                    <a:pt x="2119" y="2307"/>
                    <a:pt x="3054" y="1930"/>
                    <a:pt x="3927" y="1930"/>
                  </a:cubicBezTo>
                  <a:close/>
                  <a:moveTo>
                    <a:pt x="16363" y="993"/>
                  </a:moveTo>
                  <a:cubicBezTo>
                    <a:pt x="16397" y="993"/>
                    <a:pt x="16432" y="994"/>
                    <a:pt x="16467" y="995"/>
                  </a:cubicBezTo>
                  <a:cubicBezTo>
                    <a:pt x="18505" y="1076"/>
                    <a:pt x="20152" y="1875"/>
                    <a:pt x="21260" y="3668"/>
                  </a:cubicBezTo>
                  <a:cubicBezTo>
                    <a:pt x="22124" y="5119"/>
                    <a:pt x="22434" y="6684"/>
                    <a:pt x="22353" y="8364"/>
                  </a:cubicBezTo>
                  <a:cubicBezTo>
                    <a:pt x="22336" y="8690"/>
                    <a:pt x="22288" y="8983"/>
                    <a:pt x="22255" y="9309"/>
                  </a:cubicBezTo>
                  <a:cubicBezTo>
                    <a:pt x="22124" y="10157"/>
                    <a:pt x="21554" y="11070"/>
                    <a:pt x="20885" y="11559"/>
                  </a:cubicBezTo>
                  <a:cubicBezTo>
                    <a:pt x="20788" y="11461"/>
                    <a:pt x="20788" y="11315"/>
                    <a:pt x="20739" y="11168"/>
                  </a:cubicBezTo>
                  <a:cubicBezTo>
                    <a:pt x="20657" y="10483"/>
                    <a:pt x="20462" y="9831"/>
                    <a:pt x="20201" y="9195"/>
                  </a:cubicBezTo>
                  <a:cubicBezTo>
                    <a:pt x="19434" y="7369"/>
                    <a:pt x="18521" y="5674"/>
                    <a:pt x="17282" y="4141"/>
                  </a:cubicBezTo>
                  <a:cubicBezTo>
                    <a:pt x="16565" y="3261"/>
                    <a:pt x="15750" y="2462"/>
                    <a:pt x="14788" y="1826"/>
                  </a:cubicBezTo>
                  <a:cubicBezTo>
                    <a:pt x="14739" y="1810"/>
                    <a:pt x="14690" y="1777"/>
                    <a:pt x="14625" y="1728"/>
                  </a:cubicBezTo>
                  <a:cubicBezTo>
                    <a:pt x="14511" y="1647"/>
                    <a:pt x="14511" y="1549"/>
                    <a:pt x="14674" y="1451"/>
                  </a:cubicBezTo>
                  <a:cubicBezTo>
                    <a:pt x="15198" y="1127"/>
                    <a:pt x="15765" y="993"/>
                    <a:pt x="16363" y="993"/>
                  </a:cubicBezTo>
                  <a:close/>
                  <a:moveTo>
                    <a:pt x="13728" y="2291"/>
                  </a:moveTo>
                  <a:cubicBezTo>
                    <a:pt x="13788" y="2291"/>
                    <a:pt x="13858" y="2323"/>
                    <a:pt x="13973" y="2380"/>
                  </a:cubicBezTo>
                  <a:cubicBezTo>
                    <a:pt x="14576" y="2739"/>
                    <a:pt x="15114" y="3147"/>
                    <a:pt x="15603" y="3636"/>
                  </a:cubicBezTo>
                  <a:cubicBezTo>
                    <a:pt x="16239" y="4239"/>
                    <a:pt x="16810" y="4907"/>
                    <a:pt x="17299" y="5641"/>
                  </a:cubicBezTo>
                  <a:cubicBezTo>
                    <a:pt x="18179" y="6945"/>
                    <a:pt x="18913" y="8331"/>
                    <a:pt x="19467" y="9798"/>
                  </a:cubicBezTo>
                  <a:cubicBezTo>
                    <a:pt x="19744" y="10565"/>
                    <a:pt x="19907" y="11396"/>
                    <a:pt x="19924" y="11999"/>
                  </a:cubicBezTo>
                  <a:cubicBezTo>
                    <a:pt x="19907" y="12146"/>
                    <a:pt x="20005" y="12391"/>
                    <a:pt x="19875" y="12456"/>
                  </a:cubicBezTo>
                  <a:cubicBezTo>
                    <a:pt x="19844" y="12469"/>
                    <a:pt x="19817" y="12475"/>
                    <a:pt x="19792" y="12475"/>
                  </a:cubicBezTo>
                  <a:cubicBezTo>
                    <a:pt x="19628" y="12475"/>
                    <a:pt x="19566" y="12229"/>
                    <a:pt x="19467" y="12130"/>
                  </a:cubicBezTo>
                  <a:cubicBezTo>
                    <a:pt x="19141" y="11787"/>
                    <a:pt x="18847" y="11396"/>
                    <a:pt x="18521" y="11070"/>
                  </a:cubicBezTo>
                  <a:cubicBezTo>
                    <a:pt x="17462" y="10027"/>
                    <a:pt x="16402" y="9016"/>
                    <a:pt x="15244" y="8070"/>
                  </a:cubicBezTo>
                  <a:cubicBezTo>
                    <a:pt x="15016" y="7907"/>
                    <a:pt x="14788" y="7728"/>
                    <a:pt x="14592" y="7548"/>
                  </a:cubicBezTo>
                  <a:cubicBezTo>
                    <a:pt x="13859" y="6896"/>
                    <a:pt x="13125" y="6244"/>
                    <a:pt x="12245" y="5755"/>
                  </a:cubicBezTo>
                  <a:cubicBezTo>
                    <a:pt x="11935" y="5592"/>
                    <a:pt x="11967" y="5559"/>
                    <a:pt x="12049" y="5233"/>
                  </a:cubicBezTo>
                  <a:cubicBezTo>
                    <a:pt x="12310" y="4206"/>
                    <a:pt x="12815" y="3277"/>
                    <a:pt x="13484" y="2462"/>
                  </a:cubicBezTo>
                  <a:cubicBezTo>
                    <a:pt x="13593" y="2343"/>
                    <a:pt x="13652" y="2291"/>
                    <a:pt x="13728" y="2291"/>
                  </a:cubicBezTo>
                  <a:close/>
                  <a:moveTo>
                    <a:pt x="11931" y="6657"/>
                  </a:moveTo>
                  <a:cubicBezTo>
                    <a:pt x="12084" y="6657"/>
                    <a:pt x="12266" y="6845"/>
                    <a:pt x="12424" y="6945"/>
                  </a:cubicBezTo>
                  <a:cubicBezTo>
                    <a:pt x="12636" y="7092"/>
                    <a:pt x="12848" y="7255"/>
                    <a:pt x="13043" y="7418"/>
                  </a:cubicBezTo>
                  <a:cubicBezTo>
                    <a:pt x="14397" y="8657"/>
                    <a:pt x="15864" y="9782"/>
                    <a:pt x="17201" y="11086"/>
                  </a:cubicBezTo>
                  <a:cubicBezTo>
                    <a:pt x="17690" y="11559"/>
                    <a:pt x="18195" y="12016"/>
                    <a:pt x="18619" y="12570"/>
                  </a:cubicBezTo>
                  <a:cubicBezTo>
                    <a:pt x="18701" y="12668"/>
                    <a:pt x="18782" y="12782"/>
                    <a:pt x="18847" y="12880"/>
                  </a:cubicBezTo>
                  <a:cubicBezTo>
                    <a:pt x="18945" y="13026"/>
                    <a:pt x="18913" y="13124"/>
                    <a:pt x="18750" y="13189"/>
                  </a:cubicBezTo>
                  <a:cubicBezTo>
                    <a:pt x="18098" y="13467"/>
                    <a:pt x="17396" y="13613"/>
                    <a:pt x="16679" y="13695"/>
                  </a:cubicBezTo>
                  <a:cubicBezTo>
                    <a:pt x="16668" y="13696"/>
                    <a:pt x="16657" y="13697"/>
                    <a:pt x="16646" y="13697"/>
                  </a:cubicBezTo>
                  <a:cubicBezTo>
                    <a:pt x="16530" y="13697"/>
                    <a:pt x="16433" y="13617"/>
                    <a:pt x="16418" y="13483"/>
                  </a:cubicBezTo>
                  <a:cubicBezTo>
                    <a:pt x="16337" y="13075"/>
                    <a:pt x="16255" y="12668"/>
                    <a:pt x="16092" y="12309"/>
                  </a:cubicBezTo>
                  <a:cubicBezTo>
                    <a:pt x="15261" y="10434"/>
                    <a:pt x="13989" y="8967"/>
                    <a:pt x="12163" y="8021"/>
                  </a:cubicBezTo>
                  <a:cubicBezTo>
                    <a:pt x="12098" y="7989"/>
                    <a:pt x="12033" y="7972"/>
                    <a:pt x="11984" y="7940"/>
                  </a:cubicBezTo>
                  <a:cubicBezTo>
                    <a:pt x="11739" y="7891"/>
                    <a:pt x="11658" y="7712"/>
                    <a:pt x="11690" y="7467"/>
                  </a:cubicBezTo>
                  <a:lnTo>
                    <a:pt x="11690" y="7320"/>
                  </a:lnTo>
                  <a:cubicBezTo>
                    <a:pt x="11755" y="7108"/>
                    <a:pt x="11658" y="6782"/>
                    <a:pt x="11870" y="6668"/>
                  </a:cubicBezTo>
                  <a:cubicBezTo>
                    <a:pt x="11889" y="6660"/>
                    <a:pt x="11910" y="6657"/>
                    <a:pt x="11931" y="6657"/>
                  </a:cubicBezTo>
                  <a:close/>
                  <a:moveTo>
                    <a:pt x="11780" y="8918"/>
                  </a:moveTo>
                  <a:cubicBezTo>
                    <a:pt x="11803" y="8918"/>
                    <a:pt x="11827" y="8923"/>
                    <a:pt x="11853" y="8934"/>
                  </a:cubicBezTo>
                  <a:cubicBezTo>
                    <a:pt x="12000" y="9016"/>
                    <a:pt x="12163" y="9065"/>
                    <a:pt x="12310" y="9179"/>
                  </a:cubicBezTo>
                  <a:cubicBezTo>
                    <a:pt x="13647" y="10043"/>
                    <a:pt x="14609" y="11217"/>
                    <a:pt x="15244" y="12684"/>
                  </a:cubicBezTo>
                  <a:cubicBezTo>
                    <a:pt x="15391" y="12978"/>
                    <a:pt x="15440" y="13287"/>
                    <a:pt x="15489" y="13613"/>
                  </a:cubicBezTo>
                  <a:cubicBezTo>
                    <a:pt x="15505" y="13793"/>
                    <a:pt x="15424" y="13907"/>
                    <a:pt x="15244" y="13923"/>
                  </a:cubicBezTo>
                  <a:cubicBezTo>
                    <a:pt x="14918" y="13956"/>
                    <a:pt x="14576" y="13988"/>
                    <a:pt x="14217" y="14021"/>
                  </a:cubicBezTo>
                  <a:cubicBezTo>
                    <a:pt x="13516" y="14086"/>
                    <a:pt x="12815" y="14151"/>
                    <a:pt x="12098" y="14200"/>
                  </a:cubicBezTo>
                  <a:cubicBezTo>
                    <a:pt x="12016" y="14200"/>
                    <a:pt x="11919" y="14200"/>
                    <a:pt x="11853" y="14184"/>
                  </a:cubicBezTo>
                  <a:cubicBezTo>
                    <a:pt x="11707" y="14184"/>
                    <a:pt x="11625" y="14119"/>
                    <a:pt x="11576" y="13988"/>
                  </a:cubicBezTo>
                  <a:cubicBezTo>
                    <a:pt x="11413" y="13613"/>
                    <a:pt x="11299" y="13222"/>
                    <a:pt x="11348" y="12798"/>
                  </a:cubicBezTo>
                  <a:cubicBezTo>
                    <a:pt x="11462" y="11673"/>
                    <a:pt x="11544" y="10581"/>
                    <a:pt x="11592" y="9456"/>
                  </a:cubicBezTo>
                  <a:cubicBezTo>
                    <a:pt x="11609" y="9342"/>
                    <a:pt x="11609" y="9195"/>
                    <a:pt x="11625" y="9065"/>
                  </a:cubicBezTo>
                  <a:cubicBezTo>
                    <a:pt x="11650" y="8977"/>
                    <a:pt x="11704" y="8918"/>
                    <a:pt x="11780" y="8918"/>
                  </a:cubicBezTo>
                  <a:close/>
                  <a:moveTo>
                    <a:pt x="14951" y="14901"/>
                  </a:moveTo>
                  <a:cubicBezTo>
                    <a:pt x="15000" y="14901"/>
                    <a:pt x="15081" y="14918"/>
                    <a:pt x="15098" y="14967"/>
                  </a:cubicBezTo>
                  <a:cubicBezTo>
                    <a:pt x="15114" y="14999"/>
                    <a:pt x="15098" y="15081"/>
                    <a:pt x="15065" y="15130"/>
                  </a:cubicBezTo>
                  <a:cubicBezTo>
                    <a:pt x="14695" y="15586"/>
                    <a:pt x="14232" y="15772"/>
                    <a:pt x="13718" y="15772"/>
                  </a:cubicBezTo>
                  <a:cubicBezTo>
                    <a:pt x="13552" y="15772"/>
                    <a:pt x="13381" y="15752"/>
                    <a:pt x="13206" y="15716"/>
                  </a:cubicBezTo>
                  <a:cubicBezTo>
                    <a:pt x="12880" y="15651"/>
                    <a:pt x="12554" y="15505"/>
                    <a:pt x="12261" y="15146"/>
                  </a:cubicBezTo>
                  <a:cubicBezTo>
                    <a:pt x="12554" y="15097"/>
                    <a:pt x="12750" y="15064"/>
                    <a:pt x="12978" y="15064"/>
                  </a:cubicBezTo>
                  <a:cubicBezTo>
                    <a:pt x="13630" y="14999"/>
                    <a:pt x="14299" y="14967"/>
                    <a:pt x="14951" y="14901"/>
                  </a:cubicBezTo>
                  <a:close/>
                  <a:moveTo>
                    <a:pt x="8394" y="9686"/>
                  </a:moveTo>
                  <a:cubicBezTo>
                    <a:pt x="8738" y="9686"/>
                    <a:pt x="9027" y="9829"/>
                    <a:pt x="9245" y="10124"/>
                  </a:cubicBezTo>
                  <a:cubicBezTo>
                    <a:pt x="9473" y="10434"/>
                    <a:pt x="9620" y="10760"/>
                    <a:pt x="9734" y="11103"/>
                  </a:cubicBezTo>
                  <a:cubicBezTo>
                    <a:pt x="9978" y="11787"/>
                    <a:pt x="10125" y="12472"/>
                    <a:pt x="10304" y="13141"/>
                  </a:cubicBezTo>
                  <a:cubicBezTo>
                    <a:pt x="10386" y="13499"/>
                    <a:pt x="10272" y="13825"/>
                    <a:pt x="10223" y="14168"/>
                  </a:cubicBezTo>
                  <a:cubicBezTo>
                    <a:pt x="10223" y="14249"/>
                    <a:pt x="10141" y="14314"/>
                    <a:pt x="10060" y="14331"/>
                  </a:cubicBezTo>
                  <a:cubicBezTo>
                    <a:pt x="9848" y="14363"/>
                    <a:pt x="9603" y="14412"/>
                    <a:pt x="9375" y="14428"/>
                  </a:cubicBezTo>
                  <a:cubicBezTo>
                    <a:pt x="7810" y="14640"/>
                    <a:pt x="6294" y="15048"/>
                    <a:pt x="4957" y="15896"/>
                  </a:cubicBezTo>
                  <a:cubicBezTo>
                    <a:pt x="4908" y="15912"/>
                    <a:pt x="4875" y="15912"/>
                    <a:pt x="4729" y="15961"/>
                  </a:cubicBezTo>
                  <a:cubicBezTo>
                    <a:pt x="4794" y="14037"/>
                    <a:pt x="5136" y="12293"/>
                    <a:pt x="6441" y="10842"/>
                  </a:cubicBezTo>
                  <a:cubicBezTo>
                    <a:pt x="6767" y="10483"/>
                    <a:pt x="7125" y="10157"/>
                    <a:pt x="7582" y="9929"/>
                  </a:cubicBezTo>
                  <a:cubicBezTo>
                    <a:pt x="7745" y="9847"/>
                    <a:pt x="7924" y="9766"/>
                    <a:pt x="8104" y="9717"/>
                  </a:cubicBezTo>
                  <a:cubicBezTo>
                    <a:pt x="8204" y="9696"/>
                    <a:pt x="8301" y="9686"/>
                    <a:pt x="8394" y="9686"/>
                  </a:cubicBezTo>
                  <a:close/>
                  <a:moveTo>
                    <a:pt x="7591" y="7817"/>
                  </a:moveTo>
                  <a:cubicBezTo>
                    <a:pt x="7759" y="7817"/>
                    <a:pt x="7930" y="7826"/>
                    <a:pt x="8104" y="7842"/>
                  </a:cubicBezTo>
                  <a:cubicBezTo>
                    <a:pt x="8886" y="7923"/>
                    <a:pt x="9636" y="8135"/>
                    <a:pt x="10370" y="8347"/>
                  </a:cubicBezTo>
                  <a:cubicBezTo>
                    <a:pt x="10631" y="8429"/>
                    <a:pt x="10679" y="8494"/>
                    <a:pt x="10679" y="8755"/>
                  </a:cubicBezTo>
                  <a:cubicBezTo>
                    <a:pt x="10679" y="9065"/>
                    <a:pt x="10663" y="9391"/>
                    <a:pt x="10631" y="9717"/>
                  </a:cubicBezTo>
                  <a:cubicBezTo>
                    <a:pt x="10614" y="9961"/>
                    <a:pt x="10712" y="10206"/>
                    <a:pt x="10533" y="10434"/>
                  </a:cubicBezTo>
                  <a:cubicBezTo>
                    <a:pt x="10321" y="10271"/>
                    <a:pt x="10304" y="10027"/>
                    <a:pt x="10174" y="9847"/>
                  </a:cubicBezTo>
                  <a:cubicBezTo>
                    <a:pt x="10093" y="9733"/>
                    <a:pt x="10027" y="9619"/>
                    <a:pt x="9946" y="9521"/>
                  </a:cubicBezTo>
                  <a:cubicBezTo>
                    <a:pt x="9525" y="9007"/>
                    <a:pt x="9013" y="8745"/>
                    <a:pt x="8427" y="8745"/>
                  </a:cubicBezTo>
                  <a:cubicBezTo>
                    <a:pt x="8194" y="8745"/>
                    <a:pt x="7950" y="8786"/>
                    <a:pt x="7696" y="8869"/>
                  </a:cubicBezTo>
                  <a:cubicBezTo>
                    <a:pt x="7174" y="9048"/>
                    <a:pt x="6701" y="9358"/>
                    <a:pt x="6278" y="9717"/>
                  </a:cubicBezTo>
                  <a:cubicBezTo>
                    <a:pt x="5120" y="10744"/>
                    <a:pt x="4403" y="12048"/>
                    <a:pt x="4077" y="13548"/>
                  </a:cubicBezTo>
                  <a:cubicBezTo>
                    <a:pt x="3865" y="14461"/>
                    <a:pt x="3767" y="15390"/>
                    <a:pt x="3816" y="16303"/>
                  </a:cubicBezTo>
                  <a:cubicBezTo>
                    <a:pt x="3816" y="16581"/>
                    <a:pt x="3767" y="16825"/>
                    <a:pt x="3522" y="17037"/>
                  </a:cubicBezTo>
                  <a:cubicBezTo>
                    <a:pt x="3343" y="17200"/>
                    <a:pt x="3180" y="17428"/>
                    <a:pt x="3017" y="17608"/>
                  </a:cubicBezTo>
                  <a:cubicBezTo>
                    <a:pt x="2944" y="17695"/>
                    <a:pt x="2888" y="17740"/>
                    <a:pt x="2840" y="17740"/>
                  </a:cubicBezTo>
                  <a:cubicBezTo>
                    <a:pt x="2781" y="17740"/>
                    <a:pt x="2736" y="17671"/>
                    <a:pt x="2691" y="17526"/>
                  </a:cubicBezTo>
                  <a:cubicBezTo>
                    <a:pt x="2397" y="16597"/>
                    <a:pt x="2267" y="15635"/>
                    <a:pt x="2283" y="14901"/>
                  </a:cubicBezTo>
                  <a:cubicBezTo>
                    <a:pt x="2234" y="12309"/>
                    <a:pt x="3164" y="10369"/>
                    <a:pt x="4892" y="8820"/>
                  </a:cubicBezTo>
                  <a:cubicBezTo>
                    <a:pt x="5675" y="8121"/>
                    <a:pt x="6578" y="7817"/>
                    <a:pt x="7591" y="7817"/>
                  </a:cubicBezTo>
                  <a:close/>
                  <a:moveTo>
                    <a:pt x="9822" y="15274"/>
                  </a:moveTo>
                  <a:cubicBezTo>
                    <a:pt x="9961" y="15274"/>
                    <a:pt x="10041" y="15355"/>
                    <a:pt x="10011" y="15505"/>
                  </a:cubicBezTo>
                  <a:cubicBezTo>
                    <a:pt x="9897" y="15994"/>
                    <a:pt x="9799" y="16483"/>
                    <a:pt x="9685" y="16956"/>
                  </a:cubicBezTo>
                  <a:cubicBezTo>
                    <a:pt x="9440" y="17901"/>
                    <a:pt x="9147" y="18814"/>
                    <a:pt x="8674" y="19662"/>
                  </a:cubicBezTo>
                  <a:cubicBezTo>
                    <a:pt x="8378" y="20245"/>
                    <a:pt x="8303" y="20471"/>
                    <a:pt x="8099" y="20471"/>
                  </a:cubicBezTo>
                  <a:cubicBezTo>
                    <a:pt x="7944" y="20471"/>
                    <a:pt x="7714" y="20339"/>
                    <a:pt x="7256" y="20135"/>
                  </a:cubicBezTo>
                  <a:cubicBezTo>
                    <a:pt x="6750" y="19906"/>
                    <a:pt x="6294" y="19564"/>
                    <a:pt x="5886" y="19173"/>
                  </a:cubicBezTo>
                  <a:cubicBezTo>
                    <a:pt x="5430" y="18733"/>
                    <a:pt x="5136" y="18195"/>
                    <a:pt x="4957" y="17591"/>
                  </a:cubicBezTo>
                  <a:cubicBezTo>
                    <a:pt x="4908" y="17494"/>
                    <a:pt x="4892" y="17379"/>
                    <a:pt x="4892" y="17379"/>
                  </a:cubicBezTo>
                  <a:cubicBezTo>
                    <a:pt x="4843" y="17135"/>
                    <a:pt x="4924" y="17053"/>
                    <a:pt x="5022" y="16939"/>
                  </a:cubicBezTo>
                  <a:cubicBezTo>
                    <a:pt x="5430" y="16629"/>
                    <a:pt x="5837" y="16369"/>
                    <a:pt x="6294" y="16157"/>
                  </a:cubicBezTo>
                  <a:cubicBezTo>
                    <a:pt x="7419" y="15668"/>
                    <a:pt x="8576" y="15407"/>
                    <a:pt x="9783" y="15276"/>
                  </a:cubicBezTo>
                  <a:cubicBezTo>
                    <a:pt x="9796" y="15275"/>
                    <a:pt x="9810" y="15274"/>
                    <a:pt x="9822" y="15274"/>
                  </a:cubicBezTo>
                  <a:close/>
                  <a:moveTo>
                    <a:pt x="19444" y="13928"/>
                  </a:moveTo>
                  <a:cubicBezTo>
                    <a:pt x="19590" y="13928"/>
                    <a:pt x="19679" y="14044"/>
                    <a:pt x="19679" y="14249"/>
                  </a:cubicBezTo>
                  <a:cubicBezTo>
                    <a:pt x="19679" y="14363"/>
                    <a:pt x="19663" y="14461"/>
                    <a:pt x="19646" y="14575"/>
                  </a:cubicBezTo>
                  <a:cubicBezTo>
                    <a:pt x="19304" y="15977"/>
                    <a:pt x="18701" y="17282"/>
                    <a:pt x="17706" y="18358"/>
                  </a:cubicBezTo>
                  <a:cubicBezTo>
                    <a:pt x="16549" y="19597"/>
                    <a:pt x="15114" y="20347"/>
                    <a:pt x="13516" y="20754"/>
                  </a:cubicBezTo>
                  <a:cubicBezTo>
                    <a:pt x="12783" y="20934"/>
                    <a:pt x="12016" y="20982"/>
                    <a:pt x="11250" y="21015"/>
                  </a:cubicBezTo>
                  <a:cubicBezTo>
                    <a:pt x="10631" y="20999"/>
                    <a:pt x="9978" y="20950"/>
                    <a:pt x="9375" y="20803"/>
                  </a:cubicBezTo>
                  <a:cubicBezTo>
                    <a:pt x="9245" y="20787"/>
                    <a:pt x="9212" y="20705"/>
                    <a:pt x="9277" y="20575"/>
                  </a:cubicBezTo>
                  <a:cubicBezTo>
                    <a:pt x="10141" y="19010"/>
                    <a:pt x="10614" y="17298"/>
                    <a:pt x="10957" y="15553"/>
                  </a:cubicBezTo>
                  <a:cubicBezTo>
                    <a:pt x="10989" y="15488"/>
                    <a:pt x="10989" y="15423"/>
                    <a:pt x="11022" y="15358"/>
                  </a:cubicBezTo>
                  <a:cubicBezTo>
                    <a:pt x="11033" y="15335"/>
                    <a:pt x="11068" y="15297"/>
                    <a:pt x="11109" y="15297"/>
                  </a:cubicBezTo>
                  <a:cubicBezTo>
                    <a:pt x="11128" y="15297"/>
                    <a:pt x="11148" y="15305"/>
                    <a:pt x="11169" y="15325"/>
                  </a:cubicBezTo>
                  <a:cubicBezTo>
                    <a:pt x="11250" y="15407"/>
                    <a:pt x="11332" y="15505"/>
                    <a:pt x="11413" y="15602"/>
                  </a:cubicBezTo>
                  <a:cubicBezTo>
                    <a:pt x="11993" y="16334"/>
                    <a:pt x="12748" y="16680"/>
                    <a:pt x="13618" y="16680"/>
                  </a:cubicBezTo>
                  <a:cubicBezTo>
                    <a:pt x="13776" y="16680"/>
                    <a:pt x="13938" y="16668"/>
                    <a:pt x="14103" y="16646"/>
                  </a:cubicBezTo>
                  <a:cubicBezTo>
                    <a:pt x="15000" y="16548"/>
                    <a:pt x="15668" y="16043"/>
                    <a:pt x="16060" y="15244"/>
                  </a:cubicBezTo>
                  <a:cubicBezTo>
                    <a:pt x="16255" y="14820"/>
                    <a:pt x="16532" y="14657"/>
                    <a:pt x="16973" y="14592"/>
                  </a:cubicBezTo>
                  <a:cubicBezTo>
                    <a:pt x="17771" y="14494"/>
                    <a:pt x="18538" y="14298"/>
                    <a:pt x="19271" y="13972"/>
                  </a:cubicBezTo>
                  <a:cubicBezTo>
                    <a:pt x="19335" y="13942"/>
                    <a:pt x="19393" y="13928"/>
                    <a:pt x="19444" y="13928"/>
                  </a:cubicBezTo>
                  <a:close/>
                  <a:moveTo>
                    <a:pt x="3995" y="17934"/>
                  </a:moveTo>
                  <a:cubicBezTo>
                    <a:pt x="4093" y="17999"/>
                    <a:pt x="4142" y="18097"/>
                    <a:pt x="4142" y="18195"/>
                  </a:cubicBezTo>
                  <a:cubicBezTo>
                    <a:pt x="4566" y="19352"/>
                    <a:pt x="5381" y="20167"/>
                    <a:pt x="6441" y="20787"/>
                  </a:cubicBezTo>
                  <a:cubicBezTo>
                    <a:pt x="6636" y="20917"/>
                    <a:pt x="6864" y="20982"/>
                    <a:pt x="7076" y="21113"/>
                  </a:cubicBezTo>
                  <a:cubicBezTo>
                    <a:pt x="7174" y="21178"/>
                    <a:pt x="7354" y="21178"/>
                    <a:pt x="7337" y="21341"/>
                  </a:cubicBezTo>
                  <a:cubicBezTo>
                    <a:pt x="7321" y="21455"/>
                    <a:pt x="7158" y="21504"/>
                    <a:pt x="7044" y="21569"/>
                  </a:cubicBezTo>
                  <a:cubicBezTo>
                    <a:pt x="7011" y="21586"/>
                    <a:pt x="6962" y="21602"/>
                    <a:pt x="6930" y="21602"/>
                  </a:cubicBezTo>
                  <a:cubicBezTo>
                    <a:pt x="6676" y="21602"/>
                    <a:pt x="6419" y="21620"/>
                    <a:pt x="6165" y="21620"/>
                  </a:cubicBezTo>
                  <a:cubicBezTo>
                    <a:pt x="5699" y="21620"/>
                    <a:pt x="5244" y="21559"/>
                    <a:pt x="4843" y="21211"/>
                  </a:cubicBezTo>
                  <a:cubicBezTo>
                    <a:pt x="4191" y="20640"/>
                    <a:pt x="3734" y="19939"/>
                    <a:pt x="3343" y="19156"/>
                  </a:cubicBezTo>
                  <a:cubicBezTo>
                    <a:pt x="3278" y="19010"/>
                    <a:pt x="3278" y="18879"/>
                    <a:pt x="3359" y="18733"/>
                  </a:cubicBezTo>
                  <a:cubicBezTo>
                    <a:pt x="3539" y="18439"/>
                    <a:pt x="3734" y="18162"/>
                    <a:pt x="3995" y="17934"/>
                  </a:cubicBezTo>
                  <a:close/>
                  <a:moveTo>
                    <a:pt x="20364" y="15456"/>
                  </a:moveTo>
                  <a:cubicBezTo>
                    <a:pt x="20690" y="15912"/>
                    <a:pt x="20804" y="16352"/>
                    <a:pt x="20983" y="16760"/>
                  </a:cubicBezTo>
                  <a:cubicBezTo>
                    <a:pt x="21277" y="17510"/>
                    <a:pt x="21358" y="18309"/>
                    <a:pt x="21260" y="19091"/>
                  </a:cubicBezTo>
                  <a:cubicBezTo>
                    <a:pt x="21114" y="20216"/>
                    <a:pt x="20527" y="20999"/>
                    <a:pt x="19483" y="21439"/>
                  </a:cubicBezTo>
                  <a:cubicBezTo>
                    <a:pt x="18750" y="21765"/>
                    <a:pt x="17951" y="21863"/>
                    <a:pt x="17152" y="21912"/>
                  </a:cubicBezTo>
                  <a:cubicBezTo>
                    <a:pt x="16395" y="21955"/>
                    <a:pt x="15637" y="21975"/>
                    <a:pt x="14878" y="21975"/>
                  </a:cubicBezTo>
                  <a:cubicBezTo>
                    <a:pt x="14198" y="21975"/>
                    <a:pt x="13517" y="21959"/>
                    <a:pt x="12832" y="21928"/>
                  </a:cubicBezTo>
                  <a:cubicBezTo>
                    <a:pt x="12783" y="21928"/>
                    <a:pt x="12717" y="21912"/>
                    <a:pt x="12538" y="21895"/>
                  </a:cubicBezTo>
                  <a:cubicBezTo>
                    <a:pt x="13793" y="21683"/>
                    <a:pt x="14918" y="21374"/>
                    <a:pt x="15978" y="20836"/>
                  </a:cubicBezTo>
                  <a:cubicBezTo>
                    <a:pt x="17038" y="20281"/>
                    <a:pt x="17951" y="19548"/>
                    <a:pt x="18701" y="18635"/>
                  </a:cubicBezTo>
                  <a:cubicBezTo>
                    <a:pt x="19467" y="17705"/>
                    <a:pt x="19972" y="16646"/>
                    <a:pt x="20364" y="15456"/>
                  </a:cubicBezTo>
                  <a:close/>
                  <a:moveTo>
                    <a:pt x="16288" y="0"/>
                  </a:moveTo>
                  <a:cubicBezTo>
                    <a:pt x="15391" y="0"/>
                    <a:pt x="14543" y="293"/>
                    <a:pt x="13842" y="864"/>
                  </a:cubicBezTo>
                  <a:cubicBezTo>
                    <a:pt x="13694" y="973"/>
                    <a:pt x="13558" y="1021"/>
                    <a:pt x="13416" y="1021"/>
                  </a:cubicBezTo>
                  <a:cubicBezTo>
                    <a:pt x="13323" y="1021"/>
                    <a:pt x="13228" y="1001"/>
                    <a:pt x="13125" y="962"/>
                  </a:cubicBezTo>
                  <a:cubicBezTo>
                    <a:pt x="12880" y="864"/>
                    <a:pt x="12587" y="783"/>
                    <a:pt x="12326" y="717"/>
                  </a:cubicBezTo>
                  <a:cubicBezTo>
                    <a:pt x="11812" y="596"/>
                    <a:pt x="11297" y="544"/>
                    <a:pt x="10784" y="544"/>
                  </a:cubicBezTo>
                  <a:cubicBezTo>
                    <a:pt x="10061" y="544"/>
                    <a:pt x="9340" y="646"/>
                    <a:pt x="8625" y="799"/>
                  </a:cubicBezTo>
                  <a:cubicBezTo>
                    <a:pt x="7892" y="962"/>
                    <a:pt x="7158" y="1190"/>
                    <a:pt x="6473" y="1516"/>
                  </a:cubicBezTo>
                  <a:cubicBezTo>
                    <a:pt x="6367" y="1565"/>
                    <a:pt x="6265" y="1590"/>
                    <a:pt x="6165" y="1590"/>
                  </a:cubicBezTo>
                  <a:cubicBezTo>
                    <a:pt x="6066" y="1590"/>
                    <a:pt x="5968" y="1565"/>
                    <a:pt x="5870" y="1516"/>
                  </a:cubicBezTo>
                  <a:cubicBezTo>
                    <a:pt x="5625" y="1386"/>
                    <a:pt x="5365" y="1272"/>
                    <a:pt x="5087" y="1190"/>
                  </a:cubicBezTo>
                  <a:cubicBezTo>
                    <a:pt x="4696" y="1048"/>
                    <a:pt x="4278" y="980"/>
                    <a:pt x="3858" y="980"/>
                  </a:cubicBezTo>
                  <a:cubicBezTo>
                    <a:pt x="2735" y="980"/>
                    <a:pt x="1593" y="1466"/>
                    <a:pt x="881" y="2331"/>
                  </a:cubicBezTo>
                  <a:cubicBezTo>
                    <a:pt x="343" y="2935"/>
                    <a:pt x="1" y="3668"/>
                    <a:pt x="99" y="4500"/>
                  </a:cubicBezTo>
                  <a:cubicBezTo>
                    <a:pt x="229" y="5429"/>
                    <a:pt x="571" y="6261"/>
                    <a:pt x="1175" y="6945"/>
                  </a:cubicBezTo>
                  <a:cubicBezTo>
                    <a:pt x="1256" y="7059"/>
                    <a:pt x="1370" y="7141"/>
                    <a:pt x="1468" y="7222"/>
                  </a:cubicBezTo>
                  <a:cubicBezTo>
                    <a:pt x="1536" y="7268"/>
                    <a:pt x="1611" y="7292"/>
                    <a:pt x="1687" y="7292"/>
                  </a:cubicBezTo>
                  <a:cubicBezTo>
                    <a:pt x="1774" y="7292"/>
                    <a:pt x="1862" y="7260"/>
                    <a:pt x="1941" y="7190"/>
                  </a:cubicBezTo>
                  <a:cubicBezTo>
                    <a:pt x="2153" y="6994"/>
                    <a:pt x="2430" y="6782"/>
                    <a:pt x="2528" y="6456"/>
                  </a:cubicBezTo>
                  <a:cubicBezTo>
                    <a:pt x="3098" y="4744"/>
                    <a:pt x="4386" y="3668"/>
                    <a:pt x="5870" y="2772"/>
                  </a:cubicBezTo>
                  <a:cubicBezTo>
                    <a:pt x="5921" y="2735"/>
                    <a:pt x="5973" y="2718"/>
                    <a:pt x="6024" y="2718"/>
                  </a:cubicBezTo>
                  <a:cubicBezTo>
                    <a:pt x="6087" y="2718"/>
                    <a:pt x="6150" y="2743"/>
                    <a:pt x="6212" y="2788"/>
                  </a:cubicBezTo>
                  <a:cubicBezTo>
                    <a:pt x="6506" y="3016"/>
                    <a:pt x="6799" y="3228"/>
                    <a:pt x="7093" y="3440"/>
                  </a:cubicBezTo>
                  <a:cubicBezTo>
                    <a:pt x="7989" y="4157"/>
                    <a:pt x="8902" y="4810"/>
                    <a:pt x="9897" y="5380"/>
                  </a:cubicBezTo>
                  <a:cubicBezTo>
                    <a:pt x="10223" y="5592"/>
                    <a:pt x="10679" y="5690"/>
                    <a:pt x="10843" y="6032"/>
                  </a:cubicBezTo>
                  <a:cubicBezTo>
                    <a:pt x="11006" y="6391"/>
                    <a:pt x="10761" y="6831"/>
                    <a:pt x="10761" y="7239"/>
                  </a:cubicBezTo>
                  <a:cubicBezTo>
                    <a:pt x="10761" y="7255"/>
                    <a:pt x="10745" y="7271"/>
                    <a:pt x="10745" y="7304"/>
                  </a:cubicBezTo>
                  <a:cubicBezTo>
                    <a:pt x="10706" y="7381"/>
                    <a:pt x="10658" y="7407"/>
                    <a:pt x="10592" y="7407"/>
                  </a:cubicBezTo>
                  <a:cubicBezTo>
                    <a:pt x="10573" y="7407"/>
                    <a:pt x="10554" y="7405"/>
                    <a:pt x="10533" y="7402"/>
                  </a:cubicBezTo>
                  <a:cubicBezTo>
                    <a:pt x="10353" y="7353"/>
                    <a:pt x="10174" y="7304"/>
                    <a:pt x="9978" y="7255"/>
                  </a:cubicBezTo>
                  <a:cubicBezTo>
                    <a:pt x="9359" y="7092"/>
                    <a:pt x="8739" y="6945"/>
                    <a:pt x="8087" y="6896"/>
                  </a:cubicBezTo>
                  <a:cubicBezTo>
                    <a:pt x="7907" y="6880"/>
                    <a:pt x="7729" y="6872"/>
                    <a:pt x="7552" y="6872"/>
                  </a:cubicBezTo>
                  <a:cubicBezTo>
                    <a:pt x="6495" y="6872"/>
                    <a:pt x="5497" y="7169"/>
                    <a:pt x="4631" y="7826"/>
                  </a:cubicBezTo>
                  <a:cubicBezTo>
                    <a:pt x="2952" y="9114"/>
                    <a:pt x="1892" y="10793"/>
                    <a:pt x="1484" y="12863"/>
                  </a:cubicBezTo>
                  <a:cubicBezTo>
                    <a:pt x="1126" y="14722"/>
                    <a:pt x="1305" y="16548"/>
                    <a:pt x="1973" y="18325"/>
                  </a:cubicBezTo>
                  <a:cubicBezTo>
                    <a:pt x="2120" y="18716"/>
                    <a:pt x="2153" y="19042"/>
                    <a:pt x="2039" y="19450"/>
                  </a:cubicBezTo>
                  <a:cubicBezTo>
                    <a:pt x="1745" y="20444"/>
                    <a:pt x="2120" y="21243"/>
                    <a:pt x="3033" y="21781"/>
                  </a:cubicBezTo>
                  <a:cubicBezTo>
                    <a:pt x="3327" y="21977"/>
                    <a:pt x="3653" y="22107"/>
                    <a:pt x="3979" y="22189"/>
                  </a:cubicBezTo>
                  <a:cubicBezTo>
                    <a:pt x="4549" y="22352"/>
                    <a:pt x="5087" y="22482"/>
                    <a:pt x="5658" y="22629"/>
                  </a:cubicBezTo>
                  <a:cubicBezTo>
                    <a:pt x="5850" y="22661"/>
                    <a:pt x="6028" y="22693"/>
                    <a:pt x="6211" y="22693"/>
                  </a:cubicBezTo>
                  <a:cubicBezTo>
                    <a:pt x="6307" y="22693"/>
                    <a:pt x="6404" y="22684"/>
                    <a:pt x="6506" y="22662"/>
                  </a:cubicBezTo>
                  <a:cubicBezTo>
                    <a:pt x="6758" y="22621"/>
                    <a:pt x="7007" y="22605"/>
                    <a:pt x="7254" y="22605"/>
                  </a:cubicBezTo>
                  <a:cubicBezTo>
                    <a:pt x="7500" y="22605"/>
                    <a:pt x="7745" y="22621"/>
                    <a:pt x="7989" y="22645"/>
                  </a:cubicBezTo>
                  <a:cubicBezTo>
                    <a:pt x="9620" y="22760"/>
                    <a:pt x="11250" y="22841"/>
                    <a:pt x="12294" y="22874"/>
                  </a:cubicBezTo>
                  <a:cubicBezTo>
                    <a:pt x="14119" y="22874"/>
                    <a:pt x="15359" y="22874"/>
                    <a:pt x="16647" y="22760"/>
                  </a:cubicBezTo>
                  <a:cubicBezTo>
                    <a:pt x="16740" y="22764"/>
                    <a:pt x="16833" y="22767"/>
                    <a:pt x="16925" y="22767"/>
                  </a:cubicBezTo>
                  <a:cubicBezTo>
                    <a:pt x="17443" y="22767"/>
                    <a:pt x="17942" y="22693"/>
                    <a:pt x="18440" y="22596"/>
                  </a:cubicBezTo>
                  <a:cubicBezTo>
                    <a:pt x="19092" y="22499"/>
                    <a:pt x="19712" y="22319"/>
                    <a:pt x="20282" y="21993"/>
                  </a:cubicBezTo>
                  <a:cubicBezTo>
                    <a:pt x="21130" y="21504"/>
                    <a:pt x="21749" y="20803"/>
                    <a:pt x="22027" y="19858"/>
                  </a:cubicBezTo>
                  <a:cubicBezTo>
                    <a:pt x="22288" y="18961"/>
                    <a:pt x="22336" y="18032"/>
                    <a:pt x="22108" y="17119"/>
                  </a:cubicBezTo>
                  <a:cubicBezTo>
                    <a:pt x="21847" y="16124"/>
                    <a:pt x="21423" y="15178"/>
                    <a:pt x="20934" y="14265"/>
                  </a:cubicBezTo>
                  <a:cubicBezTo>
                    <a:pt x="20641" y="13744"/>
                    <a:pt x="20739" y="13026"/>
                    <a:pt x="21179" y="12619"/>
                  </a:cubicBezTo>
                  <a:cubicBezTo>
                    <a:pt x="21701" y="12113"/>
                    <a:pt x="22173" y="11559"/>
                    <a:pt x="22581" y="10940"/>
                  </a:cubicBezTo>
                  <a:cubicBezTo>
                    <a:pt x="22891" y="10483"/>
                    <a:pt x="23086" y="9945"/>
                    <a:pt x="23168" y="9391"/>
                  </a:cubicBezTo>
                  <a:cubicBezTo>
                    <a:pt x="23266" y="8804"/>
                    <a:pt x="23331" y="8217"/>
                    <a:pt x="23315" y="7597"/>
                  </a:cubicBezTo>
                  <a:cubicBezTo>
                    <a:pt x="23266" y="5804"/>
                    <a:pt x="22809" y="4141"/>
                    <a:pt x="21749" y="2657"/>
                  </a:cubicBezTo>
                  <a:cubicBezTo>
                    <a:pt x="20396" y="799"/>
                    <a:pt x="18505" y="16"/>
                    <a:pt x="16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-180439" y="4477214"/>
              <a:ext cx="762645" cy="805883"/>
              <a:chOff x="3140125" y="3320700"/>
              <a:chExt cx="409650" cy="432875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3253825" y="3429525"/>
                <a:ext cx="18375" cy="69750"/>
              </a:xfrm>
              <a:custGeom>
                <a:rect b="b" l="l" r="r" t="t"/>
                <a:pathLst>
                  <a:path extrusionOk="0" h="2790" w="735">
                    <a:moveTo>
                      <a:pt x="392" y="0"/>
                    </a:moveTo>
                    <a:cubicBezTo>
                      <a:pt x="246" y="0"/>
                      <a:pt x="115" y="82"/>
                      <a:pt x="83" y="229"/>
                    </a:cubicBezTo>
                    <a:cubicBezTo>
                      <a:pt x="66" y="343"/>
                      <a:pt x="34" y="473"/>
                      <a:pt x="34" y="587"/>
                    </a:cubicBezTo>
                    <a:cubicBezTo>
                      <a:pt x="17" y="1158"/>
                      <a:pt x="1" y="1728"/>
                      <a:pt x="1" y="2299"/>
                    </a:cubicBezTo>
                    <a:lnTo>
                      <a:pt x="1" y="2495"/>
                    </a:lnTo>
                    <a:cubicBezTo>
                      <a:pt x="17" y="2641"/>
                      <a:pt x="148" y="2772"/>
                      <a:pt x="278" y="2788"/>
                    </a:cubicBezTo>
                    <a:cubicBezTo>
                      <a:pt x="288" y="2789"/>
                      <a:pt x="297" y="2790"/>
                      <a:pt x="307" y="2790"/>
                    </a:cubicBezTo>
                    <a:cubicBezTo>
                      <a:pt x="432" y="2790"/>
                      <a:pt x="574" y="2695"/>
                      <a:pt x="604" y="2544"/>
                    </a:cubicBezTo>
                    <a:cubicBezTo>
                      <a:pt x="653" y="2397"/>
                      <a:pt x="669" y="2283"/>
                      <a:pt x="669" y="2136"/>
                    </a:cubicBezTo>
                    <a:lnTo>
                      <a:pt x="669" y="1370"/>
                    </a:lnTo>
                    <a:cubicBezTo>
                      <a:pt x="669" y="1076"/>
                      <a:pt x="686" y="815"/>
                      <a:pt x="735" y="555"/>
                    </a:cubicBezTo>
                    <a:cubicBezTo>
                      <a:pt x="735" y="457"/>
                      <a:pt x="718" y="343"/>
                      <a:pt x="686" y="245"/>
                    </a:cubicBezTo>
                    <a:cubicBezTo>
                      <a:pt x="653" y="82"/>
                      <a:pt x="523" y="0"/>
                      <a:pt x="3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482500" y="3326400"/>
                <a:ext cx="19575" cy="69775"/>
              </a:xfrm>
              <a:custGeom>
                <a:rect b="b" l="l" r="r" t="t"/>
                <a:pathLst>
                  <a:path extrusionOk="0" h="2791" w="783">
                    <a:moveTo>
                      <a:pt x="506" y="1"/>
                    </a:moveTo>
                    <a:cubicBezTo>
                      <a:pt x="391" y="1"/>
                      <a:pt x="310" y="49"/>
                      <a:pt x="228" y="131"/>
                    </a:cubicBezTo>
                    <a:cubicBezTo>
                      <a:pt x="147" y="245"/>
                      <a:pt x="98" y="375"/>
                      <a:pt x="98" y="522"/>
                    </a:cubicBezTo>
                    <a:cubicBezTo>
                      <a:pt x="82" y="1109"/>
                      <a:pt x="49" y="1696"/>
                      <a:pt x="17" y="2283"/>
                    </a:cubicBezTo>
                    <a:cubicBezTo>
                      <a:pt x="0" y="2381"/>
                      <a:pt x="17" y="2479"/>
                      <a:pt x="49" y="2560"/>
                    </a:cubicBezTo>
                    <a:cubicBezTo>
                      <a:pt x="65" y="2674"/>
                      <a:pt x="147" y="2756"/>
                      <a:pt x="294" y="2788"/>
                    </a:cubicBezTo>
                    <a:cubicBezTo>
                      <a:pt x="307" y="2790"/>
                      <a:pt x="320" y="2791"/>
                      <a:pt x="333" y="2791"/>
                    </a:cubicBezTo>
                    <a:cubicBezTo>
                      <a:pt x="452" y="2791"/>
                      <a:pt x="576" y="2725"/>
                      <a:pt x="620" y="2593"/>
                    </a:cubicBezTo>
                    <a:cubicBezTo>
                      <a:pt x="652" y="2462"/>
                      <a:pt x="701" y="2299"/>
                      <a:pt x="701" y="2153"/>
                    </a:cubicBezTo>
                    <a:lnTo>
                      <a:pt x="701" y="1288"/>
                    </a:lnTo>
                    <a:cubicBezTo>
                      <a:pt x="701" y="1288"/>
                      <a:pt x="718" y="1288"/>
                      <a:pt x="734" y="1272"/>
                    </a:cubicBezTo>
                    <a:cubicBezTo>
                      <a:pt x="750" y="1011"/>
                      <a:pt x="750" y="718"/>
                      <a:pt x="783" y="457"/>
                    </a:cubicBezTo>
                    <a:cubicBezTo>
                      <a:pt x="783" y="375"/>
                      <a:pt x="783" y="310"/>
                      <a:pt x="750" y="229"/>
                    </a:cubicBezTo>
                    <a:cubicBezTo>
                      <a:pt x="734" y="115"/>
                      <a:pt x="636" y="33"/>
                      <a:pt x="5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3146225" y="3612125"/>
                <a:ext cx="17975" cy="63600"/>
              </a:xfrm>
              <a:custGeom>
                <a:rect b="b" l="l" r="r" t="t"/>
                <a:pathLst>
                  <a:path extrusionOk="0" h="2544" w="719">
                    <a:moveTo>
                      <a:pt x="327" y="0"/>
                    </a:moveTo>
                    <a:cubicBezTo>
                      <a:pt x="180" y="16"/>
                      <a:pt x="82" y="82"/>
                      <a:pt x="50" y="196"/>
                    </a:cubicBezTo>
                    <a:cubicBezTo>
                      <a:pt x="17" y="261"/>
                      <a:pt x="1" y="326"/>
                      <a:pt x="1" y="375"/>
                    </a:cubicBezTo>
                    <a:cubicBezTo>
                      <a:pt x="1" y="929"/>
                      <a:pt x="17" y="1500"/>
                      <a:pt x="50" y="2054"/>
                    </a:cubicBezTo>
                    <a:cubicBezTo>
                      <a:pt x="50" y="2152"/>
                      <a:pt x="82" y="2250"/>
                      <a:pt x="131" y="2364"/>
                    </a:cubicBezTo>
                    <a:cubicBezTo>
                      <a:pt x="164" y="2478"/>
                      <a:pt x="278" y="2543"/>
                      <a:pt x="408" y="2543"/>
                    </a:cubicBezTo>
                    <a:cubicBezTo>
                      <a:pt x="523" y="2543"/>
                      <a:pt x="637" y="2462"/>
                      <a:pt x="669" y="2332"/>
                    </a:cubicBezTo>
                    <a:cubicBezTo>
                      <a:pt x="686" y="2234"/>
                      <a:pt x="718" y="2136"/>
                      <a:pt x="718" y="2038"/>
                    </a:cubicBezTo>
                    <a:lnTo>
                      <a:pt x="718" y="1304"/>
                    </a:lnTo>
                    <a:cubicBezTo>
                      <a:pt x="718" y="1304"/>
                      <a:pt x="702" y="1304"/>
                      <a:pt x="669" y="1272"/>
                    </a:cubicBezTo>
                    <a:lnTo>
                      <a:pt x="669" y="457"/>
                    </a:lnTo>
                    <a:cubicBezTo>
                      <a:pt x="669" y="359"/>
                      <a:pt x="653" y="261"/>
                      <a:pt x="604" y="147"/>
                    </a:cubicBezTo>
                    <a:cubicBezTo>
                      <a:pt x="572" y="33"/>
                      <a:pt x="457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3392425" y="3320700"/>
                <a:ext cx="17550" cy="61575"/>
              </a:xfrm>
              <a:custGeom>
                <a:rect b="b" l="l" r="r" t="t"/>
                <a:pathLst>
                  <a:path extrusionOk="0" h="2463" w="702">
                    <a:moveTo>
                      <a:pt x="359" y="0"/>
                    </a:moveTo>
                    <a:cubicBezTo>
                      <a:pt x="228" y="17"/>
                      <a:pt x="114" y="82"/>
                      <a:pt x="82" y="196"/>
                    </a:cubicBezTo>
                    <a:cubicBezTo>
                      <a:pt x="33" y="277"/>
                      <a:pt x="16" y="375"/>
                      <a:pt x="16" y="457"/>
                    </a:cubicBezTo>
                    <a:cubicBezTo>
                      <a:pt x="0" y="913"/>
                      <a:pt x="0" y="1353"/>
                      <a:pt x="16" y="1810"/>
                    </a:cubicBezTo>
                    <a:cubicBezTo>
                      <a:pt x="16" y="1973"/>
                      <a:pt x="65" y="2120"/>
                      <a:pt x="98" y="2250"/>
                    </a:cubicBezTo>
                    <a:cubicBezTo>
                      <a:pt x="147" y="2397"/>
                      <a:pt x="261" y="2462"/>
                      <a:pt x="408" y="2462"/>
                    </a:cubicBezTo>
                    <a:cubicBezTo>
                      <a:pt x="538" y="2446"/>
                      <a:pt x="669" y="2332"/>
                      <a:pt x="685" y="2152"/>
                    </a:cubicBezTo>
                    <a:lnTo>
                      <a:pt x="685" y="1924"/>
                    </a:lnTo>
                    <a:lnTo>
                      <a:pt x="685" y="1305"/>
                    </a:lnTo>
                    <a:lnTo>
                      <a:pt x="701" y="1305"/>
                    </a:lnTo>
                    <a:lnTo>
                      <a:pt x="701" y="522"/>
                    </a:lnTo>
                    <a:cubicBezTo>
                      <a:pt x="701" y="408"/>
                      <a:pt x="685" y="277"/>
                      <a:pt x="652" y="180"/>
                    </a:cubicBezTo>
                    <a:cubicBezTo>
                      <a:pt x="603" y="49"/>
                      <a:pt x="506" y="0"/>
                      <a:pt x="3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3387125" y="3539575"/>
                <a:ext cx="17550" cy="62825"/>
              </a:xfrm>
              <a:custGeom>
                <a:rect b="b" l="l" r="r" t="t"/>
                <a:pathLst>
                  <a:path extrusionOk="0" h="2513" w="702">
                    <a:moveTo>
                      <a:pt x="326" y="0"/>
                    </a:moveTo>
                    <a:cubicBezTo>
                      <a:pt x="180" y="0"/>
                      <a:pt x="65" y="98"/>
                      <a:pt x="17" y="245"/>
                    </a:cubicBezTo>
                    <a:cubicBezTo>
                      <a:pt x="0" y="326"/>
                      <a:pt x="0" y="391"/>
                      <a:pt x="0" y="473"/>
                    </a:cubicBezTo>
                    <a:cubicBezTo>
                      <a:pt x="0" y="913"/>
                      <a:pt x="17" y="1386"/>
                      <a:pt x="17" y="1842"/>
                    </a:cubicBezTo>
                    <a:cubicBezTo>
                      <a:pt x="17" y="1957"/>
                      <a:pt x="49" y="2087"/>
                      <a:pt x="65" y="2201"/>
                    </a:cubicBezTo>
                    <a:cubicBezTo>
                      <a:pt x="126" y="2413"/>
                      <a:pt x="229" y="2513"/>
                      <a:pt x="374" y="2513"/>
                    </a:cubicBezTo>
                    <a:cubicBezTo>
                      <a:pt x="385" y="2513"/>
                      <a:pt x="396" y="2512"/>
                      <a:pt x="408" y="2511"/>
                    </a:cubicBezTo>
                    <a:cubicBezTo>
                      <a:pt x="571" y="2495"/>
                      <a:pt x="685" y="2380"/>
                      <a:pt x="701" y="2169"/>
                    </a:cubicBezTo>
                    <a:lnTo>
                      <a:pt x="701" y="1940"/>
                    </a:lnTo>
                    <a:lnTo>
                      <a:pt x="701" y="1353"/>
                    </a:lnTo>
                    <a:cubicBezTo>
                      <a:pt x="685" y="1353"/>
                      <a:pt x="685" y="1353"/>
                      <a:pt x="669" y="1304"/>
                    </a:cubicBezTo>
                    <a:lnTo>
                      <a:pt x="669" y="489"/>
                    </a:lnTo>
                    <a:cubicBezTo>
                      <a:pt x="669" y="391"/>
                      <a:pt x="652" y="277"/>
                      <a:pt x="620" y="180"/>
                    </a:cubicBezTo>
                    <a:cubicBezTo>
                      <a:pt x="571" y="65"/>
                      <a:pt x="473" y="0"/>
                      <a:pt x="3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3325575" y="3614150"/>
                <a:ext cx="18375" cy="58000"/>
              </a:xfrm>
              <a:custGeom>
                <a:rect b="b" l="l" r="r" t="t"/>
                <a:pathLst>
                  <a:path extrusionOk="0" h="2320" w="735">
                    <a:moveTo>
                      <a:pt x="392" y="1"/>
                    </a:moveTo>
                    <a:cubicBezTo>
                      <a:pt x="245" y="17"/>
                      <a:pt x="147" y="66"/>
                      <a:pt x="98" y="196"/>
                    </a:cubicBezTo>
                    <a:cubicBezTo>
                      <a:pt x="66" y="294"/>
                      <a:pt x="49" y="408"/>
                      <a:pt x="49" y="506"/>
                    </a:cubicBezTo>
                    <a:lnTo>
                      <a:pt x="49" y="1223"/>
                    </a:lnTo>
                    <a:cubicBezTo>
                      <a:pt x="17" y="1386"/>
                      <a:pt x="17" y="1582"/>
                      <a:pt x="17" y="1778"/>
                    </a:cubicBezTo>
                    <a:cubicBezTo>
                      <a:pt x="17" y="1892"/>
                      <a:pt x="0" y="1990"/>
                      <a:pt x="17" y="2088"/>
                    </a:cubicBezTo>
                    <a:cubicBezTo>
                      <a:pt x="48" y="2234"/>
                      <a:pt x="173" y="2320"/>
                      <a:pt x="302" y="2320"/>
                    </a:cubicBezTo>
                    <a:cubicBezTo>
                      <a:pt x="374" y="2320"/>
                      <a:pt x="447" y="2293"/>
                      <a:pt x="506" y="2234"/>
                    </a:cubicBezTo>
                    <a:cubicBezTo>
                      <a:pt x="571" y="2169"/>
                      <a:pt x="636" y="2088"/>
                      <a:pt x="653" y="2006"/>
                    </a:cubicBezTo>
                    <a:cubicBezTo>
                      <a:pt x="685" y="1859"/>
                      <a:pt x="734" y="1696"/>
                      <a:pt x="734" y="1566"/>
                    </a:cubicBezTo>
                    <a:lnTo>
                      <a:pt x="734" y="441"/>
                    </a:lnTo>
                    <a:cubicBezTo>
                      <a:pt x="734" y="343"/>
                      <a:pt x="718" y="262"/>
                      <a:pt x="669" y="180"/>
                    </a:cubicBezTo>
                    <a:cubicBezTo>
                      <a:pt x="636" y="50"/>
                      <a:pt x="506" y="1"/>
                      <a:pt x="3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3284825" y="3360150"/>
                <a:ext cx="17550" cy="62050"/>
              </a:xfrm>
              <a:custGeom>
                <a:rect b="b" l="l" r="r" t="t"/>
                <a:pathLst>
                  <a:path extrusionOk="0" h="2482" w="702">
                    <a:moveTo>
                      <a:pt x="339" y="1"/>
                    </a:moveTo>
                    <a:cubicBezTo>
                      <a:pt x="214" y="1"/>
                      <a:pt x="108" y="54"/>
                      <a:pt x="65" y="183"/>
                    </a:cubicBezTo>
                    <a:cubicBezTo>
                      <a:pt x="16" y="265"/>
                      <a:pt x="0" y="379"/>
                      <a:pt x="0" y="444"/>
                    </a:cubicBezTo>
                    <a:lnTo>
                      <a:pt x="0" y="2042"/>
                    </a:lnTo>
                    <a:cubicBezTo>
                      <a:pt x="0" y="2139"/>
                      <a:pt x="16" y="2221"/>
                      <a:pt x="65" y="2302"/>
                    </a:cubicBezTo>
                    <a:cubicBezTo>
                      <a:pt x="98" y="2417"/>
                      <a:pt x="179" y="2482"/>
                      <a:pt x="310" y="2482"/>
                    </a:cubicBezTo>
                    <a:cubicBezTo>
                      <a:pt x="424" y="2482"/>
                      <a:pt x="538" y="2417"/>
                      <a:pt x="587" y="2302"/>
                    </a:cubicBezTo>
                    <a:cubicBezTo>
                      <a:pt x="668" y="2205"/>
                      <a:pt x="668" y="2091"/>
                      <a:pt x="668" y="1960"/>
                    </a:cubicBezTo>
                    <a:lnTo>
                      <a:pt x="668" y="1194"/>
                    </a:lnTo>
                    <a:cubicBezTo>
                      <a:pt x="668" y="966"/>
                      <a:pt x="668" y="737"/>
                      <a:pt x="701" y="493"/>
                    </a:cubicBezTo>
                    <a:cubicBezTo>
                      <a:pt x="668" y="411"/>
                      <a:pt x="668" y="313"/>
                      <a:pt x="652" y="232"/>
                    </a:cubicBezTo>
                    <a:cubicBezTo>
                      <a:pt x="620" y="102"/>
                      <a:pt x="538" y="20"/>
                      <a:pt x="391" y="4"/>
                    </a:cubicBezTo>
                    <a:cubicBezTo>
                      <a:pt x="374" y="2"/>
                      <a:pt x="356" y="1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442950" y="3440125"/>
                <a:ext cx="17150" cy="59925"/>
              </a:xfrm>
              <a:custGeom>
                <a:rect b="b" l="l" r="r" t="t"/>
                <a:pathLst>
                  <a:path extrusionOk="0" h="2397" w="686">
                    <a:moveTo>
                      <a:pt x="327" y="0"/>
                    </a:moveTo>
                    <a:cubicBezTo>
                      <a:pt x="196" y="0"/>
                      <a:pt x="99" y="82"/>
                      <a:pt x="50" y="212"/>
                    </a:cubicBezTo>
                    <a:cubicBezTo>
                      <a:pt x="17" y="294"/>
                      <a:pt x="17" y="391"/>
                      <a:pt x="17" y="473"/>
                    </a:cubicBezTo>
                    <a:lnTo>
                      <a:pt x="17" y="1190"/>
                    </a:lnTo>
                    <a:cubicBezTo>
                      <a:pt x="1" y="1386"/>
                      <a:pt x="1" y="1598"/>
                      <a:pt x="17" y="1842"/>
                    </a:cubicBezTo>
                    <a:cubicBezTo>
                      <a:pt x="17" y="1940"/>
                      <a:pt x="17" y="2038"/>
                      <a:pt x="33" y="2152"/>
                    </a:cubicBezTo>
                    <a:cubicBezTo>
                      <a:pt x="82" y="2283"/>
                      <a:pt x="196" y="2397"/>
                      <a:pt x="327" y="2397"/>
                    </a:cubicBezTo>
                    <a:cubicBezTo>
                      <a:pt x="457" y="2397"/>
                      <a:pt x="571" y="2315"/>
                      <a:pt x="620" y="2168"/>
                    </a:cubicBezTo>
                    <a:cubicBezTo>
                      <a:pt x="686" y="2071"/>
                      <a:pt x="686" y="1940"/>
                      <a:pt x="686" y="1826"/>
                    </a:cubicBezTo>
                    <a:lnTo>
                      <a:pt x="686" y="473"/>
                    </a:lnTo>
                    <a:cubicBezTo>
                      <a:pt x="686" y="391"/>
                      <a:pt x="669" y="294"/>
                      <a:pt x="653" y="212"/>
                    </a:cubicBezTo>
                    <a:cubicBezTo>
                      <a:pt x="604" y="65"/>
                      <a:pt x="457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504900" y="3473125"/>
                <a:ext cx="17550" cy="58325"/>
              </a:xfrm>
              <a:custGeom>
                <a:rect b="b" l="l" r="r" t="t"/>
                <a:pathLst>
                  <a:path extrusionOk="0" h="2333" w="702">
                    <a:moveTo>
                      <a:pt x="343" y="1"/>
                    </a:moveTo>
                    <a:cubicBezTo>
                      <a:pt x="213" y="1"/>
                      <a:pt x="99" y="66"/>
                      <a:pt x="66" y="196"/>
                    </a:cubicBezTo>
                    <a:cubicBezTo>
                      <a:pt x="17" y="278"/>
                      <a:pt x="1" y="376"/>
                      <a:pt x="1" y="457"/>
                    </a:cubicBezTo>
                    <a:lnTo>
                      <a:pt x="1" y="1761"/>
                    </a:lnTo>
                    <a:cubicBezTo>
                      <a:pt x="17" y="1876"/>
                      <a:pt x="50" y="1990"/>
                      <a:pt x="82" y="2104"/>
                    </a:cubicBezTo>
                    <a:cubicBezTo>
                      <a:pt x="131" y="2267"/>
                      <a:pt x="262" y="2332"/>
                      <a:pt x="392" y="2332"/>
                    </a:cubicBezTo>
                    <a:cubicBezTo>
                      <a:pt x="523" y="2316"/>
                      <a:pt x="653" y="2218"/>
                      <a:pt x="669" y="2071"/>
                    </a:cubicBezTo>
                    <a:cubicBezTo>
                      <a:pt x="702" y="1973"/>
                      <a:pt x="702" y="1859"/>
                      <a:pt x="702" y="1761"/>
                    </a:cubicBezTo>
                    <a:lnTo>
                      <a:pt x="702" y="1175"/>
                    </a:lnTo>
                    <a:cubicBezTo>
                      <a:pt x="669" y="946"/>
                      <a:pt x="669" y="718"/>
                      <a:pt x="702" y="490"/>
                    </a:cubicBezTo>
                    <a:cubicBezTo>
                      <a:pt x="702" y="408"/>
                      <a:pt x="669" y="310"/>
                      <a:pt x="653" y="229"/>
                    </a:cubicBezTo>
                    <a:cubicBezTo>
                      <a:pt x="604" y="115"/>
                      <a:pt x="474" y="1"/>
                      <a:pt x="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5225" y="3671975"/>
                <a:ext cx="17125" cy="53625"/>
              </a:xfrm>
              <a:custGeom>
                <a:rect b="b" l="l" r="r" t="t"/>
                <a:pathLst>
                  <a:path extrusionOk="0" h="2145" w="685">
                    <a:moveTo>
                      <a:pt x="303" y="0"/>
                    </a:moveTo>
                    <a:cubicBezTo>
                      <a:pt x="192" y="0"/>
                      <a:pt x="107" y="63"/>
                      <a:pt x="49" y="166"/>
                    </a:cubicBezTo>
                    <a:cubicBezTo>
                      <a:pt x="16" y="264"/>
                      <a:pt x="0" y="378"/>
                      <a:pt x="0" y="476"/>
                    </a:cubicBezTo>
                    <a:cubicBezTo>
                      <a:pt x="0" y="818"/>
                      <a:pt x="0" y="1193"/>
                      <a:pt x="16" y="1552"/>
                    </a:cubicBezTo>
                    <a:cubicBezTo>
                      <a:pt x="16" y="1649"/>
                      <a:pt x="33" y="1780"/>
                      <a:pt x="82" y="1894"/>
                    </a:cubicBezTo>
                    <a:cubicBezTo>
                      <a:pt x="110" y="2038"/>
                      <a:pt x="228" y="2144"/>
                      <a:pt x="357" y="2144"/>
                    </a:cubicBezTo>
                    <a:cubicBezTo>
                      <a:pt x="374" y="2144"/>
                      <a:pt x="391" y="2142"/>
                      <a:pt x="408" y="2138"/>
                    </a:cubicBezTo>
                    <a:cubicBezTo>
                      <a:pt x="571" y="2138"/>
                      <a:pt x="668" y="2008"/>
                      <a:pt x="685" y="1796"/>
                    </a:cubicBezTo>
                    <a:lnTo>
                      <a:pt x="685" y="1568"/>
                    </a:lnTo>
                    <a:lnTo>
                      <a:pt x="685" y="1079"/>
                    </a:lnTo>
                    <a:cubicBezTo>
                      <a:pt x="685" y="1079"/>
                      <a:pt x="668" y="1079"/>
                      <a:pt x="652" y="1111"/>
                    </a:cubicBezTo>
                    <a:lnTo>
                      <a:pt x="652" y="508"/>
                    </a:lnTo>
                    <a:cubicBezTo>
                      <a:pt x="652" y="410"/>
                      <a:pt x="652" y="313"/>
                      <a:pt x="603" y="215"/>
                    </a:cubicBezTo>
                    <a:cubicBezTo>
                      <a:pt x="571" y="84"/>
                      <a:pt x="489" y="3"/>
                      <a:pt x="342" y="3"/>
                    </a:cubicBezTo>
                    <a:cubicBezTo>
                      <a:pt x="329" y="1"/>
                      <a:pt x="316" y="0"/>
                      <a:pt x="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270550" y="3701675"/>
                <a:ext cx="17950" cy="51900"/>
              </a:xfrm>
              <a:custGeom>
                <a:rect b="b" l="l" r="r" t="t"/>
                <a:pathLst>
                  <a:path extrusionOk="0" h="2076" w="718">
                    <a:moveTo>
                      <a:pt x="340" y="1"/>
                    </a:moveTo>
                    <a:cubicBezTo>
                      <a:pt x="158" y="1"/>
                      <a:pt x="47" y="160"/>
                      <a:pt x="17" y="429"/>
                    </a:cubicBezTo>
                    <a:cubicBezTo>
                      <a:pt x="0" y="624"/>
                      <a:pt x="17" y="820"/>
                      <a:pt x="17" y="1016"/>
                    </a:cubicBezTo>
                    <a:lnTo>
                      <a:pt x="17" y="1570"/>
                    </a:lnTo>
                    <a:cubicBezTo>
                      <a:pt x="17" y="1684"/>
                      <a:pt x="49" y="1815"/>
                      <a:pt x="98" y="1912"/>
                    </a:cubicBezTo>
                    <a:cubicBezTo>
                      <a:pt x="147" y="2010"/>
                      <a:pt x="229" y="2075"/>
                      <a:pt x="343" y="2075"/>
                    </a:cubicBezTo>
                    <a:cubicBezTo>
                      <a:pt x="473" y="2075"/>
                      <a:pt x="587" y="2010"/>
                      <a:pt x="636" y="1896"/>
                    </a:cubicBezTo>
                    <a:cubicBezTo>
                      <a:pt x="669" y="1798"/>
                      <a:pt x="685" y="1684"/>
                      <a:pt x="685" y="1586"/>
                    </a:cubicBezTo>
                    <a:cubicBezTo>
                      <a:pt x="685" y="1195"/>
                      <a:pt x="718" y="820"/>
                      <a:pt x="685" y="429"/>
                    </a:cubicBezTo>
                    <a:cubicBezTo>
                      <a:pt x="669" y="168"/>
                      <a:pt x="571" y="21"/>
                      <a:pt x="392" y="5"/>
                    </a:cubicBezTo>
                    <a:cubicBezTo>
                      <a:pt x="374" y="2"/>
                      <a:pt x="356" y="1"/>
                      <a:pt x="3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3359800" y="3427450"/>
                <a:ext cx="17975" cy="56700"/>
              </a:xfrm>
              <a:custGeom>
                <a:rect b="b" l="l" r="r" t="t"/>
                <a:pathLst>
                  <a:path extrusionOk="0" h="2268" w="719">
                    <a:moveTo>
                      <a:pt x="388" y="0"/>
                    </a:moveTo>
                    <a:cubicBezTo>
                      <a:pt x="378" y="0"/>
                      <a:pt x="369" y="1"/>
                      <a:pt x="360" y="2"/>
                    </a:cubicBezTo>
                    <a:cubicBezTo>
                      <a:pt x="245" y="2"/>
                      <a:pt x="115" y="100"/>
                      <a:pt x="82" y="246"/>
                    </a:cubicBezTo>
                    <a:cubicBezTo>
                      <a:pt x="66" y="328"/>
                      <a:pt x="66" y="393"/>
                      <a:pt x="66" y="475"/>
                    </a:cubicBezTo>
                    <a:lnTo>
                      <a:pt x="66" y="1110"/>
                    </a:lnTo>
                    <a:cubicBezTo>
                      <a:pt x="66" y="1290"/>
                      <a:pt x="66" y="1469"/>
                      <a:pt x="17" y="1648"/>
                    </a:cubicBezTo>
                    <a:cubicBezTo>
                      <a:pt x="17" y="1779"/>
                      <a:pt x="1" y="1877"/>
                      <a:pt x="17" y="1974"/>
                    </a:cubicBezTo>
                    <a:cubicBezTo>
                      <a:pt x="33" y="2137"/>
                      <a:pt x="148" y="2235"/>
                      <a:pt x="278" y="2268"/>
                    </a:cubicBezTo>
                    <a:cubicBezTo>
                      <a:pt x="425" y="2268"/>
                      <a:pt x="523" y="2203"/>
                      <a:pt x="588" y="2105"/>
                    </a:cubicBezTo>
                    <a:cubicBezTo>
                      <a:pt x="686" y="1958"/>
                      <a:pt x="718" y="1795"/>
                      <a:pt x="718" y="1632"/>
                    </a:cubicBezTo>
                    <a:lnTo>
                      <a:pt x="718" y="491"/>
                    </a:lnTo>
                    <a:cubicBezTo>
                      <a:pt x="718" y="409"/>
                      <a:pt x="718" y="344"/>
                      <a:pt x="686" y="263"/>
                    </a:cubicBezTo>
                    <a:cubicBezTo>
                      <a:pt x="655" y="110"/>
                      <a:pt x="525" y="0"/>
                      <a:pt x="3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213475" y="3339025"/>
                <a:ext cx="17550" cy="54325"/>
              </a:xfrm>
              <a:custGeom>
                <a:rect b="b" l="l" r="r" t="t"/>
                <a:pathLst>
                  <a:path extrusionOk="0" h="2173" w="702">
                    <a:moveTo>
                      <a:pt x="392" y="1"/>
                    </a:moveTo>
                    <a:cubicBezTo>
                      <a:pt x="229" y="1"/>
                      <a:pt x="82" y="115"/>
                      <a:pt x="50" y="294"/>
                    </a:cubicBezTo>
                    <a:cubicBezTo>
                      <a:pt x="17" y="376"/>
                      <a:pt x="17" y="441"/>
                      <a:pt x="17" y="523"/>
                    </a:cubicBezTo>
                    <a:lnTo>
                      <a:pt x="17" y="1077"/>
                    </a:lnTo>
                    <a:cubicBezTo>
                      <a:pt x="1" y="1077"/>
                      <a:pt x="1" y="1077"/>
                      <a:pt x="1" y="1061"/>
                    </a:cubicBezTo>
                    <a:lnTo>
                      <a:pt x="1" y="1599"/>
                    </a:lnTo>
                    <a:cubicBezTo>
                      <a:pt x="1" y="1729"/>
                      <a:pt x="17" y="1843"/>
                      <a:pt x="50" y="1974"/>
                    </a:cubicBezTo>
                    <a:cubicBezTo>
                      <a:pt x="66" y="2088"/>
                      <a:pt x="180" y="2169"/>
                      <a:pt x="311" y="2169"/>
                    </a:cubicBezTo>
                    <a:cubicBezTo>
                      <a:pt x="325" y="2171"/>
                      <a:pt x="339" y="2172"/>
                      <a:pt x="353" y="2172"/>
                    </a:cubicBezTo>
                    <a:cubicBezTo>
                      <a:pt x="452" y="2172"/>
                      <a:pt x="545" y="2121"/>
                      <a:pt x="588" y="2006"/>
                    </a:cubicBezTo>
                    <a:cubicBezTo>
                      <a:pt x="637" y="1925"/>
                      <a:pt x="669" y="1827"/>
                      <a:pt x="669" y="1745"/>
                    </a:cubicBezTo>
                    <a:cubicBezTo>
                      <a:pt x="702" y="1273"/>
                      <a:pt x="702" y="816"/>
                      <a:pt x="702" y="343"/>
                    </a:cubicBezTo>
                    <a:cubicBezTo>
                      <a:pt x="702" y="131"/>
                      <a:pt x="555" y="17"/>
                      <a:pt x="3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299075" y="3513475"/>
                <a:ext cx="18375" cy="55050"/>
              </a:xfrm>
              <a:custGeom>
                <a:rect b="b" l="l" r="r" t="t"/>
                <a:pathLst>
                  <a:path extrusionOk="0" h="2202" w="735">
                    <a:moveTo>
                      <a:pt x="392" y="1"/>
                    </a:moveTo>
                    <a:cubicBezTo>
                      <a:pt x="262" y="1"/>
                      <a:pt x="131" y="131"/>
                      <a:pt x="82" y="294"/>
                    </a:cubicBezTo>
                    <a:cubicBezTo>
                      <a:pt x="66" y="376"/>
                      <a:pt x="66" y="474"/>
                      <a:pt x="66" y="555"/>
                    </a:cubicBezTo>
                    <a:cubicBezTo>
                      <a:pt x="50" y="963"/>
                      <a:pt x="82" y="1370"/>
                      <a:pt x="1" y="1778"/>
                    </a:cubicBezTo>
                    <a:lnTo>
                      <a:pt x="1" y="1827"/>
                    </a:lnTo>
                    <a:cubicBezTo>
                      <a:pt x="1" y="2006"/>
                      <a:pt x="82" y="2136"/>
                      <a:pt x="229" y="2185"/>
                    </a:cubicBezTo>
                    <a:cubicBezTo>
                      <a:pt x="264" y="2196"/>
                      <a:pt x="299" y="2201"/>
                      <a:pt x="333" y="2201"/>
                    </a:cubicBezTo>
                    <a:cubicBezTo>
                      <a:pt x="458" y="2201"/>
                      <a:pt x="572" y="2131"/>
                      <a:pt x="637" y="1990"/>
                    </a:cubicBezTo>
                    <a:cubicBezTo>
                      <a:pt x="685" y="1859"/>
                      <a:pt x="718" y="1745"/>
                      <a:pt x="718" y="1598"/>
                    </a:cubicBezTo>
                    <a:lnTo>
                      <a:pt x="718" y="1012"/>
                    </a:lnTo>
                    <a:cubicBezTo>
                      <a:pt x="718" y="783"/>
                      <a:pt x="734" y="555"/>
                      <a:pt x="718" y="311"/>
                    </a:cubicBezTo>
                    <a:cubicBezTo>
                      <a:pt x="685" y="131"/>
                      <a:pt x="555" y="1"/>
                      <a:pt x="3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3262000" y="3575600"/>
                <a:ext cx="18350" cy="50500"/>
              </a:xfrm>
              <a:custGeom>
                <a:rect b="b" l="l" r="r" t="t"/>
                <a:pathLst>
                  <a:path extrusionOk="0" h="2020" w="734">
                    <a:moveTo>
                      <a:pt x="385" y="1"/>
                    </a:moveTo>
                    <a:cubicBezTo>
                      <a:pt x="288" y="1"/>
                      <a:pt x="190" y="42"/>
                      <a:pt x="130" y="124"/>
                    </a:cubicBezTo>
                    <a:cubicBezTo>
                      <a:pt x="114" y="173"/>
                      <a:pt x="82" y="238"/>
                      <a:pt x="82" y="287"/>
                    </a:cubicBezTo>
                    <a:cubicBezTo>
                      <a:pt x="16" y="744"/>
                      <a:pt x="0" y="1200"/>
                      <a:pt x="33" y="1673"/>
                    </a:cubicBezTo>
                    <a:cubicBezTo>
                      <a:pt x="47" y="1880"/>
                      <a:pt x="196" y="2020"/>
                      <a:pt x="345" y="2020"/>
                    </a:cubicBezTo>
                    <a:cubicBezTo>
                      <a:pt x="361" y="2020"/>
                      <a:pt x="376" y="2019"/>
                      <a:pt x="391" y="2015"/>
                    </a:cubicBezTo>
                    <a:cubicBezTo>
                      <a:pt x="538" y="2015"/>
                      <a:pt x="652" y="1885"/>
                      <a:pt x="669" y="1641"/>
                    </a:cubicBezTo>
                    <a:cubicBezTo>
                      <a:pt x="685" y="1412"/>
                      <a:pt x="669" y="1184"/>
                      <a:pt x="669" y="972"/>
                    </a:cubicBezTo>
                    <a:lnTo>
                      <a:pt x="701" y="972"/>
                    </a:lnTo>
                    <a:cubicBezTo>
                      <a:pt x="701" y="809"/>
                      <a:pt x="734" y="646"/>
                      <a:pt x="734" y="483"/>
                    </a:cubicBezTo>
                    <a:cubicBezTo>
                      <a:pt x="734" y="369"/>
                      <a:pt x="734" y="271"/>
                      <a:pt x="669" y="173"/>
                    </a:cubicBezTo>
                    <a:cubicBezTo>
                      <a:pt x="616" y="58"/>
                      <a:pt x="500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3202475" y="3619850"/>
                <a:ext cx="17150" cy="52800"/>
              </a:xfrm>
              <a:custGeom>
                <a:rect b="b" l="l" r="r" t="t"/>
                <a:pathLst>
                  <a:path extrusionOk="0" h="2112" w="686">
                    <a:moveTo>
                      <a:pt x="359" y="1"/>
                    </a:moveTo>
                    <a:cubicBezTo>
                      <a:pt x="245" y="1"/>
                      <a:pt x="99" y="82"/>
                      <a:pt x="50" y="229"/>
                    </a:cubicBezTo>
                    <a:cubicBezTo>
                      <a:pt x="33" y="311"/>
                      <a:pt x="17" y="376"/>
                      <a:pt x="17" y="457"/>
                    </a:cubicBezTo>
                    <a:cubicBezTo>
                      <a:pt x="17" y="816"/>
                      <a:pt x="1" y="1175"/>
                      <a:pt x="1" y="1533"/>
                    </a:cubicBezTo>
                    <a:cubicBezTo>
                      <a:pt x="1" y="1664"/>
                      <a:pt x="17" y="1778"/>
                      <a:pt x="50" y="1876"/>
                    </a:cubicBezTo>
                    <a:cubicBezTo>
                      <a:pt x="105" y="2029"/>
                      <a:pt x="233" y="2111"/>
                      <a:pt x="360" y="2111"/>
                    </a:cubicBezTo>
                    <a:cubicBezTo>
                      <a:pt x="382" y="2111"/>
                      <a:pt x="403" y="2109"/>
                      <a:pt x="425" y="2104"/>
                    </a:cubicBezTo>
                    <a:cubicBezTo>
                      <a:pt x="571" y="2088"/>
                      <a:pt x="669" y="1990"/>
                      <a:pt x="669" y="1778"/>
                    </a:cubicBezTo>
                    <a:lnTo>
                      <a:pt x="669" y="1061"/>
                    </a:lnTo>
                    <a:lnTo>
                      <a:pt x="669" y="735"/>
                    </a:lnTo>
                    <a:cubicBezTo>
                      <a:pt x="669" y="604"/>
                      <a:pt x="686" y="441"/>
                      <a:pt x="669" y="294"/>
                    </a:cubicBezTo>
                    <a:cubicBezTo>
                      <a:pt x="653" y="131"/>
                      <a:pt x="506" y="1"/>
                      <a:pt x="3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531800" y="3622175"/>
                <a:ext cx="17975" cy="50500"/>
              </a:xfrm>
              <a:custGeom>
                <a:rect b="b" l="l" r="r" t="t"/>
                <a:pathLst>
                  <a:path extrusionOk="0" h="2020" w="719">
                    <a:moveTo>
                      <a:pt x="340" y="0"/>
                    </a:moveTo>
                    <a:cubicBezTo>
                      <a:pt x="325" y="0"/>
                      <a:pt x="309" y="2"/>
                      <a:pt x="294" y="6"/>
                    </a:cubicBezTo>
                    <a:cubicBezTo>
                      <a:pt x="148" y="22"/>
                      <a:pt x="17" y="136"/>
                      <a:pt x="1" y="299"/>
                    </a:cubicBezTo>
                    <a:lnTo>
                      <a:pt x="1" y="381"/>
                    </a:lnTo>
                    <a:cubicBezTo>
                      <a:pt x="1" y="707"/>
                      <a:pt x="1" y="1049"/>
                      <a:pt x="17" y="1375"/>
                    </a:cubicBezTo>
                    <a:cubicBezTo>
                      <a:pt x="50" y="1555"/>
                      <a:pt x="82" y="1685"/>
                      <a:pt x="131" y="1832"/>
                    </a:cubicBezTo>
                    <a:cubicBezTo>
                      <a:pt x="186" y="1954"/>
                      <a:pt x="274" y="2019"/>
                      <a:pt x="386" y="2019"/>
                    </a:cubicBezTo>
                    <a:cubicBezTo>
                      <a:pt x="409" y="2019"/>
                      <a:pt x="433" y="2017"/>
                      <a:pt x="457" y="2011"/>
                    </a:cubicBezTo>
                    <a:cubicBezTo>
                      <a:pt x="604" y="1995"/>
                      <a:pt x="669" y="1897"/>
                      <a:pt x="702" y="1767"/>
                    </a:cubicBezTo>
                    <a:cubicBezTo>
                      <a:pt x="718" y="1685"/>
                      <a:pt x="718" y="1587"/>
                      <a:pt x="718" y="1506"/>
                    </a:cubicBezTo>
                    <a:cubicBezTo>
                      <a:pt x="718" y="1343"/>
                      <a:pt x="702" y="1180"/>
                      <a:pt x="702" y="1017"/>
                    </a:cubicBezTo>
                    <a:cubicBezTo>
                      <a:pt x="669" y="854"/>
                      <a:pt x="669" y="707"/>
                      <a:pt x="653" y="544"/>
                    </a:cubicBezTo>
                    <a:cubicBezTo>
                      <a:pt x="637" y="446"/>
                      <a:pt x="637" y="348"/>
                      <a:pt x="620" y="250"/>
                    </a:cubicBezTo>
                    <a:cubicBezTo>
                      <a:pt x="577" y="106"/>
                      <a:pt x="457" y="0"/>
                      <a:pt x="3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3461300" y="3569675"/>
                <a:ext cx="19175" cy="47400"/>
              </a:xfrm>
              <a:custGeom>
                <a:rect b="b" l="l" r="r" t="t"/>
                <a:pathLst>
                  <a:path extrusionOk="0" h="1896" w="767">
                    <a:moveTo>
                      <a:pt x="313" y="1"/>
                    </a:moveTo>
                    <a:cubicBezTo>
                      <a:pt x="301" y="1"/>
                      <a:pt x="289" y="1"/>
                      <a:pt x="278" y="3"/>
                    </a:cubicBezTo>
                    <a:cubicBezTo>
                      <a:pt x="115" y="35"/>
                      <a:pt x="0" y="166"/>
                      <a:pt x="0" y="361"/>
                    </a:cubicBezTo>
                    <a:lnTo>
                      <a:pt x="0" y="508"/>
                    </a:lnTo>
                    <a:cubicBezTo>
                      <a:pt x="17" y="834"/>
                      <a:pt x="49" y="1160"/>
                      <a:pt x="98" y="1486"/>
                    </a:cubicBezTo>
                    <a:cubicBezTo>
                      <a:pt x="98" y="1551"/>
                      <a:pt x="115" y="1633"/>
                      <a:pt x="163" y="1698"/>
                    </a:cubicBezTo>
                    <a:cubicBezTo>
                      <a:pt x="208" y="1817"/>
                      <a:pt x="335" y="1896"/>
                      <a:pt x="456" y="1896"/>
                    </a:cubicBezTo>
                    <a:cubicBezTo>
                      <a:pt x="467" y="1896"/>
                      <a:pt x="478" y="1895"/>
                      <a:pt x="490" y="1894"/>
                    </a:cubicBezTo>
                    <a:cubicBezTo>
                      <a:pt x="620" y="1894"/>
                      <a:pt x="718" y="1780"/>
                      <a:pt x="750" y="1633"/>
                    </a:cubicBezTo>
                    <a:cubicBezTo>
                      <a:pt x="767" y="1535"/>
                      <a:pt x="750" y="1421"/>
                      <a:pt x="750" y="1323"/>
                    </a:cubicBezTo>
                    <a:cubicBezTo>
                      <a:pt x="750" y="981"/>
                      <a:pt x="685" y="622"/>
                      <a:pt x="636" y="263"/>
                    </a:cubicBezTo>
                    <a:cubicBezTo>
                      <a:pt x="606" y="97"/>
                      <a:pt x="46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3211050" y="3490075"/>
                <a:ext cx="16725" cy="49100"/>
              </a:xfrm>
              <a:custGeom>
                <a:rect b="b" l="l" r="r" t="t"/>
                <a:pathLst>
                  <a:path extrusionOk="0" h="1964" w="669">
                    <a:moveTo>
                      <a:pt x="326" y="0"/>
                    </a:moveTo>
                    <a:cubicBezTo>
                      <a:pt x="251" y="0"/>
                      <a:pt x="176" y="28"/>
                      <a:pt x="114" y="89"/>
                    </a:cubicBezTo>
                    <a:cubicBezTo>
                      <a:pt x="33" y="170"/>
                      <a:pt x="0" y="268"/>
                      <a:pt x="0" y="366"/>
                    </a:cubicBezTo>
                    <a:lnTo>
                      <a:pt x="0" y="953"/>
                    </a:lnTo>
                    <a:lnTo>
                      <a:pt x="16" y="953"/>
                    </a:lnTo>
                    <a:lnTo>
                      <a:pt x="16" y="1475"/>
                    </a:lnTo>
                    <a:cubicBezTo>
                      <a:pt x="16" y="1556"/>
                      <a:pt x="33" y="1654"/>
                      <a:pt x="49" y="1736"/>
                    </a:cubicBezTo>
                    <a:cubicBezTo>
                      <a:pt x="98" y="1882"/>
                      <a:pt x="212" y="1964"/>
                      <a:pt x="359" y="1964"/>
                    </a:cubicBezTo>
                    <a:cubicBezTo>
                      <a:pt x="489" y="1964"/>
                      <a:pt x="603" y="1850"/>
                      <a:pt x="652" y="1719"/>
                    </a:cubicBezTo>
                    <a:cubicBezTo>
                      <a:pt x="669" y="1654"/>
                      <a:pt x="669" y="1589"/>
                      <a:pt x="669" y="1524"/>
                    </a:cubicBezTo>
                    <a:lnTo>
                      <a:pt x="669" y="448"/>
                    </a:lnTo>
                    <a:cubicBezTo>
                      <a:pt x="669" y="350"/>
                      <a:pt x="652" y="219"/>
                      <a:pt x="587" y="138"/>
                    </a:cubicBezTo>
                    <a:cubicBezTo>
                      <a:pt x="530" y="53"/>
                      <a:pt x="429" y="0"/>
                      <a:pt x="3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3140125" y="3332100"/>
                <a:ext cx="18775" cy="47300"/>
              </a:xfrm>
              <a:custGeom>
                <a:rect b="b" l="l" r="r" t="t"/>
                <a:pathLst>
                  <a:path extrusionOk="0" h="1892" w="751">
                    <a:moveTo>
                      <a:pt x="392" y="1"/>
                    </a:moveTo>
                    <a:cubicBezTo>
                      <a:pt x="245" y="1"/>
                      <a:pt x="98" y="115"/>
                      <a:pt x="66" y="278"/>
                    </a:cubicBezTo>
                    <a:cubicBezTo>
                      <a:pt x="33" y="359"/>
                      <a:pt x="33" y="408"/>
                      <a:pt x="33" y="490"/>
                    </a:cubicBezTo>
                    <a:lnTo>
                      <a:pt x="33" y="946"/>
                    </a:lnTo>
                    <a:cubicBezTo>
                      <a:pt x="17" y="1093"/>
                      <a:pt x="0" y="1224"/>
                      <a:pt x="0" y="1354"/>
                    </a:cubicBezTo>
                    <a:cubicBezTo>
                      <a:pt x="17" y="1468"/>
                      <a:pt x="17" y="1566"/>
                      <a:pt x="66" y="1696"/>
                    </a:cubicBezTo>
                    <a:cubicBezTo>
                      <a:pt x="82" y="1843"/>
                      <a:pt x="180" y="1892"/>
                      <a:pt x="326" y="1892"/>
                    </a:cubicBezTo>
                    <a:cubicBezTo>
                      <a:pt x="473" y="1892"/>
                      <a:pt x="571" y="1843"/>
                      <a:pt x="620" y="1713"/>
                    </a:cubicBezTo>
                    <a:cubicBezTo>
                      <a:pt x="750" y="1224"/>
                      <a:pt x="734" y="734"/>
                      <a:pt x="669" y="245"/>
                    </a:cubicBezTo>
                    <a:cubicBezTo>
                      <a:pt x="669" y="115"/>
                      <a:pt x="506" y="1"/>
                      <a:pt x="3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3173950" y="3417300"/>
                <a:ext cx="18375" cy="47400"/>
              </a:xfrm>
              <a:custGeom>
                <a:rect b="b" l="l" r="r" t="t"/>
                <a:pathLst>
                  <a:path extrusionOk="0" h="1896" w="735">
                    <a:moveTo>
                      <a:pt x="327" y="0"/>
                    </a:moveTo>
                    <a:cubicBezTo>
                      <a:pt x="131" y="0"/>
                      <a:pt x="17" y="147"/>
                      <a:pt x="1" y="359"/>
                    </a:cubicBezTo>
                    <a:lnTo>
                      <a:pt x="1" y="408"/>
                    </a:lnTo>
                    <a:cubicBezTo>
                      <a:pt x="17" y="750"/>
                      <a:pt x="17" y="1092"/>
                      <a:pt x="33" y="1451"/>
                    </a:cubicBezTo>
                    <a:cubicBezTo>
                      <a:pt x="49" y="1582"/>
                      <a:pt x="98" y="1712"/>
                      <a:pt x="196" y="1810"/>
                    </a:cubicBezTo>
                    <a:cubicBezTo>
                      <a:pt x="260" y="1868"/>
                      <a:pt x="340" y="1895"/>
                      <a:pt x="417" y="1895"/>
                    </a:cubicBezTo>
                    <a:cubicBezTo>
                      <a:pt x="535" y="1895"/>
                      <a:pt x="646" y="1830"/>
                      <a:pt x="685" y="1712"/>
                    </a:cubicBezTo>
                    <a:cubicBezTo>
                      <a:pt x="734" y="1630"/>
                      <a:pt x="734" y="1533"/>
                      <a:pt x="734" y="1451"/>
                    </a:cubicBezTo>
                    <a:cubicBezTo>
                      <a:pt x="734" y="1288"/>
                      <a:pt x="702" y="1141"/>
                      <a:pt x="702" y="962"/>
                    </a:cubicBezTo>
                    <a:cubicBezTo>
                      <a:pt x="702" y="897"/>
                      <a:pt x="718" y="815"/>
                      <a:pt x="669" y="734"/>
                    </a:cubicBezTo>
                    <a:cubicBezTo>
                      <a:pt x="669" y="603"/>
                      <a:pt x="669" y="489"/>
                      <a:pt x="653" y="359"/>
                    </a:cubicBezTo>
                    <a:cubicBezTo>
                      <a:pt x="620" y="114"/>
                      <a:pt x="506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3148275" y="3512675"/>
                <a:ext cx="17950" cy="43775"/>
              </a:xfrm>
              <a:custGeom>
                <a:rect b="b" l="l" r="r" t="t"/>
                <a:pathLst>
                  <a:path extrusionOk="0" h="1751" w="718">
                    <a:moveTo>
                      <a:pt x="310" y="0"/>
                    </a:moveTo>
                    <a:cubicBezTo>
                      <a:pt x="147" y="16"/>
                      <a:pt x="17" y="114"/>
                      <a:pt x="0" y="326"/>
                    </a:cubicBezTo>
                    <a:lnTo>
                      <a:pt x="0" y="408"/>
                    </a:lnTo>
                    <a:cubicBezTo>
                      <a:pt x="0" y="685"/>
                      <a:pt x="0" y="962"/>
                      <a:pt x="17" y="1223"/>
                    </a:cubicBezTo>
                    <a:cubicBezTo>
                      <a:pt x="17" y="1304"/>
                      <a:pt x="49" y="1402"/>
                      <a:pt x="66" y="1484"/>
                    </a:cubicBezTo>
                    <a:cubicBezTo>
                      <a:pt x="123" y="1643"/>
                      <a:pt x="232" y="1750"/>
                      <a:pt x="369" y="1750"/>
                    </a:cubicBezTo>
                    <a:cubicBezTo>
                      <a:pt x="387" y="1750"/>
                      <a:pt x="406" y="1748"/>
                      <a:pt x="424" y="1745"/>
                    </a:cubicBezTo>
                    <a:cubicBezTo>
                      <a:pt x="571" y="1712"/>
                      <a:pt x="669" y="1614"/>
                      <a:pt x="701" y="1419"/>
                    </a:cubicBezTo>
                    <a:cubicBezTo>
                      <a:pt x="718" y="1256"/>
                      <a:pt x="701" y="1076"/>
                      <a:pt x="701" y="897"/>
                    </a:cubicBezTo>
                    <a:cubicBezTo>
                      <a:pt x="669" y="685"/>
                      <a:pt x="669" y="506"/>
                      <a:pt x="636" y="310"/>
                    </a:cubicBezTo>
                    <a:cubicBezTo>
                      <a:pt x="620" y="114"/>
                      <a:pt x="473" y="0"/>
                      <a:pt x="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"/>
          <p:cNvSpPr txBox="1"/>
          <p:nvPr>
            <p:ph hasCustomPrompt="1"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5" name="Google Shape;295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96" name="Google Shape;296;p11"/>
          <p:cNvGrpSpPr/>
          <p:nvPr/>
        </p:nvGrpSpPr>
        <p:grpSpPr>
          <a:xfrm>
            <a:off x="-205964" y="-168712"/>
            <a:ext cx="9918960" cy="5530087"/>
            <a:chOff x="-205964" y="-168712"/>
            <a:chExt cx="9918960" cy="5530087"/>
          </a:xfrm>
        </p:grpSpPr>
        <p:grpSp>
          <p:nvGrpSpPr>
            <p:cNvPr id="297" name="Google Shape;297;p11"/>
            <p:cNvGrpSpPr/>
            <p:nvPr/>
          </p:nvGrpSpPr>
          <p:grpSpPr>
            <a:xfrm>
              <a:off x="658192" y="4759553"/>
              <a:ext cx="557230" cy="601821"/>
              <a:chOff x="603300" y="1851375"/>
              <a:chExt cx="683550" cy="738250"/>
            </a:xfrm>
          </p:grpSpPr>
          <p:sp>
            <p:nvSpPr>
              <p:cNvPr id="298" name="Google Shape;298;p11"/>
              <p:cNvSpPr/>
              <p:nvPr/>
            </p:nvSpPr>
            <p:spPr>
              <a:xfrm>
                <a:off x="1061425" y="2247500"/>
                <a:ext cx="225425" cy="279100"/>
              </a:xfrm>
              <a:custGeom>
                <a:rect b="b" l="l" r="r" t="t"/>
                <a:pathLst>
                  <a:path extrusionOk="0" h="11164" w="9017">
                    <a:moveTo>
                      <a:pt x="4570" y="1"/>
                    </a:moveTo>
                    <a:cubicBezTo>
                      <a:pt x="4194" y="1"/>
                      <a:pt x="3808" y="93"/>
                      <a:pt x="3425" y="279"/>
                    </a:cubicBezTo>
                    <a:cubicBezTo>
                      <a:pt x="2952" y="523"/>
                      <a:pt x="2577" y="882"/>
                      <a:pt x="2251" y="1257"/>
                    </a:cubicBezTo>
                    <a:cubicBezTo>
                      <a:pt x="1778" y="1811"/>
                      <a:pt x="1452" y="2463"/>
                      <a:pt x="1207" y="3132"/>
                    </a:cubicBezTo>
                    <a:cubicBezTo>
                      <a:pt x="539" y="5104"/>
                      <a:pt x="148" y="7110"/>
                      <a:pt x="50" y="9180"/>
                    </a:cubicBezTo>
                    <a:cubicBezTo>
                      <a:pt x="50" y="9506"/>
                      <a:pt x="1" y="9849"/>
                      <a:pt x="50" y="10191"/>
                    </a:cubicBezTo>
                    <a:cubicBezTo>
                      <a:pt x="99" y="10697"/>
                      <a:pt x="506" y="11088"/>
                      <a:pt x="995" y="11153"/>
                    </a:cubicBezTo>
                    <a:cubicBezTo>
                      <a:pt x="1048" y="11160"/>
                      <a:pt x="1100" y="11163"/>
                      <a:pt x="1152" y="11163"/>
                    </a:cubicBezTo>
                    <a:cubicBezTo>
                      <a:pt x="1586" y="11163"/>
                      <a:pt x="1998" y="10923"/>
                      <a:pt x="2202" y="10501"/>
                    </a:cubicBezTo>
                    <a:cubicBezTo>
                      <a:pt x="2349" y="10256"/>
                      <a:pt x="2381" y="9963"/>
                      <a:pt x="2381" y="9686"/>
                    </a:cubicBezTo>
                    <a:cubicBezTo>
                      <a:pt x="2414" y="8740"/>
                      <a:pt x="2528" y="7827"/>
                      <a:pt x="2707" y="6930"/>
                    </a:cubicBezTo>
                    <a:cubicBezTo>
                      <a:pt x="2936" y="5854"/>
                      <a:pt x="3164" y="4778"/>
                      <a:pt x="3604" y="3751"/>
                    </a:cubicBezTo>
                    <a:cubicBezTo>
                      <a:pt x="3767" y="3360"/>
                      <a:pt x="3963" y="3001"/>
                      <a:pt x="4256" y="2708"/>
                    </a:cubicBezTo>
                    <a:cubicBezTo>
                      <a:pt x="4356" y="2616"/>
                      <a:pt x="4434" y="2567"/>
                      <a:pt x="4506" y="2567"/>
                    </a:cubicBezTo>
                    <a:cubicBezTo>
                      <a:pt x="4587" y="2567"/>
                      <a:pt x="4659" y="2628"/>
                      <a:pt x="4745" y="2757"/>
                    </a:cubicBezTo>
                    <a:cubicBezTo>
                      <a:pt x="5218" y="3442"/>
                      <a:pt x="5528" y="4208"/>
                      <a:pt x="5756" y="4990"/>
                    </a:cubicBezTo>
                    <a:cubicBezTo>
                      <a:pt x="6164" y="6376"/>
                      <a:pt x="6278" y="7827"/>
                      <a:pt x="6408" y="9246"/>
                    </a:cubicBezTo>
                    <a:cubicBezTo>
                      <a:pt x="6424" y="9409"/>
                      <a:pt x="6408" y="9604"/>
                      <a:pt x="6441" y="9784"/>
                    </a:cubicBezTo>
                    <a:cubicBezTo>
                      <a:pt x="6522" y="10289"/>
                      <a:pt x="6799" y="10631"/>
                      <a:pt x="7289" y="10778"/>
                    </a:cubicBezTo>
                    <a:cubicBezTo>
                      <a:pt x="7399" y="10809"/>
                      <a:pt x="7507" y="10823"/>
                      <a:pt x="7610" y="10823"/>
                    </a:cubicBezTo>
                    <a:cubicBezTo>
                      <a:pt x="7948" y="10823"/>
                      <a:pt x="8245" y="10669"/>
                      <a:pt x="8495" y="10419"/>
                    </a:cubicBezTo>
                    <a:cubicBezTo>
                      <a:pt x="8903" y="10028"/>
                      <a:pt x="9017" y="9539"/>
                      <a:pt x="8951" y="9001"/>
                    </a:cubicBezTo>
                    <a:cubicBezTo>
                      <a:pt x="8805" y="7990"/>
                      <a:pt x="8707" y="6963"/>
                      <a:pt x="8544" y="5952"/>
                    </a:cubicBezTo>
                    <a:cubicBezTo>
                      <a:pt x="8299" y="4550"/>
                      <a:pt x="7875" y="3197"/>
                      <a:pt x="7174" y="1958"/>
                    </a:cubicBezTo>
                    <a:cubicBezTo>
                      <a:pt x="6914" y="1485"/>
                      <a:pt x="6620" y="1045"/>
                      <a:pt x="6213" y="670"/>
                    </a:cubicBezTo>
                    <a:cubicBezTo>
                      <a:pt x="5717" y="224"/>
                      <a:pt x="5155" y="1"/>
                      <a:pt x="45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1"/>
              <p:cNvSpPr/>
              <p:nvPr/>
            </p:nvSpPr>
            <p:spPr>
              <a:xfrm>
                <a:off x="814450" y="2052225"/>
                <a:ext cx="222150" cy="240650"/>
              </a:xfrm>
              <a:custGeom>
                <a:rect b="b" l="l" r="r" t="t"/>
                <a:pathLst>
                  <a:path extrusionOk="0" h="9626" w="8886">
                    <a:moveTo>
                      <a:pt x="4683" y="0"/>
                    </a:moveTo>
                    <a:cubicBezTo>
                      <a:pt x="4263" y="0"/>
                      <a:pt x="3832" y="122"/>
                      <a:pt x="3407" y="362"/>
                    </a:cubicBezTo>
                    <a:cubicBezTo>
                      <a:pt x="3049" y="558"/>
                      <a:pt x="2772" y="802"/>
                      <a:pt x="2511" y="1096"/>
                    </a:cubicBezTo>
                    <a:cubicBezTo>
                      <a:pt x="2071" y="1552"/>
                      <a:pt x="1728" y="2106"/>
                      <a:pt x="1451" y="2677"/>
                    </a:cubicBezTo>
                    <a:cubicBezTo>
                      <a:pt x="962" y="3704"/>
                      <a:pt x="587" y="4780"/>
                      <a:pt x="342" y="5872"/>
                    </a:cubicBezTo>
                    <a:cubicBezTo>
                      <a:pt x="179" y="6557"/>
                      <a:pt x="33" y="7226"/>
                      <a:pt x="0" y="7943"/>
                    </a:cubicBezTo>
                    <a:cubicBezTo>
                      <a:pt x="0" y="8204"/>
                      <a:pt x="16" y="8481"/>
                      <a:pt x="114" y="8774"/>
                    </a:cubicBezTo>
                    <a:cubicBezTo>
                      <a:pt x="315" y="9192"/>
                      <a:pt x="708" y="9478"/>
                      <a:pt x="1151" y="9478"/>
                    </a:cubicBezTo>
                    <a:cubicBezTo>
                      <a:pt x="1175" y="9478"/>
                      <a:pt x="1199" y="9477"/>
                      <a:pt x="1223" y="9475"/>
                    </a:cubicBezTo>
                    <a:cubicBezTo>
                      <a:pt x="1712" y="9459"/>
                      <a:pt x="2119" y="9182"/>
                      <a:pt x="2283" y="8709"/>
                    </a:cubicBezTo>
                    <a:cubicBezTo>
                      <a:pt x="2348" y="8562"/>
                      <a:pt x="2380" y="8399"/>
                      <a:pt x="2380" y="8253"/>
                    </a:cubicBezTo>
                    <a:cubicBezTo>
                      <a:pt x="2446" y="7111"/>
                      <a:pt x="2755" y="6019"/>
                      <a:pt x="3130" y="4959"/>
                    </a:cubicBezTo>
                    <a:cubicBezTo>
                      <a:pt x="3293" y="4487"/>
                      <a:pt x="3505" y="4063"/>
                      <a:pt x="3701" y="3606"/>
                    </a:cubicBezTo>
                    <a:cubicBezTo>
                      <a:pt x="3864" y="3264"/>
                      <a:pt x="4092" y="2938"/>
                      <a:pt x="4386" y="2677"/>
                    </a:cubicBezTo>
                    <a:cubicBezTo>
                      <a:pt x="4467" y="2587"/>
                      <a:pt x="4536" y="2542"/>
                      <a:pt x="4606" y="2542"/>
                    </a:cubicBezTo>
                    <a:cubicBezTo>
                      <a:pt x="4675" y="2542"/>
                      <a:pt x="4744" y="2587"/>
                      <a:pt x="4826" y="2677"/>
                    </a:cubicBezTo>
                    <a:cubicBezTo>
                      <a:pt x="5233" y="3150"/>
                      <a:pt x="5559" y="3688"/>
                      <a:pt x="5723" y="4291"/>
                    </a:cubicBezTo>
                    <a:cubicBezTo>
                      <a:pt x="5869" y="4796"/>
                      <a:pt x="5983" y="5286"/>
                      <a:pt x="6065" y="5791"/>
                    </a:cubicBezTo>
                    <a:cubicBezTo>
                      <a:pt x="6195" y="6573"/>
                      <a:pt x="6277" y="7356"/>
                      <a:pt x="6375" y="8155"/>
                    </a:cubicBezTo>
                    <a:cubicBezTo>
                      <a:pt x="6391" y="8383"/>
                      <a:pt x="6440" y="8628"/>
                      <a:pt x="6521" y="8823"/>
                    </a:cubicBezTo>
                    <a:cubicBezTo>
                      <a:pt x="6720" y="9347"/>
                      <a:pt x="7139" y="9625"/>
                      <a:pt x="7631" y="9625"/>
                    </a:cubicBezTo>
                    <a:cubicBezTo>
                      <a:pt x="7705" y="9625"/>
                      <a:pt x="7781" y="9619"/>
                      <a:pt x="7858" y="9606"/>
                    </a:cubicBezTo>
                    <a:cubicBezTo>
                      <a:pt x="8413" y="9508"/>
                      <a:pt x="8820" y="9068"/>
                      <a:pt x="8869" y="8481"/>
                    </a:cubicBezTo>
                    <a:cubicBezTo>
                      <a:pt x="8885" y="8155"/>
                      <a:pt x="8836" y="7813"/>
                      <a:pt x="8820" y="7486"/>
                    </a:cubicBezTo>
                    <a:cubicBezTo>
                      <a:pt x="8804" y="7144"/>
                      <a:pt x="8739" y="6818"/>
                      <a:pt x="8706" y="6492"/>
                    </a:cubicBezTo>
                    <a:cubicBezTo>
                      <a:pt x="8543" y="5351"/>
                      <a:pt x="8331" y="4209"/>
                      <a:pt x="7923" y="3133"/>
                    </a:cubicBezTo>
                    <a:cubicBezTo>
                      <a:pt x="7581" y="2188"/>
                      <a:pt x="7027" y="1373"/>
                      <a:pt x="6309" y="704"/>
                    </a:cubicBezTo>
                    <a:cubicBezTo>
                      <a:pt x="5818" y="232"/>
                      <a:pt x="5261" y="0"/>
                      <a:pt x="46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1028425" y="1851375"/>
                <a:ext cx="218475" cy="239300"/>
              </a:xfrm>
              <a:custGeom>
                <a:rect b="b" l="l" r="r" t="t"/>
                <a:pathLst>
                  <a:path extrusionOk="0" h="9572" w="8739">
                    <a:moveTo>
                      <a:pt x="4284" y="0"/>
                    </a:moveTo>
                    <a:cubicBezTo>
                      <a:pt x="3552" y="0"/>
                      <a:pt x="2812" y="319"/>
                      <a:pt x="2185" y="962"/>
                    </a:cubicBezTo>
                    <a:cubicBezTo>
                      <a:pt x="1794" y="1369"/>
                      <a:pt x="1484" y="1842"/>
                      <a:pt x="1223" y="2347"/>
                    </a:cubicBezTo>
                    <a:cubicBezTo>
                      <a:pt x="441" y="3847"/>
                      <a:pt x="98" y="5461"/>
                      <a:pt x="17" y="7108"/>
                    </a:cubicBezTo>
                    <a:cubicBezTo>
                      <a:pt x="0" y="7385"/>
                      <a:pt x="33" y="7679"/>
                      <a:pt x="114" y="7939"/>
                    </a:cubicBezTo>
                    <a:cubicBezTo>
                      <a:pt x="261" y="8445"/>
                      <a:pt x="685" y="8803"/>
                      <a:pt x="1174" y="8820"/>
                    </a:cubicBezTo>
                    <a:cubicBezTo>
                      <a:pt x="1190" y="8820"/>
                      <a:pt x="1206" y="8821"/>
                      <a:pt x="1221" y="8821"/>
                    </a:cubicBezTo>
                    <a:cubicBezTo>
                      <a:pt x="1736" y="8821"/>
                      <a:pt x="2127" y="8561"/>
                      <a:pt x="2348" y="8086"/>
                    </a:cubicBezTo>
                    <a:cubicBezTo>
                      <a:pt x="2462" y="7825"/>
                      <a:pt x="2462" y="7532"/>
                      <a:pt x="2462" y="7255"/>
                    </a:cubicBezTo>
                    <a:cubicBezTo>
                      <a:pt x="2430" y="5820"/>
                      <a:pt x="2805" y="4516"/>
                      <a:pt x="3489" y="3277"/>
                    </a:cubicBezTo>
                    <a:cubicBezTo>
                      <a:pt x="3652" y="2983"/>
                      <a:pt x="3832" y="2739"/>
                      <a:pt x="4076" y="2559"/>
                    </a:cubicBezTo>
                    <a:cubicBezTo>
                      <a:pt x="4143" y="2514"/>
                      <a:pt x="4207" y="2494"/>
                      <a:pt x="4271" y="2494"/>
                    </a:cubicBezTo>
                    <a:cubicBezTo>
                      <a:pt x="4346" y="2494"/>
                      <a:pt x="4421" y="2523"/>
                      <a:pt x="4500" y="2576"/>
                    </a:cubicBezTo>
                    <a:cubicBezTo>
                      <a:pt x="4761" y="2804"/>
                      <a:pt x="4924" y="3097"/>
                      <a:pt x="5071" y="3391"/>
                    </a:cubicBezTo>
                    <a:cubicBezTo>
                      <a:pt x="5560" y="4402"/>
                      <a:pt x="5886" y="5461"/>
                      <a:pt x="6114" y="6537"/>
                    </a:cubicBezTo>
                    <a:cubicBezTo>
                      <a:pt x="6212" y="6978"/>
                      <a:pt x="6293" y="7450"/>
                      <a:pt x="6261" y="7858"/>
                    </a:cubicBezTo>
                    <a:cubicBezTo>
                      <a:pt x="6228" y="8200"/>
                      <a:pt x="6228" y="8494"/>
                      <a:pt x="6277" y="8755"/>
                    </a:cubicBezTo>
                    <a:cubicBezTo>
                      <a:pt x="6432" y="9265"/>
                      <a:pt x="6875" y="9571"/>
                      <a:pt x="7347" y="9571"/>
                    </a:cubicBezTo>
                    <a:cubicBezTo>
                      <a:pt x="7568" y="9571"/>
                      <a:pt x="7797" y="9504"/>
                      <a:pt x="8005" y="9358"/>
                    </a:cubicBezTo>
                    <a:cubicBezTo>
                      <a:pt x="8315" y="9146"/>
                      <a:pt x="8494" y="8836"/>
                      <a:pt x="8592" y="8494"/>
                    </a:cubicBezTo>
                    <a:cubicBezTo>
                      <a:pt x="8739" y="8021"/>
                      <a:pt x="8739" y="7532"/>
                      <a:pt x="8674" y="7043"/>
                    </a:cubicBezTo>
                    <a:cubicBezTo>
                      <a:pt x="8478" y="5478"/>
                      <a:pt x="8005" y="3978"/>
                      <a:pt x="7353" y="2559"/>
                    </a:cubicBezTo>
                    <a:cubicBezTo>
                      <a:pt x="7125" y="2021"/>
                      <a:pt x="6848" y="1532"/>
                      <a:pt x="6473" y="1108"/>
                    </a:cubicBezTo>
                    <a:cubicBezTo>
                      <a:pt x="5855" y="372"/>
                      <a:pt x="5074" y="0"/>
                      <a:pt x="42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1"/>
              <p:cNvSpPr/>
              <p:nvPr/>
            </p:nvSpPr>
            <p:spPr>
              <a:xfrm>
                <a:off x="671775" y="2361250"/>
                <a:ext cx="242950" cy="228375"/>
              </a:xfrm>
              <a:custGeom>
                <a:rect b="b" l="l" r="r" t="t"/>
                <a:pathLst>
                  <a:path extrusionOk="0" h="9135" w="9718">
                    <a:moveTo>
                      <a:pt x="5490" y="0"/>
                    </a:moveTo>
                    <a:cubicBezTo>
                      <a:pt x="5015" y="0"/>
                      <a:pt x="4520" y="118"/>
                      <a:pt x="4028" y="359"/>
                    </a:cubicBezTo>
                    <a:cubicBezTo>
                      <a:pt x="3278" y="734"/>
                      <a:pt x="2626" y="1239"/>
                      <a:pt x="2120" y="1891"/>
                    </a:cubicBezTo>
                    <a:cubicBezTo>
                      <a:pt x="816" y="3587"/>
                      <a:pt x="213" y="5527"/>
                      <a:pt x="1" y="7532"/>
                    </a:cubicBezTo>
                    <a:cubicBezTo>
                      <a:pt x="1" y="7761"/>
                      <a:pt x="1" y="7940"/>
                      <a:pt x="33" y="8119"/>
                    </a:cubicBezTo>
                    <a:cubicBezTo>
                      <a:pt x="115" y="8674"/>
                      <a:pt x="523" y="9065"/>
                      <a:pt x="1061" y="9130"/>
                    </a:cubicBezTo>
                    <a:cubicBezTo>
                      <a:pt x="1098" y="9133"/>
                      <a:pt x="1135" y="9135"/>
                      <a:pt x="1172" y="9135"/>
                    </a:cubicBezTo>
                    <a:cubicBezTo>
                      <a:pt x="1694" y="9135"/>
                      <a:pt x="2131" y="8815"/>
                      <a:pt x="2283" y="8282"/>
                    </a:cubicBezTo>
                    <a:cubicBezTo>
                      <a:pt x="2349" y="8119"/>
                      <a:pt x="2365" y="7940"/>
                      <a:pt x="2381" y="7761"/>
                    </a:cubicBezTo>
                    <a:cubicBezTo>
                      <a:pt x="2430" y="7125"/>
                      <a:pt x="2593" y="6538"/>
                      <a:pt x="2756" y="5951"/>
                    </a:cubicBezTo>
                    <a:cubicBezTo>
                      <a:pt x="3001" y="5136"/>
                      <a:pt x="3343" y="4353"/>
                      <a:pt x="3832" y="3668"/>
                    </a:cubicBezTo>
                    <a:cubicBezTo>
                      <a:pt x="4158" y="3212"/>
                      <a:pt x="4549" y="2853"/>
                      <a:pt x="5039" y="2609"/>
                    </a:cubicBezTo>
                    <a:cubicBezTo>
                      <a:pt x="5202" y="2521"/>
                      <a:pt x="5336" y="2477"/>
                      <a:pt x="5454" y="2477"/>
                    </a:cubicBezTo>
                    <a:cubicBezTo>
                      <a:pt x="5643" y="2477"/>
                      <a:pt x="5791" y="2590"/>
                      <a:pt x="5952" y="2821"/>
                    </a:cubicBezTo>
                    <a:cubicBezTo>
                      <a:pt x="6229" y="3228"/>
                      <a:pt x="6424" y="3685"/>
                      <a:pt x="6539" y="4158"/>
                    </a:cubicBezTo>
                    <a:cubicBezTo>
                      <a:pt x="6799" y="5217"/>
                      <a:pt x="7093" y="6293"/>
                      <a:pt x="7174" y="7386"/>
                    </a:cubicBezTo>
                    <a:cubicBezTo>
                      <a:pt x="7207" y="7956"/>
                      <a:pt x="7598" y="8364"/>
                      <a:pt x="8104" y="8478"/>
                    </a:cubicBezTo>
                    <a:cubicBezTo>
                      <a:pt x="8189" y="8493"/>
                      <a:pt x="8273" y="8501"/>
                      <a:pt x="8355" y="8501"/>
                    </a:cubicBezTo>
                    <a:cubicBezTo>
                      <a:pt x="8788" y="8501"/>
                      <a:pt x="9161" y="8286"/>
                      <a:pt x="9408" y="7875"/>
                    </a:cubicBezTo>
                    <a:cubicBezTo>
                      <a:pt x="9652" y="7500"/>
                      <a:pt x="9718" y="7060"/>
                      <a:pt x="9636" y="6619"/>
                    </a:cubicBezTo>
                    <a:cubicBezTo>
                      <a:pt x="9408" y="5462"/>
                      <a:pt x="9196" y="4288"/>
                      <a:pt x="8821" y="3179"/>
                    </a:cubicBezTo>
                    <a:cubicBezTo>
                      <a:pt x="8593" y="2511"/>
                      <a:pt x="8299" y="1842"/>
                      <a:pt x="7859" y="1256"/>
                    </a:cubicBezTo>
                    <a:cubicBezTo>
                      <a:pt x="7238" y="431"/>
                      <a:pt x="6399" y="0"/>
                      <a:pt x="54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1"/>
              <p:cNvSpPr/>
              <p:nvPr/>
            </p:nvSpPr>
            <p:spPr>
              <a:xfrm>
                <a:off x="603300" y="1877750"/>
                <a:ext cx="225025" cy="215375"/>
              </a:xfrm>
              <a:custGeom>
                <a:rect b="b" l="l" r="r" t="t"/>
                <a:pathLst>
                  <a:path extrusionOk="0" h="8615" w="9001">
                    <a:moveTo>
                      <a:pt x="5181" y="0"/>
                    </a:moveTo>
                    <a:cubicBezTo>
                      <a:pt x="4704" y="0"/>
                      <a:pt x="4215" y="143"/>
                      <a:pt x="3734" y="428"/>
                    </a:cubicBezTo>
                    <a:cubicBezTo>
                      <a:pt x="3245" y="738"/>
                      <a:pt x="2838" y="1113"/>
                      <a:pt x="2512" y="1586"/>
                    </a:cubicBezTo>
                    <a:cubicBezTo>
                      <a:pt x="1387" y="3200"/>
                      <a:pt x="523" y="4928"/>
                      <a:pt x="82" y="6868"/>
                    </a:cubicBezTo>
                    <a:cubicBezTo>
                      <a:pt x="50" y="7047"/>
                      <a:pt x="33" y="7227"/>
                      <a:pt x="1" y="7308"/>
                    </a:cubicBezTo>
                    <a:cubicBezTo>
                      <a:pt x="1" y="8042"/>
                      <a:pt x="376" y="8564"/>
                      <a:pt x="930" y="8596"/>
                    </a:cubicBezTo>
                    <a:cubicBezTo>
                      <a:pt x="1002" y="8609"/>
                      <a:pt x="1074" y="8615"/>
                      <a:pt x="1144" y="8615"/>
                    </a:cubicBezTo>
                    <a:cubicBezTo>
                      <a:pt x="1628" y="8615"/>
                      <a:pt x="2051" y="8324"/>
                      <a:pt x="2251" y="7797"/>
                    </a:cubicBezTo>
                    <a:cubicBezTo>
                      <a:pt x="2316" y="7667"/>
                      <a:pt x="2332" y="7504"/>
                      <a:pt x="2365" y="7357"/>
                    </a:cubicBezTo>
                    <a:cubicBezTo>
                      <a:pt x="2740" y="5841"/>
                      <a:pt x="3425" y="4488"/>
                      <a:pt x="4289" y="3184"/>
                    </a:cubicBezTo>
                    <a:cubicBezTo>
                      <a:pt x="4435" y="2972"/>
                      <a:pt x="4615" y="2792"/>
                      <a:pt x="4794" y="2613"/>
                    </a:cubicBezTo>
                    <a:cubicBezTo>
                      <a:pt x="4901" y="2513"/>
                      <a:pt x="4996" y="2463"/>
                      <a:pt x="5086" y="2463"/>
                    </a:cubicBezTo>
                    <a:cubicBezTo>
                      <a:pt x="5202" y="2463"/>
                      <a:pt x="5311" y="2546"/>
                      <a:pt x="5430" y="2711"/>
                    </a:cubicBezTo>
                    <a:cubicBezTo>
                      <a:pt x="5528" y="2890"/>
                      <a:pt x="5626" y="3069"/>
                      <a:pt x="5707" y="3265"/>
                    </a:cubicBezTo>
                    <a:cubicBezTo>
                      <a:pt x="5837" y="3591"/>
                      <a:pt x="5935" y="3885"/>
                      <a:pt x="6017" y="4211"/>
                    </a:cubicBezTo>
                    <a:cubicBezTo>
                      <a:pt x="6245" y="5156"/>
                      <a:pt x="6408" y="6069"/>
                      <a:pt x="6473" y="7031"/>
                    </a:cubicBezTo>
                    <a:cubicBezTo>
                      <a:pt x="6505" y="7662"/>
                      <a:pt x="6979" y="8125"/>
                      <a:pt x="7571" y="8125"/>
                    </a:cubicBezTo>
                    <a:cubicBezTo>
                      <a:pt x="7591" y="8125"/>
                      <a:pt x="7611" y="8125"/>
                      <a:pt x="7631" y="8123"/>
                    </a:cubicBezTo>
                    <a:cubicBezTo>
                      <a:pt x="8153" y="8107"/>
                      <a:pt x="8674" y="7716"/>
                      <a:pt x="8870" y="7227"/>
                    </a:cubicBezTo>
                    <a:cubicBezTo>
                      <a:pt x="9000" y="6933"/>
                      <a:pt x="9000" y="6575"/>
                      <a:pt x="8935" y="6249"/>
                    </a:cubicBezTo>
                    <a:cubicBezTo>
                      <a:pt x="8837" y="5711"/>
                      <a:pt x="8756" y="5140"/>
                      <a:pt x="8642" y="4586"/>
                    </a:cubicBezTo>
                    <a:cubicBezTo>
                      <a:pt x="8462" y="3705"/>
                      <a:pt x="8267" y="2825"/>
                      <a:pt x="7859" y="2010"/>
                    </a:cubicBezTo>
                    <a:cubicBezTo>
                      <a:pt x="7631" y="1570"/>
                      <a:pt x="7337" y="1146"/>
                      <a:pt x="6979" y="771"/>
                    </a:cubicBezTo>
                    <a:cubicBezTo>
                      <a:pt x="6437" y="257"/>
                      <a:pt x="5820" y="0"/>
                      <a:pt x="51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3" name="Google Shape;303;p11"/>
            <p:cNvSpPr/>
            <p:nvPr/>
          </p:nvSpPr>
          <p:spPr>
            <a:xfrm>
              <a:off x="8037000" y="-168712"/>
              <a:ext cx="711932" cy="730510"/>
            </a:xfrm>
            <a:custGeom>
              <a:rect b="b" l="l" r="r" t="t"/>
              <a:pathLst>
                <a:path extrusionOk="0" h="12347" w="12033">
                  <a:moveTo>
                    <a:pt x="10486" y="0"/>
                  </a:moveTo>
                  <a:cubicBezTo>
                    <a:pt x="10325" y="0"/>
                    <a:pt x="10159" y="87"/>
                    <a:pt x="10011" y="266"/>
                  </a:cubicBezTo>
                  <a:cubicBezTo>
                    <a:pt x="9896" y="412"/>
                    <a:pt x="9782" y="559"/>
                    <a:pt x="9701" y="722"/>
                  </a:cubicBezTo>
                  <a:cubicBezTo>
                    <a:pt x="9619" y="901"/>
                    <a:pt x="9538" y="1097"/>
                    <a:pt x="9489" y="1309"/>
                  </a:cubicBezTo>
                  <a:cubicBezTo>
                    <a:pt x="9212" y="2222"/>
                    <a:pt x="9016" y="3168"/>
                    <a:pt x="8869" y="4113"/>
                  </a:cubicBezTo>
                  <a:cubicBezTo>
                    <a:pt x="8690" y="5303"/>
                    <a:pt x="8543" y="6510"/>
                    <a:pt x="8380" y="7700"/>
                  </a:cubicBezTo>
                  <a:cubicBezTo>
                    <a:pt x="8282" y="8482"/>
                    <a:pt x="8136" y="9281"/>
                    <a:pt x="7907" y="10031"/>
                  </a:cubicBezTo>
                  <a:cubicBezTo>
                    <a:pt x="7891" y="10113"/>
                    <a:pt x="7875" y="10211"/>
                    <a:pt x="7810" y="10292"/>
                  </a:cubicBezTo>
                  <a:cubicBezTo>
                    <a:pt x="7744" y="10259"/>
                    <a:pt x="7744" y="10178"/>
                    <a:pt x="7728" y="10113"/>
                  </a:cubicBezTo>
                  <a:cubicBezTo>
                    <a:pt x="7614" y="9330"/>
                    <a:pt x="7500" y="8564"/>
                    <a:pt x="7451" y="7781"/>
                  </a:cubicBezTo>
                  <a:cubicBezTo>
                    <a:pt x="7418" y="7341"/>
                    <a:pt x="7386" y="6917"/>
                    <a:pt x="7337" y="6461"/>
                  </a:cubicBezTo>
                  <a:cubicBezTo>
                    <a:pt x="7288" y="5792"/>
                    <a:pt x="7239" y="5140"/>
                    <a:pt x="7174" y="4472"/>
                  </a:cubicBezTo>
                  <a:cubicBezTo>
                    <a:pt x="7125" y="3738"/>
                    <a:pt x="7076" y="2972"/>
                    <a:pt x="6978" y="2238"/>
                  </a:cubicBezTo>
                  <a:cubicBezTo>
                    <a:pt x="6913" y="1863"/>
                    <a:pt x="6848" y="1456"/>
                    <a:pt x="6717" y="1064"/>
                  </a:cubicBezTo>
                  <a:cubicBezTo>
                    <a:pt x="6652" y="918"/>
                    <a:pt x="6587" y="771"/>
                    <a:pt x="6505" y="641"/>
                  </a:cubicBezTo>
                  <a:cubicBezTo>
                    <a:pt x="6360" y="426"/>
                    <a:pt x="6169" y="316"/>
                    <a:pt x="5978" y="316"/>
                  </a:cubicBezTo>
                  <a:cubicBezTo>
                    <a:pt x="5806" y="316"/>
                    <a:pt x="5634" y="406"/>
                    <a:pt x="5494" y="592"/>
                  </a:cubicBezTo>
                  <a:cubicBezTo>
                    <a:pt x="5413" y="673"/>
                    <a:pt x="5364" y="771"/>
                    <a:pt x="5299" y="885"/>
                  </a:cubicBezTo>
                  <a:cubicBezTo>
                    <a:pt x="5185" y="1130"/>
                    <a:pt x="5103" y="1390"/>
                    <a:pt x="5038" y="1651"/>
                  </a:cubicBezTo>
                  <a:cubicBezTo>
                    <a:pt x="4891" y="2157"/>
                    <a:pt x="4810" y="2711"/>
                    <a:pt x="4728" y="3249"/>
                  </a:cubicBezTo>
                  <a:lnTo>
                    <a:pt x="4304" y="6053"/>
                  </a:lnTo>
                  <a:cubicBezTo>
                    <a:pt x="4158" y="7113"/>
                    <a:pt x="4027" y="8173"/>
                    <a:pt x="3815" y="9232"/>
                  </a:cubicBezTo>
                  <a:cubicBezTo>
                    <a:pt x="3734" y="9640"/>
                    <a:pt x="3652" y="10048"/>
                    <a:pt x="3554" y="10455"/>
                  </a:cubicBezTo>
                  <a:cubicBezTo>
                    <a:pt x="3554" y="10495"/>
                    <a:pt x="3543" y="10525"/>
                    <a:pt x="3512" y="10525"/>
                  </a:cubicBezTo>
                  <a:cubicBezTo>
                    <a:pt x="3505" y="10525"/>
                    <a:pt x="3498" y="10523"/>
                    <a:pt x="3489" y="10520"/>
                  </a:cubicBezTo>
                  <a:cubicBezTo>
                    <a:pt x="3473" y="10520"/>
                    <a:pt x="3457" y="10504"/>
                    <a:pt x="3457" y="10471"/>
                  </a:cubicBezTo>
                  <a:cubicBezTo>
                    <a:pt x="3342" y="10096"/>
                    <a:pt x="3293" y="9689"/>
                    <a:pt x="3245" y="9281"/>
                  </a:cubicBezTo>
                  <a:cubicBezTo>
                    <a:pt x="3163" y="8401"/>
                    <a:pt x="3098" y="7537"/>
                    <a:pt x="3049" y="6673"/>
                  </a:cubicBezTo>
                  <a:cubicBezTo>
                    <a:pt x="2967" y="5254"/>
                    <a:pt x="2772" y="3869"/>
                    <a:pt x="2560" y="2483"/>
                  </a:cubicBezTo>
                  <a:cubicBezTo>
                    <a:pt x="2495" y="2075"/>
                    <a:pt x="2397" y="1668"/>
                    <a:pt x="2234" y="1309"/>
                  </a:cubicBezTo>
                  <a:cubicBezTo>
                    <a:pt x="2152" y="1097"/>
                    <a:pt x="2071" y="918"/>
                    <a:pt x="1924" y="771"/>
                  </a:cubicBezTo>
                  <a:cubicBezTo>
                    <a:pt x="1789" y="636"/>
                    <a:pt x="1640" y="570"/>
                    <a:pt x="1495" y="570"/>
                  </a:cubicBezTo>
                  <a:cubicBezTo>
                    <a:pt x="1324" y="570"/>
                    <a:pt x="1159" y="660"/>
                    <a:pt x="1027" y="836"/>
                  </a:cubicBezTo>
                  <a:cubicBezTo>
                    <a:pt x="962" y="934"/>
                    <a:pt x="897" y="1048"/>
                    <a:pt x="864" y="1162"/>
                  </a:cubicBezTo>
                  <a:cubicBezTo>
                    <a:pt x="718" y="1537"/>
                    <a:pt x="603" y="1896"/>
                    <a:pt x="522" y="2271"/>
                  </a:cubicBezTo>
                  <a:cubicBezTo>
                    <a:pt x="375" y="2890"/>
                    <a:pt x="294" y="3543"/>
                    <a:pt x="228" y="4178"/>
                  </a:cubicBezTo>
                  <a:cubicBezTo>
                    <a:pt x="131" y="4977"/>
                    <a:pt x="65" y="5743"/>
                    <a:pt x="49" y="6542"/>
                  </a:cubicBezTo>
                  <a:cubicBezTo>
                    <a:pt x="0" y="8059"/>
                    <a:pt x="33" y="9542"/>
                    <a:pt x="65" y="11026"/>
                  </a:cubicBezTo>
                  <a:cubicBezTo>
                    <a:pt x="65" y="11287"/>
                    <a:pt x="82" y="11531"/>
                    <a:pt x="114" y="11776"/>
                  </a:cubicBezTo>
                  <a:cubicBezTo>
                    <a:pt x="131" y="11906"/>
                    <a:pt x="147" y="12020"/>
                    <a:pt x="196" y="12151"/>
                  </a:cubicBezTo>
                  <a:cubicBezTo>
                    <a:pt x="212" y="12265"/>
                    <a:pt x="310" y="12346"/>
                    <a:pt x="440" y="12346"/>
                  </a:cubicBezTo>
                  <a:cubicBezTo>
                    <a:pt x="571" y="12346"/>
                    <a:pt x="685" y="12297"/>
                    <a:pt x="734" y="12167"/>
                  </a:cubicBezTo>
                  <a:cubicBezTo>
                    <a:pt x="766" y="12102"/>
                    <a:pt x="799" y="12020"/>
                    <a:pt x="799" y="11939"/>
                  </a:cubicBezTo>
                  <a:cubicBezTo>
                    <a:pt x="815" y="11776"/>
                    <a:pt x="848" y="11596"/>
                    <a:pt x="848" y="11433"/>
                  </a:cubicBezTo>
                  <a:cubicBezTo>
                    <a:pt x="848" y="10374"/>
                    <a:pt x="815" y="9330"/>
                    <a:pt x="815" y="8270"/>
                  </a:cubicBezTo>
                  <a:cubicBezTo>
                    <a:pt x="815" y="6934"/>
                    <a:pt x="881" y="5580"/>
                    <a:pt x="1027" y="4244"/>
                  </a:cubicBezTo>
                  <a:cubicBezTo>
                    <a:pt x="1060" y="3689"/>
                    <a:pt x="1141" y="3119"/>
                    <a:pt x="1272" y="2564"/>
                  </a:cubicBezTo>
                  <a:cubicBezTo>
                    <a:pt x="1337" y="2303"/>
                    <a:pt x="1370" y="2043"/>
                    <a:pt x="1500" y="1798"/>
                  </a:cubicBezTo>
                  <a:cubicBezTo>
                    <a:pt x="1516" y="1831"/>
                    <a:pt x="1549" y="1831"/>
                    <a:pt x="1549" y="1863"/>
                  </a:cubicBezTo>
                  <a:cubicBezTo>
                    <a:pt x="1598" y="1977"/>
                    <a:pt x="1631" y="2108"/>
                    <a:pt x="1663" y="2222"/>
                  </a:cubicBezTo>
                  <a:cubicBezTo>
                    <a:pt x="1875" y="3282"/>
                    <a:pt x="2006" y="4358"/>
                    <a:pt x="2120" y="5450"/>
                  </a:cubicBezTo>
                  <a:cubicBezTo>
                    <a:pt x="2250" y="6445"/>
                    <a:pt x="2266" y="7423"/>
                    <a:pt x="2348" y="8417"/>
                  </a:cubicBezTo>
                  <a:cubicBezTo>
                    <a:pt x="2397" y="9004"/>
                    <a:pt x="2446" y="9607"/>
                    <a:pt x="2560" y="10178"/>
                  </a:cubicBezTo>
                  <a:cubicBezTo>
                    <a:pt x="2609" y="10520"/>
                    <a:pt x="2690" y="10863"/>
                    <a:pt x="2821" y="11189"/>
                  </a:cubicBezTo>
                  <a:cubicBezTo>
                    <a:pt x="2886" y="11319"/>
                    <a:pt x="2919" y="11433"/>
                    <a:pt x="2984" y="11531"/>
                  </a:cubicBezTo>
                  <a:cubicBezTo>
                    <a:pt x="3120" y="11772"/>
                    <a:pt x="3308" y="11890"/>
                    <a:pt x="3498" y="11890"/>
                  </a:cubicBezTo>
                  <a:cubicBezTo>
                    <a:pt x="3695" y="11890"/>
                    <a:pt x="3894" y="11763"/>
                    <a:pt x="4043" y="11515"/>
                  </a:cubicBezTo>
                  <a:cubicBezTo>
                    <a:pt x="4109" y="11417"/>
                    <a:pt x="4141" y="11319"/>
                    <a:pt x="4190" y="11205"/>
                  </a:cubicBezTo>
                  <a:cubicBezTo>
                    <a:pt x="4223" y="11042"/>
                    <a:pt x="4288" y="10879"/>
                    <a:pt x="4321" y="10716"/>
                  </a:cubicBezTo>
                  <a:cubicBezTo>
                    <a:pt x="4516" y="10064"/>
                    <a:pt x="4614" y="9412"/>
                    <a:pt x="4728" y="8760"/>
                  </a:cubicBezTo>
                  <a:cubicBezTo>
                    <a:pt x="4875" y="7928"/>
                    <a:pt x="4973" y="7113"/>
                    <a:pt x="5103" y="6281"/>
                  </a:cubicBezTo>
                  <a:cubicBezTo>
                    <a:pt x="5266" y="5157"/>
                    <a:pt x="5446" y="4064"/>
                    <a:pt x="5625" y="2939"/>
                  </a:cubicBezTo>
                  <a:cubicBezTo>
                    <a:pt x="5690" y="2597"/>
                    <a:pt x="5755" y="2222"/>
                    <a:pt x="5837" y="1880"/>
                  </a:cubicBezTo>
                  <a:cubicBezTo>
                    <a:pt x="5869" y="1749"/>
                    <a:pt x="5869" y="1619"/>
                    <a:pt x="6000" y="1488"/>
                  </a:cubicBezTo>
                  <a:cubicBezTo>
                    <a:pt x="6016" y="1619"/>
                    <a:pt x="6065" y="1717"/>
                    <a:pt x="6065" y="1863"/>
                  </a:cubicBezTo>
                  <a:cubicBezTo>
                    <a:pt x="6179" y="2369"/>
                    <a:pt x="6228" y="2890"/>
                    <a:pt x="6261" y="3428"/>
                  </a:cubicBezTo>
                  <a:cubicBezTo>
                    <a:pt x="6326" y="4146"/>
                    <a:pt x="6359" y="4879"/>
                    <a:pt x="6424" y="5580"/>
                  </a:cubicBezTo>
                  <a:cubicBezTo>
                    <a:pt x="6473" y="6281"/>
                    <a:pt x="6522" y="6950"/>
                    <a:pt x="6587" y="7651"/>
                  </a:cubicBezTo>
                  <a:cubicBezTo>
                    <a:pt x="6668" y="8499"/>
                    <a:pt x="6750" y="9330"/>
                    <a:pt x="6897" y="10194"/>
                  </a:cubicBezTo>
                  <a:cubicBezTo>
                    <a:pt x="6929" y="10504"/>
                    <a:pt x="6994" y="10798"/>
                    <a:pt x="7125" y="11107"/>
                  </a:cubicBezTo>
                  <a:cubicBezTo>
                    <a:pt x="7157" y="11254"/>
                    <a:pt x="7223" y="11401"/>
                    <a:pt x="7320" y="11499"/>
                  </a:cubicBezTo>
                  <a:cubicBezTo>
                    <a:pt x="7447" y="11625"/>
                    <a:pt x="7595" y="11690"/>
                    <a:pt x="7742" y="11690"/>
                  </a:cubicBezTo>
                  <a:cubicBezTo>
                    <a:pt x="7880" y="11690"/>
                    <a:pt x="8017" y="11633"/>
                    <a:pt x="8136" y="11515"/>
                  </a:cubicBezTo>
                  <a:cubicBezTo>
                    <a:pt x="8233" y="11417"/>
                    <a:pt x="8315" y="11287"/>
                    <a:pt x="8364" y="11172"/>
                  </a:cubicBezTo>
                  <a:cubicBezTo>
                    <a:pt x="8445" y="10961"/>
                    <a:pt x="8527" y="10765"/>
                    <a:pt x="8592" y="10553"/>
                  </a:cubicBezTo>
                  <a:cubicBezTo>
                    <a:pt x="8837" y="9787"/>
                    <a:pt x="9000" y="8972"/>
                    <a:pt x="9114" y="8156"/>
                  </a:cubicBezTo>
                  <a:cubicBezTo>
                    <a:pt x="9293" y="6966"/>
                    <a:pt x="9440" y="5776"/>
                    <a:pt x="9603" y="4570"/>
                  </a:cubicBezTo>
                  <a:cubicBezTo>
                    <a:pt x="9750" y="3608"/>
                    <a:pt x="9945" y="2630"/>
                    <a:pt x="10222" y="1700"/>
                  </a:cubicBezTo>
                  <a:cubicBezTo>
                    <a:pt x="10255" y="1570"/>
                    <a:pt x="10320" y="1423"/>
                    <a:pt x="10353" y="1293"/>
                  </a:cubicBezTo>
                  <a:cubicBezTo>
                    <a:pt x="10353" y="1260"/>
                    <a:pt x="10385" y="1244"/>
                    <a:pt x="10402" y="1244"/>
                  </a:cubicBezTo>
                  <a:cubicBezTo>
                    <a:pt x="10418" y="1244"/>
                    <a:pt x="10467" y="1260"/>
                    <a:pt x="10467" y="1309"/>
                  </a:cubicBezTo>
                  <a:cubicBezTo>
                    <a:pt x="10581" y="1749"/>
                    <a:pt x="10646" y="2206"/>
                    <a:pt x="10679" y="2678"/>
                  </a:cubicBezTo>
                  <a:cubicBezTo>
                    <a:pt x="10744" y="3363"/>
                    <a:pt x="10809" y="4081"/>
                    <a:pt x="10842" y="4798"/>
                  </a:cubicBezTo>
                  <a:cubicBezTo>
                    <a:pt x="10907" y="5727"/>
                    <a:pt x="10972" y="6673"/>
                    <a:pt x="11005" y="7602"/>
                  </a:cubicBezTo>
                  <a:cubicBezTo>
                    <a:pt x="11070" y="8711"/>
                    <a:pt x="11054" y="9819"/>
                    <a:pt x="11168" y="10944"/>
                  </a:cubicBezTo>
                  <a:cubicBezTo>
                    <a:pt x="11201" y="11156"/>
                    <a:pt x="11233" y="11336"/>
                    <a:pt x="11298" y="11515"/>
                  </a:cubicBezTo>
                  <a:cubicBezTo>
                    <a:pt x="11354" y="11668"/>
                    <a:pt x="11506" y="11786"/>
                    <a:pt x="11661" y="11786"/>
                  </a:cubicBezTo>
                  <a:cubicBezTo>
                    <a:pt x="11687" y="11786"/>
                    <a:pt x="11713" y="11783"/>
                    <a:pt x="11739" y="11776"/>
                  </a:cubicBezTo>
                  <a:cubicBezTo>
                    <a:pt x="11902" y="11743"/>
                    <a:pt x="12016" y="11596"/>
                    <a:pt x="12016" y="11401"/>
                  </a:cubicBezTo>
                  <a:cubicBezTo>
                    <a:pt x="12032" y="11336"/>
                    <a:pt x="12016" y="11287"/>
                    <a:pt x="12016" y="11254"/>
                  </a:cubicBezTo>
                  <a:cubicBezTo>
                    <a:pt x="11967" y="10781"/>
                    <a:pt x="11934" y="10341"/>
                    <a:pt x="11902" y="9868"/>
                  </a:cubicBezTo>
                  <a:cubicBezTo>
                    <a:pt x="11820" y="8466"/>
                    <a:pt x="11820" y="7031"/>
                    <a:pt x="11722" y="5629"/>
                  </a:cubicBezTo>
                  <a:cubicBezTo>
                    <a:pt x="11641" y="4472"/>
                    <a:pt x="11576" y="3298"/>
                    <a:pt x="11445" y="2140"/>
                  </a:cubicBezTo>
                  <a:cubicBezTo>
                    <a:pt x="11380" y="1700"/>
                    <a:pt x="11315" y="1260"/>
                    <a:pt x="11201" y="836"/>
                  </a:cubicBezTo>
                  <a:cubicBezTo>
                    <a:pt x="11152" y="673"/>
                    <a:pt x="11087" y="510"/>
                    <a:pt x="11005" y="363"/>
                  </a:cubicBezTo>
                  <a:cubicBezTo>
                    <a:pt x="10863" y="124"/>
                    <a:pt x="10678" y="0"/>
                    <a:pt x="104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8607125" y="384675"/>
              <a:ext cx="1105870" cy="1053533"/>
            </a:xfrm>
            <a:custGeom>
              <a:rect b="b" l="l" r="r" t="t"/>
              <a:pathLst>
                <a:path extrusionOk="0" h="24417" w="25630">
                  <a:moveTo>
                    <a:pt x="13760" y="5148"/>
                  </a:moveTo>
                  <a:cubicBezTo>
                    <a:pt x="13844" y="5148"/>
                    <a:pt x="13918" y="5191"/>
                    <a:pt x="13973" y="5300"/>
                  </a:cubicBezTo>
                  <a:cubicBezTo>
                    <a:pt x="14511" y="6278"/>
                    <a:pt x="15016" y="7256"/>
                    <a:pt x="15522" y="8251"/>
                  </a:cubicBezTo>
                  <a:cubicBezTo>
                    <a:pt x="15636" y="8463"/>
                    <a:pt x="15571" y="8610"/>
                    <a:pt x="15391" y="8691"/>
                  </a:cubicBezTo>
                  <a:cubicBezTo>
                    <a:pt x="14218" y="9213"/>
                    <a:pt x="13044" y="9767"/>
                    <a:pt x="11886" y="10289"/>
                  </a:cubicBezTo>
                  <a:cubicBezTo>
                    <a:pt x="11837" y="10321"/>
                    <a:pt x="11772" y="10321"/>
                    <a:pt x="11723" y="10321"/>
                  </a:cubicBezTo>
                  <a:cubicBezTo>
                    <a:pt x="11593" y="10289"/>
                    <a:pt x="11527" y="10191"/>
                    <a:pt x="11479" y="10109"/>
                  </a:cubicBezTo>
                  <a:cubicBezTo>
                    <a:pt x="11316" y="9767"/>
                    <a:pt x="11120" y="9441"/>
                    <a:pt x="10957" y="9115"/>
                  </a:cubicBezTo>
                  <a:cubicBezTo>
                    <a:pt x="10663" y="8528"/>
                    <a:pt x="10370" y="7957"/>
                    <a:pt x="10060" y="7354"/>
                  </a:cubicBezTo>
                  <a:cubicBezTo>
                    <a:pt x="9962" y="7159"/>
                    <a:pt x="10028" y="7061"/>
                    <a:pt x="10207" y="6947"/>
                  </a:cubicBezTo>
                  <a:cubicBezTo>
                    <a:pt x="11332" y="6376"/>
                    <a:pt x="12424" y="5789"/>
                    <a:pt x="13549" y="5218"/>
                  </a:cubicBezTo>
                  <a:cubicBezTo>
                    <a:pt x="13621" y="5175"/>
                    <a:pt x="13694" y="5148"/>
                    <a:pt x="13760" y="5148"/>
                  </a:cubicBezTo>
                  <a:close/>
                  <a:moveTo>
                    <a:pt x="8807" y="7642"/>
                  </a:moveTo>
                  <a:cubicBezTo>
                    <a:pt x="8916" y="7642"/>
                    <a:pt x="8998" y="7704"/>
                    <a:pt x="9066" y="7827"/>
                  </a:cubicBezTo>
                  <a:cubicBezTo>
                    <a:pt x="9555" y="8773"/>
                    <a:pt x="10044" y="9702"/>
                    <a:pt x="10517" y="10631"/>
                  </a:cubicBezTo>
                  <a:cubicBezTo>
                    <a:pt x="10614" y="10859"/>
                    <a:pt x="10500" y="10973"/>
                    <a:pt x="10321" y="11039"/>
                  </a:cubicBezTo>
                  <a:cubicBezTo>
                    <a:pt x="9538" y="11430"/>
                    <a:pt x="8740" y="11838"/>
                    <a:pt x="7941" y="12229"/>
                  </a:cubicBezTo>
                  <a:cubicBezTo>
                    <a:pt x="7664" y="12376"/>
                    <a:pt x="7370" y="12506"/>
                    <a:pt x="7093" y="12636"/>
                  </a:cubicBezTo>
                  <a:cubicBezTo>
                    <a:pt x="7028" y="12653"/>
                    <a:pt x="6946" y="12669"/>
                    <a:pt x="6881" y="12702"/>
                  </a:cubicBezTo>
                  <a:cubicBezTo>
                    <a:pt x="6718" y="12685"/>
                    <a:pt x="6669" y="12571"/>
                    <a:pt x="6620" y="12473"/>
                  </a:cubicBezTo>
                  <a:cubicBezTo>
                    <a:pt x="6278" y="11886"/>
                    <a:pt x="5919" y="11283"/>
                    <a:pt x="5626" y="10680"/>
                  </a:cubicBezTo>
                  <a:cubicBezTo>
                    <a:pt x="5414" y="10289"/>
                    <a:pt x="5071" y="9963"/>
                    <a:pt x="5055" y="9474"/>
                  </a:cubicBezTo>
                  <a:cubicBezTo>
                    <a:pt x="5381" y="9196"/>
                    <a:pt x="5789" y="9050"/>
                    <a:pt x="6180" y="8870"/>
                  </a:cubicBezTo>
                  <a:cubicBezTo>
                    <a:pt x="6995" y="8463"/>
                    <a:pt x="7827" y="8071"/>
                    <a:pt x="8642" y="7680"/>
                  </a:cubicBezTo>
                  <a:cubicBezTo>
                    <a:pt x="8703" y="7655"/>
                    <a:pt x="8758" y="7642"/>
                    <a:pt x="8807" y="7642"/>
                  </a:cubicBezTo>
                  <a:close/>
                  <a:moveTo>
                    <a:pt x="16050" y="9639"/>
                  </a:moveTo>
                  <a:cubicBezTo>
                    <a:pt x="16155" y="9639"/>
                    <a:pt x="16243" y="9687"/>
                    <a:pt x="16304" y="9800"/>
                  </a:cubicBezTo>
                  <a:cubicBezTo>
                    <a:pt x="16956" y="11055"/>
                    <a:pt x="17592" y="12294"/>
                    <a:pt x="18244" y="13533"/>
                  </a:cubicBezTo>
                  <a:cubicBezTo>
                    <a:pt x="18261" y="13549"/>
                    <a:pt x="18261" y="13582"/>
                    <a:pt x="18261" y="13598"/>
                  </a:cubicBezTo>
                  <a:cubicBezTo>
                    <a:pt x="18277" y="13712"/>
                    <a:pt x="18196" y="13778"/>
                    <a:pt x="18163" y="13843"/>
                  </a:cubicBezTo>
                  <a:cubicBezTo>
                    <a:pt x="18098" y="13875"/>
                    <a:pt x="18016" y="13924"/>
                    <a:pt x="17935" y="13957"/>
                  </a:cubicBezTo>
                  <a:cubicBezTo>
                    <a:pt x="16875" y="14479"/>
                    <a:pt x="15832" y="15000"/>
                    <a:pt x="14772" y="15506"/>
                  </a:cubicBezTo>
                  <a:cubicBezTo>
                    <a:pt x="14607" y="15595"/>
                    <a:pt x="14506" y="15644"/>
                    <a:pt x="14431" y="15644"/>
                  </a:cubicBezTo>
                  <a:cubicBezTo>
                    <a:pt x="14327" y="15644"/>
                    <a:pt x="14273" y="15551"/>
                    <a:pt x="14169" y="15343"/>
                  </a:cubicBezTo>
                  <a:cubicBezTo>
                    <a:pt x="13533" y="14136"/>
                    <a:pt x="12913" y="12962"/>
                    <a:pt x="12310" y="11756"/>
                  </a:cubicBezTo>
                  <a:cubicBezTo>
                    <a:pt x="12163" y="11495"/>
                    <a:pt x="12180" y="11381"/>
                    <a:pt x="12424" y="11267"/>
                  </a:cubicBezTo>
                  <a:cubicBezTo>
                    <a:pt x="13565" y="10729"/>
                    <a:pt x="14707" y="10207"/>
                    <a:pt x="15848" y="9686"/>
                  </a:cubicBezTo>
                  <a:cubicBezTo>
                    <a:pt x="15920" y="9655"/>
                    <a:pt x="15988" y="9639"/>
                    <a:pt x="16050" y="9639"/>
                  </a:cubicBezTo>
                  <a:close/>
                  <a:moveTo>
                    <a:pt x="11067" y="11965"/>
                  </a:moveTo>
                  <a:cubicBezTo>
                    <a:pt x="11159" y="11965"/>
                    <a:pt x="11215" y="12032"/>
                    <a:pt x="11283" y="12196"/>
                  </a:cubicBezTo>
                  <a:cubicBezTo>
                    <a:pt x="11919" y="13435"/>
                    <a:pt x="12555" y="14674"/>
                    <a:pt x="13207" y="15913"/>
                  </a:cubicBezTo>
                  <a:cubicBezTo>
                    <a:pt x="13305" y="16125"/>
                    <a:pt x="13272" y="16239"/>
                    <a:pt x="13076" y="16354"/>
                  </a:cubicBezTo>
                  <a:cubicBezTo>
                    <a:pt x="12017" y="16892"/>
                    <a:pt x="10941" y="17446"/>
                    <a:pt x="9881" y="18000"/>
                  </a:cubicBezTo>
                  <a:cubicBezTo>
                    <a:pt x="9848" y="18017"/>
                    <a:pt x="9783" y="18017"/>
                    <a:pt x="9718" y="18033"/>
                  </a:cubicBezTo>
                  <a:cubicBezTo>
                    <a:pt x="9653" y="18000"/>
                    <a:pt x="9620" y="17984"/>
                    <a:pt x="9587" y="17935"/>
                  </a:cubicBezTo>
                  <a:cubicBezTo>
                    <a:pt x="9555" y="17902"/>
                    <a:pt x="9506" y="17837"/>
                    <a:pt x="9490" y="17788"/>
                  </a:cubicBezTo>
                  <a:cubicBezTo>
                    <a:pt x="8837" y="16549"/>
                    <a:pt x="8185" y="15326"/>
                    <a:pt x="7533" y="14087"/>
                  </a:cubicBezTo>
                  <a:cubicBezTo>
                    <a:pt x="7386" y="13827"/>
                    <a:pt x="7419" y="13761"/>
                    <a:pt x="7680" y="13615"/>
                  </a:cubicBezTo>
                  <a:cubicBezTo>
                    <a:pt x="8723" y="13093"/>
                    <a:pt x="9767" y="12555"/>
                    <a:pt x="10810" y="12050"/>
                  </a:cubicBezTo>
                  <a:cubicBezTo>
                    <a:pt x="10923" y="11996"/>
                    <a:pt x="11003" y="11965"/>
                    <a:pt x="11067" y="11965"/>
                  </a:cubicBezTo>
                  <a:close/>
                  <a:moveTo>
                    <a:pt x="12117" y="1"/>
                  </a:moveTo>
                  <a:cubicBezTo>
                    <a:pt x="12037" y="1"/>
                    <a:pt x="11958" y="22"/>
                    <a:pt x="11886" y="67"/>
                  </a:cubicBezTo>
                  <a:cubicBezTo>
                    <a:pt x="11658" y="181"/>
                    <a:pt x="11576" y="458"/>
                    <a:pt x="11674" y="735"/>
                  </a:cubicBezTo>
                  <a:cubicBezTo>
                    <a:pt x="11739" y="914"/>
                    <a:pt x="11837" y="1077"/>
                    <a:pt x="11935" y="1273"/>
                  </a:cubicBezTo>
                  <a:lnTo>
                    <a:pt x="13223" y="3718"/>
                  </a:lnTo>
                  <a:cubicBezTo>
                    <a:pt x="13370" y="3996"/>
                    <a:pt x="13370" y="4061"/>
                    <a:pt x="13109" y="4208"/>
                  </a:cubicBezTo>
                  <a:cubicBezTo>
                    <a:pt x="12017" y="4778"/>
                    <a:pt x="10924" y="5349"/>
                    <a:pt x="9816" y="5887"/>
                  </a:cubicBezTo>
                  <a:cubicBezTo>
                    <a:pt x="9701" y="5944"/>
                    <a:pt x="9619" y="5976"/>
                    <a:pt x="9552" y="5976"/>
                  </a:cubicBezTo>
                  <a:cubicBezTo>
                    <a:pt x="9446" y="5976"/>
                    <a:pt x="9377" y="5897"/>
                    <a:pt x="9278" y="5708"/>
                  </a:cubicBezTo>
                  <a:cubicBezTo>
                    <a:pt x="8886" y="5039"/>
                    <a:pt x="8511" y="4338"/>
                    <a:pt x="8153" y="3670"/>
                  </a:cubicBezTo>
                  <a:cubicBezTo>
                    <a:pt x="8055" y="3490"/>
                    <a:pt x="7924" y="3278"/>
                    <a:pt x="7778" y="3099"/>
                  </a:cubicBezTo>
                  <a:cubicBezTo>
                    <a:pt x="7669" y="2969"/>
                    <a:pt x="7524" y="2903"/>
                    <a:pt x="7382" y="2903"/>
                  </a:cubicBezTo>
                  <a:cubicBezTo>
                    <a:pt x="7310" y="2903"/>
                    <a:pt x="7240" y="2920"/>
                    <a:pt x="7174" y="2952"/>
                  </a:cubicBezTo>
                  <a:cubicBezTo>
                    <a:pt x="6930" y="3099"/>
                    <a:pt x="6832" y="3360"/>
                    <a:pt x="6930" y="3637"/>
                  </a:cubicBezTo>
                  <a:cubicBezTo>
                    <a:pt x="7028" y="3833"/>
                    <a:pt x="7158" y="4045"/>
                    <a:pt x="7256" y="4240"/>
                  </a:cubicBezTo>
                  <a:cubicBezTo>
                    <a:pt x="7615" y="4892"/>
                    <a:pt x="7973" y="5561"/>
                    <a:pt x="8316" y="6213"/>
                  </a:cubicBezTo>
                  <a:cubicBezTo>
                    <a:pt x="8430" y="6490"/>
                    <a:pt x="8413" y="6572"/>
                    <a:pt x="8153" y="6686"/>
                  </a:cubicBezTo>
                  <a:cubicBezTo>
                    <a:pt x="7028" y="7240"/>
                    <a:pt x="5886" y="7762"/>
                    <a:pt x="4745" y="8316"/>
                  </a:cubicBezTo>
                  <a:cubicBezTo>
                    <a:pt x="4658" y="8363"/>
                    <a:pt x="4589" y="8386"/>
                    <a:pt x="4530" y="8386"/>
                  </a:cubicBezTo>
                  <a:cubicBezTo>
                    <a:pt x="4424" y="8386"/>
                    <a:pt x="4350" y="8310"/>
                    <a:pt x="4256" y="8153"/>
                  </a:cubicBezTo>
                  <a:cubicBezTo>
                    <a:pt x="3930" y="7631"/>
                    <a:pt x="3620" y="7077"/>
                    <a:pt x="3294" y="6523"/>
                  </a:cubicBezTo>
                  <a:cubicBezTo>
                    <a:pt x="3196" y="6343"/>
                    <a:pt x="3099" y="6180"/>
                    <a:pt x="2952" y="6034"/>
                  </a:cubicBezTo>
                  <a:cubicBezTo>
                    <a:pt x="2862" y="5943"/>
                    <a:pt x="2753" y="5896"/>
                    <a:pt x="2633" y="5896"/>
                  </a:cubicBezTo>
                  <a:cubicBezTo>
                    <a:pt x="2558" y="5896"/>
                    <a:pt x="2479" y="5914"/>
                    <a:pt x="2398" y="5952"/>
                  </a:cubicBezTo>
                  <a:cubicBezTo>
                    <a:pt x="2202" y="6050"/>
                    <a:pt x="2071" y="6278"/>
                    <a:pt x="2153" y="6523"/>
                  </a:cubicBezTo>
                  <a:cubicBezTo>
                    <a:pt x="2218" y="6735"/>
                    <a:pt x="2300" y="6898"/>
                    <a:pt x="2398" y="7077"/>
                  </a:cubicBezTo>
                  <a:cubicBezTo>
                    <a:pt x="2675" y="7517"/>
                    <a:pt x="2936" y="7974"/>
                    <a:pt x="3180" y="8414"/>
                  </a:cubicBezTo>
                  <a:cubicBezTo>
                    <a:pt x="3457" y="8952"/>
                    <a:pt x="3441" y="8952"/>
                    <a:pt x="2887" y="9229"/>
                  </a:cubicBezTo>
                  <a:cubicBezTo>
                    <a:pt x="2724" y="9311"/>
                    <a:pt x="2593" y="9376"/>
                    <a:pt x="2430" y="9457"/>
                  </a:cubicBezTo>
                  <a:cubicBezTo>
                    <a:pt x="1876" y="9751"/>
                    <a:pt x="1305" y="10028"/>
                    <a:pt x="751" y="10338"/>
                  </a:cubicBezTo>
                  <a:cubicBezTo>
                    <a:pt x="490" y="10484"/>
                    <a:pt x="245" y="10615"/>
                    <a:pt x="99" y="10892"/>
                  </a:cubicBezTo>
                  <a:cubicBezTo>
                    <a:pt x="1" y="11104"/>
                    <a:pt x="17" y="11332"/>
                    <a:pt x="197" y="11511"/>
                  </a:cubicBezTo>
                  <a:cubicBezTo>
                    <a:pt x="306" y="11610"/>
                    <a:pt x="431" y="11672"/>
                    <a:pt x="560" y="11672"/>
                  </a:cubicBezTo>
                  <a:cubicBezTo>
                    <a:pt x="623" y="11672"/>
                    <a:pt x="687" y="11658"/>
                    <a:pt x="751" y="11626"/>
                  </a:cubicBezTo>
                  <a:cubicBezTo>
                    <a:pt x="881" y="11560"/>
                    <a:pt x="995" y="11479"/>
                    <a:pt x="1126" y="11414"/>
                  </a:cubicBezTo>
                  <a:cubicBezTo>
                    <a:pt x="1908" y="11006"/>
                    <a:pt x="2691" y="10599"/>
                    <a:pt x="3490" y="10191"/>
                  </a:cubicBezTo>
                  <a:cubicBezTo>
                    <a:pt x="3696" y="10085"/>
                    <a:pt x="3820" y="10022"/>
                    <a:pt x="3917" y="10022"/>
                  </a:cubicBezTo>
                  <a:cubicBezTo>
                    <a:pt x="4057" y="10022"/>
                    <a:pt x="4138" y="10156"/>
                    <a:pt x="4321" y="10484"/>
                  </a:cubicBezTo>
                  <a:cubicBezTo>
                    <a:pt x="4729" y="11185"/>
                    <a:pt x="5120" y="11919"/>
                    <a:pt x="5528" y="12653"/>
                  </a:cubicBezTo>
                  <a:cubicBezTo>
                    <a:pt x="5821" y="13207"/>
                    <a:pt x="5886" y="13207"/>
                    <a:pt x="5234" y="13517"/>
                  </a:cubicBezTo>
                  <a:lnTo>
                    <a:pt x="3213" y="14495"/>
                  </a:lnTo>
                  <a:cubicBezTo>
                    <a:pt x="2968" y="14609"/>
                    <a:pt x="2707" y="14756"/>
                    <a:pt x="2544" y="15000"/>
                  </a:cubicBezTo>
                  <a:cubicBezTo>
                    <a:pt x="2446" y="15180"/>
                    <a:pt x="2381" y="15375"/>
                    <a:pt x="2512" y="15571"/>
                  </a:cubicBezTo>
                  <a:cubicBezTo>
                    <a:pt x="2613" y="15759"/>
                    <a:pt x="2791" y="15870"/>
                    <a:pt x="3001" y="15870"/>
                  </a:cubicBezTo>
                  <a:cubicBezTo>
                    <a:pt x="3027" y="15870"/>
                    <a:pt x="3055" y="15868"/>
                    <a:pt x="3082" y="15864"/>
                  </a:cubicBezTo>
                  <a:cubicBezTo>
                    <a:pt x="3196" y="15832"/>
                    <a:pt x="3327" y="15799"/>
                    <a:pt x="3408" y="15734"/>
                  </a:cubicBezTo>
                  <a:cubicBezTo>
                    <a:pt x="4191" y="15163"/>
                    <a:pt x="5120" y="14821"/>
                    <a:pt x="5984" y="14397"/>
                  </a:cubicBezTo>
                  <a:cubicBezTo>
                    <a:pt x="6125" y="14333"/>
                    <a:pt x="6223" y="14297"/>
                    <a:pt x="6301" y="14297"/>
                  </a:cubicBezTo>
                  <a:cubicBezTo>
                    <a:pt x="6422" y="14297"/>
                    <a:pt x="6495" y="14385"/>
                    <a:pt x="6604" y="14593"/>
                  </a:cubicBezTo>
                  <a:cubicBezTo>
                    <a:pt x="7191" y="15701"/>
                    <a:pt x="7778" y="16810"/>
                    <a:pt x="8381" y="17935"/>
                  </a:cubicBezTo>
                  <a:cubicBezTo>
                    <a:pt x="8430" y="18065"/>
                    <a:pt x="8495" y="18196"/>
                    <a:pt x="8560" y="18326"/>
                  </a:cubicBezTo>
                  <a:cubicBezTo>
                    <a:pt x="8642" y="18473"/>
                    <a:pt x="8593" y="18603"/>
                    <a:pt x="8462" y="18685"/>
                  </a:cubicBezTo>
                  <a:cubicBezTo>
                    <a:pt x="8250" y="18815"/>
                    <a:pt x="8055" y="18913"/>
                    <a:pt x="7843" y="19011"/>
                  </a:cubicBezTo>
                  <a:cubicBezTo>
                    <a:pt x="7256" y="19321"/>
                    <a:pt x="6669" y="19614"/>
                    <a:pt x="6098" y="19940"/>
                  </a:cubicBezTo>
                  <a:cubicBezTo>
                    <a:pt x="5821" y="20071"/>
                    <a:pt x="5577" y="20234"/>
                    <a:pt x="5463" y="20511"/>
                  </a:cubicBezTo>
                  <a:cubicBezTo>
                    <a:pt x="5365" y="20707"/>
                    <a:pt x="5397" y="21000"/>
                    <a:pt x="5560" y="21130"/>
                  </a:cubicBezTo>
                  <a:cubicBezTo>
                    <a:pt x="5662" y="21222"/>
                    <a:pt x="5769" y="21275"/>
                    <a:pt x="5887" y="21275"/>
                  </a:cubicBezTo>
                  <a:cubicBezTo>
                    <a:pt x="5959" y="21275"/>
                    <a:pt x="6034" y="21255"/>
                    <a:pt x="6115" y="21212"/>
                  </a:cubicBezTo>
                  <a:cubicBezTo>
                    <a:pt x="6196" y="21179"/>
                    <a:pt x="6261" y="21130"/>
                    <a:pt x="6343" y="21098"/>
                  </a:cubicBezTo>
                  <a:cubicBezTo>
                    <a:pt x="6946" y="20756"/>
                    <a:pt x="7533" y="20429"/>
                    <a:pt x="8153" y="20103"/>
                  </a:cubicBezTo>
                  <a:cubicBezTo>
                    <a:pt x="8413" y="19957"/>
                    <a:pt x="8674" y="19859"/>
                    <a:pt x="8919" y="19712"/>
                  </a:cubicBezTo>
                  <a:cubicBezTo>
                    <a:pt x="8983" y="19673"/>
                    <a:pt x="9039" y="19655"/>
                    <a:pt x="9087" y="19655"/>
                  </a:cubicBezTo>
                  <a:cubicBezTo>
                    <a:pt x="9197" y="19655"/>
                    <a:pt x="9270" y="19745"/>
                    <a:pt x="9326" y="19859"/>
                  </a:cubicBezTo>
                  <a:cubicBezTo>
                    <a:pt x="9408" y="20022"/>
                    <a:pt x="9490" y="20201"/>
                    <a:pt x="9604" y="20381"/>
                  </a:cubicBezTo>
                  <a:cubicBezTo>
                    <a:pt x="10142" y="21440"/>
                    <a:pt x="10696" y="22516"/>
                    <a:pt x="11267" y="23576"/>
                  </a:cubicBezTo>
                  <a:cubicBezTo>
                    <a:pt x="11397" y="23804"/>
                    <a:pt x="11527" y="24016"/>
                    <a:pt x="11690" y="24212"/>
                  </a:cubicBezTo>
                  <a:cubicBezTo>
                    <a:pt x="11811" y="24351"/>
                    <a:pt x="11970" y="24417"/>
                    <a:pt x="12128" y="24417"/>
                  </a:cubicBezTo>
                  <a:cubicBezTo>
                    <a:pt x="12248" y="24417"/>
                    <a:pt x="12368" y="24380"/>
                    <a:pt x="12473" y="24310"/>
                  </a:cubicBezTo>
                  <a:cubicBezTo>
                    <a:pt x="12734" y="24130"/>
                    <a:pt x="12799" y="23772"/>
                    <a:pt x="12620" y="23478"/>
                  </a:cubicBezTo>
                  <a:cubicBezTo>
                    <a:pt x="12473" y="23283"/>
                    <a:pt x="12261" y="23087"/>
                    <a:pt x="12147" y="22875"/>
                  </a:cubicBezTo>
                  <a:cubicBezTo>
                    <a:pt x="11527" y="21750"/>
                    <a:pt x="10941" y="20592"/>
                    <a:pt x="10354" y="19451"/>
                  </a:cubicBezTo>
                  <a:cubicBezTo>
                    <a:pt x="10191" y="19141"/>
                    <a:pt x="10207" y="19044"/>
                    <a:pt x="10500" y="18897"/>
                  </a:cubicBezTo>
                  <a:lnTo>
                    <a:pt x="13549" y="17299"/>
                  </a:lnTo>
                  <a:cubicBezTo>
                    <a:pt x="13640" y="17251"/>
                    <a:pt x="13709" y="17225"/>
                    <a:pt x="13766" y="17225"/>
                  </a:cubicBezTo>
                  <a:cubicBezTo>
                    <a:pt x="13863" y="17225"/>
                    <a:pt x="13930" y="17298"/>
                    <a:pt x="14022" y="17462"/>
                  </a:cubicBezTo>
                  <a:cubicBezTo>
                    <a:pt x="14136" y="17674"/>
                    <a:pt x="14250" y="17870"/>
                    <a:pt x="14348" y="18082"/>
                  </a:cubicBezTo>
                  <a:cubicBezTo>
                    <a:pt x="14837" y="19011"/>
                    <a:pt x="15326" y="19973"/>
                    <a:pt x="15815" y="20919"/>
                  </a:cubicBezTo>
                  <a:cubicBezTo>
                    <a:pt x="15962" y="21179"/>
                    <a:pt x="16076" y="21440"/>
                    <a:pt x="16321" y="21603"/>
                  </a:cubicBezTo>
                  <a:cubicBezTo>
                    <a:pt x="16410" y="21668"/>
                    <a:pt x="16529" y="21701"/>
                    <a:pt x="16647" y="21701"/>
                  </a:cubicBezTo>
                  <a:cubicBezTo>
                    <a:pt x="16765" y="21701"/>
                    <a:pt x="16883" y="21668"/>
                    <a:pt x="16973" y="21603"/>
                  </a:cubicBezTo>
                  <a:cubicBezTo>
                    <a:pt x="17136" y="21489"/>
                    <a:pt x="17217" y="21212"/>
                    <a:pt x="17136" y="21000"/>
                  </a:cubicBezTo>
                  <a:cubicBezTo>
                    <a:pt x="17071" y="20837"/>
                    <a:pt x="16973" y="20690"/>
                    <a:pt x="16891" y="20544"/>
                  </a:cubicBezTo>
                  <a:cubicBezTo>
                    <a:pt x="16304" y="19386"/>
                    <a:pt x="15685" y="18228"/>
                    <a:pt x="15082" y="17038"/>
                  </a:cubicBezTo>
                  <a:cubicBezTo>
                    <a:pt x="14902" y="16696"/>
                    <a:pt x="14919" y="16631"/>
                    <a:pt x="15277" y="16451"/>
                  </a:cubicBezTo>
                  <a:cubicBezTo>
                    <a:pt x="16255" y="15962"/>
                    <a:pt x="17234" y="15473"/>
                    <a:pt x="18212" y="15000"/>
                  </a:cubicBezTo>
                  <a:cubicBezTo>
                    <a:pt x="18474" y="14876"/>
                    <a:pt x="18636" y="14801"/>
                    <a:pt x="18758" y="14801"/>
                  </a:cubicBezTo>
                  <a:cubicBezTo>
                    <a:pt x="18940" y="14801"/>
                    <a:pt x="19034" y="14966"/>
                    <a:pt x="19239" y="15375"/>
                  </a:cubicBezTo>
                  <a:lnTo>
                    <a:pt x="20820" y="18424"/>
                  </a:lnTo>
                  <a:cubicBezTo>
                    <a:pt x="20951" y="18669"/>
                    <a:pt x="21098" y="18930"/>
                    <a:pt x="21310" y="19125"/>
                  </a:cubicBezTo>
                  <a:cubicBezTo>
                    <a:pt x="21424" y="19209"/>
                    <a:pt x="21554" y="19254"/>
                    <a:pt x="21682" y="19254"/>
                  </a:cubicBezTo>
                  <a:cubicBezTo>
                    <a:pt x="21827" y="19254"/>
                    <a:pt x="21971" y="19197"/>
                    <a:pt x="22092" y="19076"/>
                  </a:cubicBezTo>
                  <a:cubicBezTo>
                    <a:pt x="22353" y="18848"/>
                    <a:pt x="22402" y="18506"/>
                    <a:pt x="22125" y="18245"/>
                  </a:cubicBezTo>
                  <a:cubicBezTo>
                    <a:pt x="21782" y="17870"/>
                    <a:pt x="21587" y="17430"/>
                    <a:pt x="21358" y="17006"/>
                  </a:cubicBezTo>
                  <a:cubicBezTo>
                    <a:pt x="21049" y="16451"/>
                    <a:pt x="20771" y="15897"/>
                    <a:pt x="20478" y="15326"/>
                  </a:cubicBezTo>
                  <a:cubicBezTo>
                    <a:pt x="20315" y="14984"/>
                    <a:pt x="20070" y="14658"/>
                    <a:pt x="19989" y="14250"/>
                  </a:cubicBezTo>
                  <a:cubicBezTo>
                    <a:pt x="20282" y="13908"/>
                    <a:pt x="20723" y="13794"/>
                    <a:pt x="21098" y="13615"/>
                  </a:cubicBezTo>
                  <a:cubicBezTo>
                    <a:pt x="22320" y="12979"/>
                    <a:pt x="23559" y="12392"/>
                    <a:pt x="24782" y="11756"/>
                  </a:cubicBezTo>
                  <a:cubicBezTo>
                    <a:pt x="25027" y="11642"/>
                    <a:pt x="25288" y="11511"/>
                    <a:pt x="25467" y="11267"/>
                  </a:cubicBezTo>
                  <a:cubicBezTo>
                    <a:pt x="25597" y="11088"/>
                    <a:pt x="25630" y="10908"/>
                    <a:pt x="25516" y="10696"/>
                  </a:cubicBezTo>
                  <a:cubicBezTo>
                    <a:pt x="25415" y="10545"/>
                    <a:pt x="25285" y="10462"/>
                    <a:pt x="25141" y="10462"/>
                  </a:cubicBezTo>
                  <a:cubicBezTo>
                    <a:pt x="25099" y="10462"/>
                    <a:pt x="25055" y="10470"/>
                    <a:pt x="25010" y="10484"/>
                  </a:cubicBezTo>
                  <a:cubicBezTo>
                    <a:pt x="24815" y="10533"/>
                    <a:pt x="24635" y="10647"/>
                    <a:pt x="24456" y="10729"/>
                  </a:cubicBezTo>
                  <a:cubicBezTo>
                    <a:pt x="22907" y="11495"/>
                    <a:pt x="21375" y="12278"/>
                    <a:pt x="19826" y="13028"/>
                  </a:cubicBezTo>
                  <a:cubicBezTo>
                    <a:pt x="19665" y="13105"/>
                    <a:pt x="19562" y="13149"/>
                    <a:pt x="19483" y="13149"/>
                  </a:cubicBezTo>
                  <a:cubicBezTo>
                    <a:pt x="19362" y="13149"/>
                    <a:pt x="19295" y="13046"/>
                    <a:pt x="19157" y="12799"/>
                  </a:cubicBezTo>
                  <a:cubicBezTo>
                    <a:pt x="18587" y="11707"/>
                    <a:pt x="18016" y="10615"/>
                    <a:pt x="17446" y="9522"/>
                  </a:cubicBezTo>
                  <a:cubicBezTo>
                    <a:pt x="17201" y="9050"/>
                    <a:pt x="17217" y="9033"/>
                    <a:pt x="17674" y="8805"/>
                  </a:cubicBezTo>
                  <a:cubicBezTo>
                    <a:pt x="18668" y="8316"/>
                    <a:pt x="19679" y="7843"/>
                    <a:pt x="20690" y="7354"/>
                  </a:cubicBezTo>
                  <a:cubicBezTo>
                    <a:pt x="20869" y="7256"/>
                    <a:pt x="21049" y="7175"/>
                    <a:pt x="21212" y="7077"/>
                  </a:cubicBezTo>
                  <a:cubicBezTo>
                    <a:pt x="21473" y="6914"/>
                    <a:pt x="21587" y="6669"/>
                    <a:pt x="21473" y="6425"/>
                  </a:cubicBezTo>
                  <a:cubicBezTo>
                    <a:pt x="21401" y="6234"/>
                    <a:pt x="21233" y="6113"/>
                    <a:pt x="21008" y="6113"/>
                  </a:cubicBezTo>
                  <a:cubicBezTo>
                    <a:pt x="20925" y="6113"/>
                    <a:pt x="20835" y="6129"/>
                    <a:pt x="20739" y="6164"/>
                  </a:cubicBezTo>
                  <a:cubicBezTo>
                    <a:pt x="20462" y="6262"/>
                    <a:pt x="20217" y="6376"/>
                    <a:pt x="19956" y="6506"/>
                  </a:cubicBezTo>
                  <a:cubicBezTo>
                    <a:pt x="18978" y="6979"/>
                    <a:pt x="17967" y="7436"/>
                    <a:pt x="16989" y="7908"/>
                  </a:cubicBezTo>
                  <a:cubicBezTo>
                    <a:pt x="16896" y="7955"/>
                    <a:pt x="16823" y="7979"/>
                    <a:pt x="16763" y="7979"/>
                  </a:cubicBezTo>
                  <a:cubicBezTo>
                    <a:pt x="16654" y="7979"/>
                    <a:pt x="16584" y="7902"/>
                    <a:pt x="16500" y="7745"/>
                  </a:cubicBezTo>
                  <a:cubicBezTo>
                    <a:pt x="16141" y="7077"/>
                    <a:pt x="15766" y="6376"/>
                    <a:pt x="15424" y="5691"/>
                  </a:cubicBezTo>
                  <a:cubicBezTo>
                    <a:pt x="14707" y="4322"/>
                    <a:pt x="14609" y="4648"/>
                    <a:pt x="15929" y="3898"/>
                  </a:cubicBezTo>
                  <a:cubicBezTo>
                    <a:pt x="16467" y="3604"/>
                    <a:pt x="17022" y="3344"/>
                    <a:pt x="17543" y="3066"/>
                  </a:cubicBezTo>
                  <a:cubicBezTo>
                    <a:pt x="17755" y="2952"/>
                    <a:pt x="17951" y="2838"/>
                    <a:pt x="18000" y="2577"/>
                  </a:cubicBezTo>
                  <a:cubicBezTo>
                    <a:pt x="18049" y="2300"/>
                    <a:pt x="17788" y="2039"/>
                    <a:pt x="17511" y="2007"/>
                  </a:cubicBezTo>
                  <a:cubicBezTo>
                    <a:pt x="17481" y="2003"/>
                    <a:pt x="17452" y="2002"/>
                    <a:pt x="17424" y="2002"/>
                  </a:cubicBezTo>
                  <a:cubicBezTo>
                    <a:pt x="17182" y="2002"/>
                    <a:pt x="16967" y="2117"/>
                    <a:pt x="16777" y="2219"/>
                  </a:cubicBezTo>
                  <a:cubicBezTo>
                    <a:pt x="16158" y="2545"/>
                    <a:pt x="15571" y="2871"/>
                    <a:pt x="14951" y="3197"/>
                  </a:cubicBezTo>
                  <a:cubicBezTo>
                    <a:pt x="14691" y="3337"/>
                    <a:pt x="14544" y="3417"/>
                    <a:pt x="14435" y="3417"/>
                  </a:cubicBezTo>
                  <a:cubicBezTo>
                    <a:pt x="14291" y="3417"/>
                    <a:pt x="14215" y="3277"/>
                    <a:pt x="14038" y="2952"/>
                  </a:cubicBezTo>
                  <a:cubicBezTo>
                    <a:pt x="13647" y="2267"/>
                    <a:pt x="13288" y="1550"/>
                    <a:pt x="12897" y="833"/>
                  </a:cubicBezTo>
                  <a:cubicBezTo>
                    <a:pt x="12799" y="637"/>
                    <a:pt x="12701" y="425"/>
                    <a:pt x="12555" y="246"/>
                  </a:cubicBezTo>
                  <a:cubicBezTo>
                    <a:pt x="12436" y="84"/>
                    <a:pt x="12274" y="1"/>
                    <a:pt x="12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5" name="Google Shape;305;p11"/>
            <p:cNvGrpSpPr/>
            <p:nvPr/>
          </p:nvGrpSpPr>
          <p:grpSpPr>
            <a:xfrm>
              <a:off x="-205964" y="4555489"/>
              <a:ext cx="762645" cy="805883"/>
              <a:chOff x="3140125" y="3320700"/>
              <a:chExt cx="409650" cy="432875"/>
            </a:xfrm>
          </p:grpSpPr>
          <p:sp>
            <p:nvSpPr>
              <p:cNvPr id="306" name="Google Shape;306;p11"/>
              <p:cNvSpPr/>
              <p:nvPr/>
            </p:nvSpPr>
            <p:spPr>
              <a:xfrm>
                <a:off x="3253825" y="3429525"/>
                <a:ext cx="18375" cy="69750"/>
              </a:xfrm>
              <a:custGeom>
                <a:rect b="b" l="l" r="r" t="t"/>
                <a:pathLst>
                  <a:path extrusionOk="0" h="2790" w="735">
                    <a:moveTo>
                      <a:pt x="392" y="0"/>
                    </a:moveTo>
                    <a:cubicBezTo>
                      <a:pt x="246" y="0"/>
                      <a:pt x="115" y="82"/>
                      <a:pt x="83" y="229"/>
                    </a:cubicBezTo>
                    <a:cubicBezTo>
                      <a:pt x="66" y="343"/>
                      <a:pt x="34" y="473"/>
                      <a:pt x="34" y="587"/>
                    </a:cubicBezTo>
                    <a:cubicBezTo>
                      <a:pt x="17" y="1158"/>
                      <a:pt x="1" y="1728"/>
                      <a:pt x="1" y="2299"/>
                    </a:cubicBezTo>
                    <a:lnTo>
                      <a:pt x="1" y="2495"/>
                    </a:lnTo>
                    <a:cubicBezTo>
                      <a:pt x="17" y="2641"/>
                      <a:pt x="148" y="2772"/>
                      <a:pt x="278" y="2788"/>
                    </a:cubicBezTo>
                    <a:cubicBezTo>
                      <a:pt x="288" y="2789"/>
                      <a:pt x="297" y="2790"/>
                      <a:pt x="307" y="2790"/>
                    </a:cubicBezTo>
                    <a:cubicBezTo>
                      <a:pt x="432" y="2790"/>
                      <a:pt x="574" y="2695"/>
                      <a:pt x="604" y="2544"/>
                    </a:cubicBezTo>
                    <a:cubicBezTo>
                      <a:pt x="653" y="2397"/>
                      <a:pt x="669" y="2283"/>
                      <a:pt x="669" y="2136"/>
                    </a:cubicBezTo>
                    <a:lnTo>
                      <a:pt x="669" y="1370"/>
                    </a:lnTo>
                    <a:cubicBezTo>
                      <a:pt x="669" y="1076"/>
                      <a:pt x="686" y="815"/>
                      <a:pt x="735" y="555"/>
                    </a:cubicBezTo>
                    <a:cubicBezTo>
                      <a:pt x="735" y="457"/>
                      <a:pt x="718" y="343"/>
                      <a:pt x="686" y="245"/>
                    </a:cubicBezTo>
                    <a:cubicBezTo>
                      <a:pt x="653" y="82"/>
                      <a:pt x="523" y="0"/>
                      <a:pt x="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1"/>
              <p:cNvSpPr/>
              <p:nvPr/>
            </p:nvSpPr>
            <p:spPr>
              <a:xfrm>
                <a:off x="3482500" y="3326400"/>
                <a:ext cx="19575" cy="69775"/>
              </a:xfrm>
              <a:custGeom>
                <a:rect b="b" l="l" r="r" t="t"/>
                <a:pathLst>
                  <a:path extrusionOk="0" h="2791" w="783">
                    <a:moveTo>
                      <a:pt x="506" y="1"/>
                    </a:moveTo>
                    <a:cubicBezTo>
                      <a:pt x="391" y="1"/>
                      <a:pt x="310" y="49"/>
                      <a:pt x="228" y="131"/>
                    </a:cubicBezTo>
                    <a:cubicBezTo>
                      <a:pt x="147" y="245"/>
                      <a:pt x="98" y="375"/>
                      <a:pt x="98" y="522"/>
                    </a:cubicBezTo>
                    <a:cubicBezTo>
                      <a:pt x="82" y="1109"/>
                      <a:pt x="49" y="1696"/>
                      <a:pt x="17" y="2283"/>
                    </a:cubicBezTo>
                    <a:cubicBezTo>
                      <a:pt x="0" y="2381"/>
                      <a:pt x="17" y="2479"/>
                      <a:pt x="49" y="2560"/>
                    </a:cubicBezTo>
                    <a:cubicBezTo>
                      <a:pt x="65" y="2674"/>
                      <a:pt x="147" y="2756"/>
                      <a:pt x="294" y="2788"/>
                    </a:cubicBezTo>
                    <a:cubicBezTo>
                      <a:pt x="307" y="2790"/>
                      <a:pt x="320" y="2791"/>
                      <a:pt x="333" y="2791"/>
                    </a:cubicBezTo>
                    <a:cubicBezTo>
                      <a:pt x="452" y="2791"/>
                      <a:pt x="576" y="2725"/>
                      <a:pt x="620" y="2593"/>
                    </a:cubicBezTo>
                    <a:cubicBezTo>
                      <a:pt x="652" y="2462"/>
                      <a:pt x="701" y="2299"/>
                      <a:pt x="701" y="2153"/>
                    </a:cubicBezTo>
                    <a:lnTo>
                      <a:pt x="701" y="1288"/>
                    </a:lnTo>
                    <a:cubicBezTo>
                      <a:pt x="701" y="1288"/>
                      <a:pt x="718" y="1288"/>
                      <a:pt x="734" y="1272"/>
                    </a:cubicBezTo>
                    <a:cubicBezTo>
                      <a:pt x="750" y="1011"/>
                      <a:pt x="750" y="718"/>
                      <a:pt x="783" y="457"/>
                    </a:cubicBezTo>
                    <a:cubicBezTo>
                      <a:pt x="783" y="375"/>
                      <a:pt x="783" y="310"/>
                      <a:pt x="750" y="229"/>
                    </a:cubicBezTo>
                    <a:cubicBezTo>
                      <a:pt x="734" y="115"/>
                      <a:pt x="636" y="33"/>
                      <a:pt x="5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1"/>
              <p:cNvSpPr/>
              <p:nvPr/>
            </p:nvSpPr>
            <p:spPr>
              <a:xfrm>
                <a:off x="3146225" y="3612125"/>
                <a:ext cx="17975" cy="63600"/>
              </a:xfrm>
              <a:custGeom>
                <a:rect b="b" l="l" r="r" t="t"/>
                <a:pathLst>
                  <a:path extrusionOk="0" h="2544" w="719">
                    <a:moveTo>
                      <a:pt x="327" y="0"/>
                    </a:moveTo>
                    <a:cubicBezTo>
                      <a:pt x="180" y="16"/>
                      <a:pt x="82" y="82"/>
                      <a:pt x="50" y="196"/>
                    </a:cubicBezTo>
                    <a:cubicBezTo>
                      <a:pt x="17" y="261"/>
                      <a:pt x="1" y="326"/>
                      <a:pt x="1" y="375"/>
                    </a:cubicBezTo>
                    <a:cubicBezTo>
                      <a:pt x="1" y="929"/>
                      <a:pt x="17" y="1500"/>
                      <a:pt x="50" y="2054"/>
                    </a:cubicBezTo>
                    <a:cubicBezTo>
                      <a:pt x="50" y="2152"/>
                      <a:pt x="82" y="2250"/>
                      <a:pt x="131" y="2364"/>
                    </a:cubicBezTo>
                    <a:cubicBezTo>
                      <a:pt x="164" y="2478"/>
                      <a:pt x="278" y="2543"/>
                      <a:pt x="408" y="2543"/>
                    </a:cubicBezTo>
                    <a:cubicBezTo>
                      <a:pt x="523" y="2543"/>
                      <a:pt x="637" y="2462"/>
                      <a:pt x="669" y="2332"/>
                    </a:cubicBezTo>
                    <a:cubicBezTo>
                      <a:pt x="686" y="2234"/>
                      <a:pt x="718" y="2136"/>
                      <a:pt x="718" y="2038"/>
                    </a:cubicBezTo>
                    <a:lnTo>
                      <a:pt x="718" y="1304"/>
                    </a:lnTo>
                    <a:cubicBezTo>
                      <a:pt x="718" y="1304"/>
                      <a:pt x="702" y="1304"/>
                      <a:pt x="669" y="1272"/>
                    </a:cubicBezTo>
                    <a:lnTo>
                      <a:pt x="669" y="457"/>
                    </a:lnTo>
                    <a:cubicBezTo>
                      <a:pt x="669" y="359"/>
                      <a:pt x="653" y="261"/>
                      <a:pt x="604" y="147"/>
                    </a:cubicBezTo>
                    <a:cubicBezTo>
                      <a:pt x="572" y="33"/>
                      <a:pt x="457" y="0"/>
                      <a:pt x="3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1"/>
              <p:cNvSpPr/>
              <p:nvPr/>
            </p:nvSpPr>
            <p:spPr>
              <a:xfrm>
                <a:off x="3392425" y="3320700"/>
                <a:ext cx="17550" cy="61575"/>
              </a:xfrm>
              <a:custGeom>
                <a:rect b="b" l="l" r="r" t="t"/>
                <a:pathLst>
                  <a:path extrusionOk="0" h="2463" w="702">
                    <a:moveTo>
                      <a:pt x="359" y="0"/>
                    </a:moveTo>
                    <a:cubicBezTo>
                      <a:pt x="228" y="17"/>
                      <a:pt x="114" y="82"/>
                      <a:pt x="82" y="196"/>
                    </a:cubicBezTo>
                    <a:cubicBezTo>
                      <a:pt x="33" y="277"/>
                      <a:pt x="16" y="375"/>
                      <a:pt x="16" y="457"/>
                    </a:cubicBezTo>
                    <a:cubicBezTo>
                      <a:pt x="0" y="913"/>
                      <a:pt x="0" y="1353"/>
                      <a:pt x="16" y="1810"/>
                    </a:cubicBezTo>
                    <a:cubicBezTo>
                      <a:pt x="16" y="1973"/>
                      <a:pt x="65" y="2120"/>
                      <a:pt x="98" y="2250"/>
                    </a:cubicBezTo>
                    <a:cubicBezTo>
                      <a:pt x="147" y="2397"/>
                      <a:pt x="261" y="2462"/>
                      <a:pt x="408" y="2462"/>
                    </a:cubicBezTo>
                    <a:cubicBezTo>
                      <a:pt x="538" y="2446"/>
                      <a:pt x="669" y="2332"/>
                      <a:pt x="685" y="2152"/>
                    </a:cubicBezTo>
                    <a:lnTo>
                      <a:pt x="685" y="1924"/>
                    </a:lnTo>
                    <a:lnTo>
                      <a:pt x="685" y="1305"/>
                    </a:lnTo>
                    <a:lnTo>
                      <a:pt x="701" y="1305"/>
                    </a:lnTo>
                    <a:lnTo>
                      <a:pt x="701" y="522"/>
                    </a:lnTo>
                    <a:cubicBezTo>
                      <a:pt x="701" y="408"/>
                      <a:pt x="685" y="277"/>
                      <a:pt x="652" y="180"/>
                    </a:cubicBezTo>
                    <a:cubicBezTo>
                      <a:pt x="603" y="49"/>
                      <a:pt x="506" y="0"/>
                      <a:pt x="3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1"/>
              <p:cNvSpPr/>
              <p:nvPr/>
            </p:nvSpPr>
            <p:spPr>
              <a:xfrm>
                <a:off x="3387125" y="3539575"/>
                <a:ext cx="17550" cy="62825"/>
              </a:xfrm>
              <a:custGeom>
                <a:rect b="b" l="l" r="r" t="t"/>
                <a:pathLst>
                  <a:path extrusionOk="0" h="2513" w="702">
                    <a:moveTo>
                      <a:pt x="326" y="0"/>
                    </a:moveTo>
                    <a:cubicBezTo>
                      <a:pt x="180" y="0"/>
                      <a:pt x="65" y="98"/>
                      <a:pt x="17" y="245"/>
                    </a:cubicBezTo>
                    <a:cubicBezTo>
                      <a:pt x="0" y="326"/>
                      <a:pt x="0" y="391"/>
                      <a:pt x="0" y="473"/>
                    </a:cubicBezTo>
                    <a:cubicBezTo>
                      <a:pt x="0" y="913"/>
                      <a:pt x="17" y="1386"/>
                      <a:pt x="17" y="1842"/>
                    </a:cubicBezTo>
                    <a:cubicBezTo>
                      <a:pt x="17" y="1957"/>
                      <a:pt x="49" y="2087"/>
                      <a:pt x="65" y="2201"/>
                    </a:cubicBezTo>
                    <a:cubicBezTo>
                      <a:pt x="126" y="2413"/>
                      <a:pt x="229" y="2513"/>
                      <a:pt x="374" y="2513"/>
                    </a:cubicBezTo>
                    <a:cubicBezTo>
                      <a:pt x="385" y="2513"/>
                      <a:pt x="396" y="2512"/>
                      <a:pt x="408" y="2511"/>
                    </a:cubicBezTo>
                    <a:cubicBezTo>
                      <a:pt x="571" y="2495"/>
                      <a:pt x="685" y="2380"/>
                      <a:pt x="701" y="2169"/>
                    </a:cubicBezTo>
                    <a:lnTo>
                      <a:pt x="701" y="1940"/>
                    </a:lnTo>
                    <a:lnTo>
                      <a:pt x="701" y="1353"/>
                    </a:lnTo>
                    <a:cubicBezTo>
                      <a:pt x="685" y="1353"/>
                      <a:pt x="685" y="1353"/>
                      <a:pt x="669" y="1304"/>
                    </a:cubicBezTo>
                    <a:lnTo>
                      <a:pt x="669" y="489"/>
                    </a:lnTo>
                    <a:cubicBezTo>
                      <a:pt x="669" y="391"/>
                      <a:pt x="652" y="277"/>
                      <a:pt x="620" y="180"/>
                    </a:cubicBezTo>
                    <a:cubicBezTo>
                      <a:pt x="571" y="65"/>
                      <a:pt x="473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1"/>
              <p:cNvSpPr/>
              <p:nvPr/>
            </p:nvSpPr>
            <p:spPr>
              <a:xfrm>
                <a:off x="3325575" y="3614150"/>
                <a:ext cx="18375" cy="58000"/>
              </a:xfrm>
              <a:custGeom>
                <a:rect b="b" l="l" r="r" t="t"/>
                <a:pathLst>
                  <a:path extrusionOk="0" h="2320" w="735">
                    <a:moveTo>
                      <a:pt x="392" y="1"/>
                    </a:moveTo>
                    <a:cubicBezTo>
                      <a:pt x="245" y="17"/>
                      <a:pt x="147" y="66"/>
                      <a:pt x="98" y="196"/>
                    </a:cubicBezTo>
                    <a:cubicBezTo>
                      <a:pt x="66" y="294"/>
                      <a:pt x="49" y="408"/>
                      <a:pt x="49" y="506"/>
                    </a:cubicBezTo>
                    <a:lnTo>
                      <a:pt x="49" y="1223"/>
                    </a:lnTo>
                    <a:cubicBezTo>
                      <a:pt x="17" y="1386"/>
                      <a:pt x="17" y="1582"/>
                      <a:pt x="17" y="1778"/>
                    </a:cubicBezTo>
                    <a:cubicBezTo>
                      <a:pt x="17" y="1892"/>
                      <a:pt x="0" y="1990"/>
                      <a:pt x="17" y="2088"/>
                    </a:cubicBezTo>
                    <a:cubicBezTo>
                      <a:pt x="48" y="2234"/>
                      <a:pt x="173" y="2320"/>
                      <a:pt x="302" y="2320"/>
                    </a:cubicBezTo>
                    <a:cubicBezTo>
                      <a:pt x="374" y="2320"/>
                      <a:pt x="447" y="2293"/>
                      <a:pt x="506" y="2234"/>
                    </a:cubicBezTo>
                    <a:cubicBezTo>
                      <a:pt x="571" y="2169"/>
                      <a:pt x="636" y="2088"/>
                      <a:pt x="653" y="2006"/>
                    </a:cubicBezTo>
                    <a:cubicBezTo>
                      <a:pt x="685" y="1859"/>
                      <a:pt x="734" y="1696"/>
                      <a:pt x="734" y="1566"/>
                    </a:cubicBezTo>
                    <a:lnTo>
                      <a:pt x="734" y="441"/>
                    </a:lnTo>
                    <a:cubicBezTo>
                      <a:pt x="734" y="343"/>
                      <a:pt x="718" y="262"/>
                      <a:pt x="669" y="180"/>
                    </a:cubicBezTo>
                    <a:cubicBezTo>
                      <a:pt x="636" y="50"/>
                      <a:pt x="506" y="1"/>
                      <a:pt x="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1"/>
              <p:cNvSpPr/>
              <p:nvPr/>
            </p:nvSpPr>
            <p:spPr>
              <a:xfrm>
                <a:off x="3284825" y="3360150"/>
                <a:ext cx="17550" cy="62050"/>
              </a:xfrm>
              <a:custGeom>
                <a:rect b="b" l="l" r="r" t="t"/>
                <a:pathLst>
                  <a:path extrusionOk="0" h="2482" w="702">
                    <a:moveTo>
                      <a:pt x="339" y="1"/>
                    </a:moveTo>
                    <a:cubicBezTo>
                      <a:pt x="214" y="1"/>
                      <a:pt x="108" y="54"/>
                      <a:pt x="65" y="183"/>
                    </a:cubicBezTo>
                    <a:cubicBezTo>
                      <a:pt x="16" y="265"/>
                      <a:pt x="0" y="379"/>
                      <a:pt x="0" y="444"/>
                    </a:cubicBezTo>
                    <a:lnTo>
                      <a:pt x="0" y="2042"/>
                    </a:lnTo>
                    <a:cubicBezTo>
                      <a:pt x="0" y="2139"/>
                      <a:pt x="16" y="2221"/>
                      <a:pt x="65" y="2302"/>
                    </a:cubicBezTo>
                    <a:cubicBezTo>
                      <a:pt x="98" y="2417"/>
                      <a:pt x="179" y="2482"/>
                      <a:pt x="310" y="2482"/>
                    </a:cubicBezTo>
                    <a:cubicBezTo>
                      <a:pt x="424" y="2482"/>
                      <a:pt x="538" y="2417"/>
                      <a:pt x="587" y="2302"/>
                    </a:cubicBezTo>
                    <a:cubicBezTo>
                      <a:pt x="668" y="2205"/>
                      <a:pt x="668" y="2091"/>
                      <a:pt x="668" y="1960"/>
                    </a:cubicBezTo>
                    <a:lnTo>
                      <a:pt x="668" y="1194"/>
                    </a:lnTo>
                    <a:cubicBezTo>
                      <a:pt x="668" y="966"/>
                      <a:pt x="668" y="737"/>
                      <a:pt x="701" y="493"/>
                    </a:cubicBezTo>
                    <a:cubicBezTo>
                      <a:pt x="668" y="411"/>
                      <a:pt x="668" y="313"/>
                      <a:pt x="652" y="232"/>
                    </a:cubicBezTo>
                    <a:cubicBezTo>
                      <a:pt x="620" y="102"/>
                      <a:pt x="538" y="20"/>
                      <a:pt x="391" y="4"/>
                    </a:cubicBezTo>
                    <a:cubicBezTo>
                      <a:pt x="374" y="2"/>
                      <a:pt x="356" y="1"/>
                      <a:pt x="3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1"/>
              <p:cNvSpPr/>
              <p:nvPr/>
            </p:nvSpPr>
            <p:spPr>
              <a:xfrm>
                <a:off x="3442950" y="3440125"/>
                <a:ext cx="17150" cy="59925"/>
              </a:xfrm>
              <a:custGeom>
                <a:rect b="b" l="l" r="r" t="t"/>
                <a:pathLst>
                  <a:path extrusionOk="0" h="2397" w="686">
                    <a:moveTo>
                      <a:pt x="327" y="0"/>
                    </a:moveTo>
                    <a:cubicBezTo>
                      <a:pt x="196" y="0"/>
                      <a:pt x="99" y="82"/>
                      <a:pt x="50" y="212"/>
                    </a:cubicBezTo>
                    <a:cubicBezTo>
                      <a:pt x="17" y="294"/>
                      <a:pt x="17" y="391"/>
                      <a:pt x="17" y="473"/>
                    </a:cubicBezTo>
                    <a:lnTo>
                      <a:pt x="17" y="1190"/>
                    </a:lnTo>
                    <a:cubicBezTo>
                      <a:pt x="1" y="1386"/>
                      <a:pt x="1" y="1598"/>
                      <a:pt x="17" y="1842"/>
                    </a:cubicBezTo>
                    <a:cubicBezTo>
                      <a:pt x="17" y="1940"/>
                      <a:pt x="17" y="2038"/>
                      <a:pt x="33" y="2152"/>
                    </a:cubicBezTo>
                    <a:cubicBezTo>
                      <a:pt x="82" y="2283"/>
                      <a:pt x="196" y="2397"/>
                      <a:pt x="327" y="2397"/>
                    </a:cubicBezTo>
                    <a:cubicBezTo>
                      <a:pt x="457" y="2397"/>
                      <a:pt x="571" y="2315"/>
                      <a:pt x="620" y="2168"/>
                    </a:cubicBezTo>
                    <a:cubicBezTo>
                      <a:pt x="686" y="2071"/>
                      <a:pt x="686" y="1940"/>
                      <a:pt x="686" y="1826"/>
                    </a:cubicBezTo>
                    <a:lnTo>
                      <a:pt x="686" y="473"/>
                    </a:lnTo>
                    <a:cubicBezTo>
                      <a:pt x="686" y="391"/>
                      <a:pt x="669" y="294"/>
                      <a:pt x="653" y="212"/>
                    </a:cubicBezTo>
                    <a:cubicBezTo>
                      <a:pt x="604" y="65"/>
                      <a:pt x="457" y="0"/>
                      <a:pt x="3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>
                <a:off x="3504900" y="3473125"/>
                <a:ext cx="17550" cy="58325"/>
              </a:xfrm>
              <a:custGeom>
                <a:rect b="b" l="l" r="r" t="t"/>
                <a:pathLst>
                  <a:path extrusionOk="0" h="2333" w="702">
                    <a:moveTo>
                      <a:pt x="343" y="1"/>
                    </a:moveTo>
                    <a:cubicBezTo>
                      <a:pt x="213" y="1"/>
                      <a:pt x="99" y="66"/>
                      <a:pt x="66" y="196"/>
                    </a:cubicBezTo>
                    <a:cubicBezTo>
                      <a:pt x="17" y="278"/>
                      <a:pt x="1" y="376"/>
                      <a:pt x="1" y="457"/>
                    </a:cubicBezTo>
                    <a:lnTo>
                      <a:pt x="1" y="1761"/>
                    </a:lnTo>
                    <a:cubicBezTo>
                      <a:pt x="17" y="1876"/>
                      <a:pt x="50" y="1990"/>
                      <a:pt x="82" y="2104"/>
                    </a:cubicBezTo>
                    <a:cubicBezTo>
                      <a:pt x="131" y="2267"/>
                      <a:pt x="262" y="2332"/>
                      <a:pt x="392" y="2332"/>
                    </a:cubicBezTo>
                    <a:cubicBezTo>
                      <a:pt x="523" y="2316"/>
                      <a:pt x="653" y="2218"/>
                      <a:pt x="669" y="2071"/>
                    </a:cubicBezTo>
                    <a:cubicBezTo>
                      <a:pt x="702" y="1973"/>
                      <a:pt x="702" y="1859"/>
                      <a:pt x="702" y="1761"/>
                    </a:cubicBezTo>
                    <a:lnTo>
                      <a:pt x="702" y="1175"/>
                    </a:lnTo>
                    <a:cubicBezTo>
                      <a:pt x="669" y="946"/>
                      <a:pt x="669" y="718"/>
                      <a:pt x="702" y="490"/>
                    </a:cubicBezTo>
                    <a:cubicBezTo>
                      <a:pt x="702" y="408"/>
                      <a:pt x="669" y="310"/>
                      <a:pt x="653" y="229"/>
                    </a:cubicBezTo>
                    <a:cubicBezTo>
                      <a:pt x="604" y="115"/>
                      <a:pt x="474" y="1"/>
                      <a:pt x="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3435225" y="3671975"/>
                <a:ext cx="17125" cy="53625"/>
              </a:xfrm>
              <a:custGeom>
                <a:rect b="b" l="l" r="r" t="t"/>
                <a:pathLst>
                  <a:path extrusionOk="0" h="2145" w="685">
                    <a:moveTo>
                      <a:pt x="303" y="0"/>
                    </a:moveTo>
                    <a:cubicBezTo>
                      <a:pt x="192" y="0"/>
                      <a:pt x="107" y="63"/>
                      <a:pt x="49" y="166"/>
                    </a:cubicBezTo>
                    <a:cubicBezTo>
                      <a:pt x="16" y="264"/>
                      <a:pt x="0" y="378"/>
                      <a:pt x="0" y="476"/>
                    </a:cubicBezTo>
                    <a:cubicBezTo>
                      <a:pt x="0" y="818"/>
                      <a:pt x="0" y="1193"/>
                      <a:pt x="16" y="1552"/>
                    </a:cubicBezTo>
                    <a:cubicBezTo>
                      <a:pt x="16" y="1649"/>
                      <a:pt x="33" y="1780"/>
                      <a:pt x="82" y="1894"/>
                    </a:cubicBezTo>
                    <a:cubicBezTo>
                      <a:pt x="110" y="2038"/>
                      <a:pt x="228" y="2144"/>
                      <a:pt x="357" y="2144"/>
                    </a:cubicBezTo>
                    <a:cubicBezTo>
                      <a:pt x="374" y="2144"/>
                      <a:pt x="391" y="2142"/>
                      <a:pt x="408" y="2138"/>
                    </a:cubicBezTo>
                    <a:cubicBezTo>
                      <a:pt x="571" y="2138"/>
                      <a:pt x="668" y="2008"/>
                      <a:pt x="685" y="1796"/>
                    </a:cubicBezTo>
                    <a:lnTo>
                      <a:pt x="685" y="1568"/>
                    </a:lnTo>
                    <a:lnTo>
                      <a:pt x="685" y="1079"/>
                    </a:lnTo>
                    <a:cubicBezTo>
                      <a:pt x="685" y="1079"/>
                      <a:pt x="668" y="1079"/>
                      <a:pt x="652" y="1111"/>
                    </a:cubicBezTo>
                    <a:lnTo>
                      <a:pt x="652" y="508"/>
                    </a:lnTo>
                    <a:cubicBezTo>
                      <a:pt x="652" y="410"/>
                      <a:pt x="652" y="313"/>
                      <a:pt x="603" y="215"/>
                    </a:cubicBezTo>
                    <a:cubicBezTo>
                      <a:pt x="571" y="84"/>
                      <a:pt x="489" y="3"/>
                      <a:pt x="342" y="3"/>
                    </a:cubicBezTo>
                    <a:cubicBezTo>
                      <a:pt x="329" y="1"/>
                      <a:pt x="316" y="0"/>
                      <a:pt x="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1"/>
              <p:cNvSpPr/>
              <p:nvPr/>
            </p:nvSpPr>
            <p:spPr>
              <a:xfrm>
                <a:off x="3270550" y="3701675"/>
                <a:ext cx="17950" cy="51900"/>
              </a:xfrm>
              <a:custGeom>
                <a:rect b="b" l="l" r="r" t="t"/>
                <a:pathLst>
                  <a:path extrusionOk="0" h="2076" w="718">
                    <a:moveTo>
                      <a:pt x="340" y="1"/>
                    </a:moveTo>
                    <a:cubicBezTo>
                      <a:pt x="158" y="1"/>
                      <a:pt x="47" y="160"/>
                      <a:pt x="17" y="429"/>
                    </a:cubicBezTo>
                    <a:cubicBezTo>
                      <a:pt x="0" y="624"/>
                      <a:pt x="17" y="820"/>
                      <a:pt x="17" y="1016"/>
                    </a:cubicBezTo>
                    <a:lnTo>
                      <a:pt x="17" y="1570"/>
                    </a:lnTo>
                    <a:cubicBezTo>
                      <a:pt x="17" y="1684"/>
                      <a:pt x="49" y="1815"/>
                      <a:pt x="98" y="1912"/>
                    </a:cubicBezTo>
                    <a:cubicBezTo>
                      <a:pt x="147" y="2010"/>
                      <a:pt x="229" y="2075"/>
                      <a:pt x="343" y="2075"/>
                    </a:cubicBezTo>
                    <a:cubicBezTo>
                      <a:pt x="473" y="2075"/>
                      <a:pt x="587" y="2010"/>
                      <a:pt x="636" y="1896"/>
                    </a:cubicBezTo>
                    <a:cubicBezTo>
                      <a:pt x="669" y="1798"/>
                      <a:pt x="685" y="1684"/>
                      <a:pt x="685" y="1586"/>
                    </a:cubicBezTo>
                    <a:cubicBezTo>
                      <a:pt x="685" y="1195"/>
                      <a:pt x="718" y="820"/>
                      <a:pt x="685" y="429"/>
                    </a:cubicBezTo>
                    <a:cubicBezTo>
                      <a:pt x="669" y="168"/>
                      <a:pt x="571" y="21"/>
                      <a:pt x="392" y="5"/>
                    </a:cubicBezTo>
                    <a:cubicBezTo>
                      <a:pt x="374" y="2"/>
                      <a:pt x="356" y="1"/>
                      <a:pt x="3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1"/>
              <p:cNvSpPr/>
              <p:nvPr/>
            </p:nvSpPr>
            <p:spPr>
              <a:xfrm>
                <a:off x="3359800" y="3427450"/>
                <a:ext cx="17975" cy="56700"/>
              </a:xfrm>
              <a:custGeom>
                <a:rect b="b" l="l" r="r" t="t"/>
                <a:pathLst>
                  <a:path extrusionOk="0" h="2268" w="719">
                    <a:moveTo>
                      <a:pt x="388" y="0"/>
                    </a:moveTo>
                    <a:cubicBezTo>
                      <a:pt x="378" y="0"/>
                      <a:pt x="369" y="1"/>
                      <a:pt x="360" y="2"/>
                    </a:cubicBezTo>
                    <a:cubicBezTo>
                      <a:pt x="245" y="2"/>
                      <a:pt x="115" y="100"/>
                      <a:pt x="82" y="246"/>
                    </a:cubicBezTo>
                    <a:cubicBezTo>
                      <a:pt x="66" y="328"/>
                      <a:pt x="66" y="393"/>
                      <a:pt x="66" y="475"/>
                    </a:cubicBezTo>
                    <a:lnTo>
                      <a:pt x="66" y="1110"/>
                    </a:lnTo>
                    <a:cubicBezTo>
                      <a:pt x="66" y="1290"/>
                      <a:pt x="66" y="1469"/>
                      <a:pt x="17" y="1648"/>
                    </a:cubicBezTo>
                    <a:cubicBezTo>
                      <a:pt x="17" y="1779"/>
                      <a:pt x="1" y="1877"/>
                      <a:pt x="17" y="1974"/>
                    </a:cubicBezTo>
                    <a:cubicBezTo>
                      <a:pt x="33" y="2137"/>
                      <a:pt x="148" y="2235"/>
                      <a:pt x="278" y="2268"/>
                    </a:cubicBezTo>
                    <a:cubicBezTo>
                      <a:pt x="425" y="2268"/>
                      <a:pt x="523" y="2203"/>
                      <a:pt x="588" y="2105"/>
                    </a:cubicBezTo>
                    <a:cubicBezTo>
                      <a:pt x="686" y="1958"/>
                      <a:pt x="718" y="1795"/>
                      <a:pt x="718" y="1632"/>
                    </a:cubicBezTo>
                    <a:lnTo>
                      <a:pt x="718" y="491"/>
                    </a:lnTo>
                    <a:cubicBezTo>
                      <a:pt x="718" y="409"/>
                      <a:pt x="718" y="344"/>
                      <a:pt x="686" y="263"/>
                    </a:cubicBezTo>
                    <a:cubicBezTo>
                      <a:pt x="655" y="110"/>
                      <a:pt x="525" y="0"/>
                      <a:pt x="3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1"/>
              <p:cNvSpPr/>
              <p:nvPr/>
            </p:nvSpPr>
            <p:spPr>
              <a:xfrm>
                <a:off x="3213475" y="3339025"/>
                <a:ext cx="17550" cy="54325"/>
              </a:xfrm>
              <a:custGeom>
                <a:rect b="b" l="l" r="r" t="t"/>
                <a:pathLst>
                  <a:path extrusionOk="0" h="2173" w="702">
                    <a:moveTo>
                      <a:pt x="392" y="1"/>
                    </a:moveTo>
                    <a:cubicBezTo>
                      <a:pt x="229" y="1"/>
                      <a:pt x="82" y="115"/>
                      <a:pt x="50" y="294"/>
                    </a:cubicBezTo>
                    <a:cubicBezTo>
                      <a:pt x="17" y="376"/>
                      <a:pt x="17" y="441"/>
                      <a:pt x="17" y="523"/>
                    </a:cubicBezTo>
                    <a:lnTo>
                      <a:pt x="17" y="1077"/>
                    </a:lnTo>
                    <a:cubicBezTo>
                      <a:pt x="1" y="1077"/>
                      <a:pt x="1" y="1077"/>
                      <a:pt x="1" y="1061"/>
                    </a:cubicBezTo>
                    <a:lnTo>
                      <a:pt x="1" y="1599"/>
                    </a:lnTo>
                    <a:cubicBezTo>
                      <a:pt x="1" y="1729"/>
                      <a:pt x="17" y="1843"/>
                      <a:pt x="50" y="1974"/>
                    </a:cubicBezTo>
                    <a:cubicBezTo>
                      <a:pt x="66" y="2088"/>
                      <a:pt x="180" y="2169"/>
                      <a:pt x="311" y="2169"/>
                    </a:cubicBezTo>
                    <a:cubicBezTo>
                      <a:pt x="325" y="2171"/>
                      <a:pt x="339" y="2172"/>
                      <a:pt x="353" y="2172"/>
                    </a:cubicBezTo>
                    <a:cubicBezTo>
                      <a:pt x="452" y="2172"/>
                      <a:pt x="545" y="2121"/>
                      <a:pt x="588" y="2006"/>
                    </a:cubicBezTo>
                    <a:cubicBezTo>
                      <a:pt x="637" y="1925"/>
                      <a:pt x="669" y="1827"/>
                      <a:pt x="669" y="1745"/>
                    </a:cubicBezTo>
                    <a:cubicBezTo>
                      <a:pt x="702" y="1273"/>
                      <a:pt x="702" y="816"/>
                      <a:pt x="702" y="343"/>
                    </a:cubicBezTo>
                    <a:cubicBezTo>
                      <a:pt x="702" y="131"/>
                      <a:pt x="555" y="17"/>
                      <a:pt x="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1"/>
              <p:cNvSpPr/>
              <p:nvPr/>
            </p:nvSpPr>
            <p:spPr>
              <a:xfrm>
                <a:off x="3299075" y="3513475"/>
                <a:ext cx="18375" cy="55050"/>
              </a:xfrm>
              <a:custGeom>
                <a:rect b="b" l="l" r="r" t="t"/>
                <a:pathLst>
                  <a:path extrusionOk="0" h="2202" w="735">
                    <a:moveTo>
                      <a:pt x="392" y="1"/>
                    </a:moveTo>
                    <a:cubicBezTo>
                      <a:pt x="262" y="1"/>
                      <a:pt x="131" y="131"/>
                      <a:pt x="82" y="294"/>
                    </a:cubicBezTo>
                    <a:cubicBezTo>
                      <a:pt x="66" y="376"/>
                      <a:pt x="66" y="474"/>
                      <a:pt x="66" y="555"/>
                    </a:cubicBezTo>
                    <a:cubicBezTo>
                      <a:pt x="50" y="963"/>
                      <a:pt x="82" y="1370"/>
                      <a:pt x="1" y="1778"/>
                    </a:cubicBezTo>
                    <a:lnTo>
                      <a:pt x="1" y="1827"/>
                    </a:lnTo>
                    <a:cubicBezTo>
                      <a:pt x="1" y="2006"/>
                      <a:pt x="82" y="2136"/>
                      <a:pt x="229" y="2185"/>
                    </a:cubicBezTo>
                    <a:cubicBezTo>
                      <a:pt x="264" y="2196"/>
                      <a:pt x="299" y="2201"/>
                      <a:pt x="333" y="2201"/>
                    </a:cubicBezTo>
                    <a:cubicBezTo>
                      <a:pt x="458" y="2201"/>
                      <a:pt x="572" y="2131"/>
                      <a:pt x="637" y="1990"/>
                    </a:cubicBezTo>
                    <a:cubicBezTo>
                      <a:pt x="685" y="1859"/>
                      <a:pt x="718" y="1745"/>
                      <a:pt x="718" y="1598"/>
                    </a:cubicBezTo>
                    <a:lnTo>
                      <a:pt x="718" y="1012"/>
                    </a:lnTo>
                    <a:cubicBezTo>
                      <a:pt x="718" y="783"/>
                      <a:pt x="734" y="555"/>
                      <a:pt x="718" y="311"/>
                    </a:cubicBezTo>
                    <a:cubicBezTo>
                      <a:pt x="685" y="131"/>
                      <a:pt x="555" y="1"/>
                      <a:pt x="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1"/>
              <p:cNvSpPr/>
              <p:nvPr/>
            </p:nvSpPr>
            <p:spPr>
              <a:xfrm>
                <a:off x="3262000" y="3575600"/>
                <a:ext cx="18350" cy="50500"/>
              </a:xfrm>
              <a:custGeom>
                <a:rect b="b" l="l" r="r" t="t"/>
                <a:pathLst>
                  <a:path extrusionOk="0" h="2020" w="734">
                    <a:moveTo>
                      <a:pt x="385" y="1"/>
                    </a:moveTo>
                    <a:cubicBezTo>
                      <a:pt x="288" y="1"/>
                      <a:pt x="190" y="42"/>
                      <a:pt x="130" y="124"/>
                    </a:cubicBezTo>
                    <a:cubicBezTo>
                      <a:pt x="114" y="173"/>
                      <a:pt x="82" y="238"/>
                      <a:pt x="82" y="287"/>
                    </a:cubicBezTo>
                    <a:cubicBezTo>
                      <a:pt x="16" y="744"/>
                      <a:pt x="0" y="1200"/>
                      <a:pt x="33" y="1673"/>
                    </a:cubicBezTo>
                    <a:cubicBezTo>
                      <a:pt x="47" y="1880"/>
                      <a:pt x="196" y="2020"/>
                      <a:pt x="345" y="2020"/>
                    </a:cubicBezTo>
                    <a:cubicBezTo>
                      <a:pt x="361" y="2020"/>
                      <a:pt x="376" y="2019"/>
                      <a:pt x="391" y="2015"/>
                    </a:cubicBezTo>
                    <a:cubicBezTo>
                      <a:pt x="538" y="2015"/>
                      <a:pt x="652" y="1885"/>
                      <a:pt x="669" y="1641"/>
                    </a:cubicBezTo>
                    <a:cubicBezTo>
                      <a:pt x="685" y="1412"/>
                      <a:pt x="669" y="1184"/>
                      <a:pt x="669" y="972"/>
                    </a:cubicBezTo>
                    <a:lnTo>
                      <a:pt x="701" y="972"/>
                    </a:lnTo>
                    <a:cubicBezTo>
                      <a:pt x="701" y="809"/>
                      <a:pt x="734" y="646"/>
                      <a:pt x="734" y="483"/>
                    </a:cubicBezTo>
                    <a:cubicBezTo>
                      <a:pt x="734" y="369"/>
                      <a:pt x="734" y="271"/>
                      <a:pt x="669" y="173"/>
                    </a:cubicBezTo>
                    <a:cubicBezTo>
                      <a:pt x="616" y="58"/>
                      <a:pt x="500" y="1"/>
                      <a:pt x="3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1"/>
              <p:cNvSpPr/>
              <p:nvPr/>
            </p:nvSpPr>
            <p:spPr>
              <a:xfrm>
                <a:off x="3202475" y="3619850"/>
                <a:ext cx="17150" cy="52800"/>
              </a:xfrm>
              <a:custGeom>
                <a:rect b="b" l="l" r="r" t="t"/>
                <a:pathLst>
                  <a:path extrusionOk="0" h="2112" w="686">
                    <a:moveTo>
                      <a:pt x="359" y="1"/>
                    </a:moveTo>
                    <a:cubicBezTo>
                      <a:pt x="245" y="1"/>
                      <a:pt x="99" y="82"/>
                      <a:pt x="50" y="229"/>
                    </a:cubicBezTo>
                    <a:cubicBezTo>
                      <a:pt x="33" y="311"/>
                      <a:pt x="17" y="376"/>
                      <a:pt x="17" y="457"/>
                    </a:cubicBezTo>
                    <a:cubicBezTo>
                      <a:pt x="17" y="816"/>
                      <a:pt x="1" y="1175"/>
                      <a:pt x="1" y="1533"/>
                    </a:cubicBezTo>
                    <a:cubicBezTo>
                      <a:pt x="1" y="1664"/>
                      <a:pt x="17" y="1778"/>
                      <a:pt x="50" y="1876"/>
                    </a:cubicBezTo>
                    <a:cubicBezTo>
                      <a:pt x="105" y="2029"/>
                      <a:pt x="233" y="2111"/>
                      <a:pt x="360" y="2111"/>
                    </a:cubicBezTo>
                    <a:cubicBezTo>
                      <a:pt x="382" y="2111"/>
                      <a:pt x="403" y="2109"/>
                      <a:pt x="425" y="2104"/>
                    </a:cubicBezTo>
                    <a:cubicBezTo>
                      <a:pt x="571" y="2088"/>
                      <a:pt x="669" y="1990"/>
                      <a:pt x="669" y="1778"/>
                    </a:cubicBezTo>
                    <a:lnTo>
                      <a:pt x="669" y="1061"/>
                    </a:lnTo>
                    <a:lnTo>
                      <a:pt x="669" y="735"/>
                    </a:lnTo>
                    <a:cubicBezTo>
                      <a:pt x="669" y="604"/>
                      <a:pt x="686" y="441"/>
                      <a:pt x="669" y="294"/>
                    </a:cubicBezTo>
                    <a:cubicBezTo>
                      <a:pt x="653" y="131"/>
                      <a:pt x="506" y="1"/>
                      <a:pt x="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1"/>
              <p:cNvSpPr/>
              <p:nvPr/>
            </p:nvSpPr>
            <p:spPr>
              <a:xfrm>
                <a:off x="3531800" y="3622175"/>
                <a:ext cx="17975" cy="50500"/>
              </a:xfrm>
              <a:custGeom>
                <a:rect b="b" l="l" r="r" t="t"/>
                <a:pathLst>
                  <a:path extrusionOk="0" h="2020" w="719">
                    <a:moveTo>
                      <a:pt x="340" y="0"/>
                    </a:moveTo>
                    <a:cubicBezTo>
                      <a:pt x="325" y="0"/>
                      <a:pt x="309" y="2"/>
                      <a:pt x="294" y="6"/>
                    </a:cubicBezTo>
                    <a:cubicBezTo>
                      <a:pt x="148" y="22"/>
                      <a:pt x="17" y="136"/>
                      <a:pt x="1" y="299"/>
                    </a:cubicBezTo>
                    <a:lnTo>
                      <a:pt x="1" y="381"/>
                    </a:lnTo>
                    <a:cubicBezTo>
                      <a:pt x="1" y="707"/>
                      <a:pt x="1" y="1049"/>
                      <a:pt x="17" y="1375"/>
                    </a:cubicBezTo>
                    <a:cubicBezTo>
                      <a:pt x="50" y="1555"/>
                      <a:pt x="82" y="1685"/>
                      <a:pt x="131" y="1832"/>
                    </a:cubicBezTo>
                    <a:cubicBezTo>
                      <a:pt x="186" y="1954"/>
                      <a:pt x="274" y="2019"/>
                      <a:pt x="386" y="2019"/>
                    </a:cubicBezTo>
                    <a:cubicBezTo>
                      <a:pt x="409" y="2019"/>
                      <a:pt x="433" y="2017"/>
                      <a:pt x="457" y="2011"/>
                    </a:cubicBezTo>
                    <a:cubicBezTo>
                      <a:pt x="604" y="1995"/>
                      <a:pt x="669" y="1897"/>
                      <a:pt x="702" y="1767"/>
                    </a:cubicBezTo>
                    <a:cubicBezTo>
                      <a:pt x="718" y="1685"/>
                      <a:pt x="718" y="1587"/>
                      <a:pt x="718" y="1506"/>
                    </a:cubicBezTo>
                    <a:cubicBezTo>
                      <a:pt x="718" y="1343"/>
                      <a:pt x="702" y="1180"/>
                      <a:pt x="702" y="1017"/>
                    </a:cubicBezTo>
                    <a:cubicBezTo>
                      <a:pt x="669" y="854"/>
                      <a:pt x="669" y="707"/>
                      <a:pt x="653" y="544"/>
                    </a:cubicBezTo>
                    <a:cubicBezTo>
                      <a:pt x="637" y="446"/>
                      <a:pt x="637" y="348"/>
                      <a:pt x="620" y="250"/>
                    </a:cubicBezTo>
                    <a:cubicBezTo>
                      <a:pt x="577" y="106"/>
                      <a:pt x="457" y="0"/>
                      <a:pt x="3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1"/>
              <p:cNvSpPr/>
              <p:nvPr/>
            </p:nvSpPr>
            <p:spPr>
              <a:xfrm>
                <a:off x="3461300" y="3569675"/>
                <a:ext cx="19175" cy="47400"/>
              </a:xfrm>
              <a:custGeom>
                <a:rect b="b" l="l" r="r" t="t"/>
                <a:pathLst>
                  <a:path extrusionOk="0" h="1896" w="767">
                    <a:moveTo>
                      <a:pt x="313" y="1"/>
                    </a:moveTo>
                    <a:cubicBezTo>
                      <a:pt x="301" y="1"/>
                      <a:pt x="289" y="1"/>
                      <a:pt x="278" y="3"/>
                    </a:cubicBezTo>
                    <a:cubicBezTo>
                      <a:pt x="115" y="35"/>
                      <a:pt x="0" y="166"/>
                      <a:pt x="0" y="361"/>
                    </a:cubicBezTo>
                    <a:lnTo>
                      <a:pt x="0" y="508"/>
                    </a:lnTo>
                    <a:cubicBezTo>
                      <a:pt x="17" y="834"/>
                      <a:pt x="49" y="1160"/>
                      <a:pt x="98" y="1486"/>
                    </a:cubicBezTo>
                    <a:cubicBezTo>
                      <a:pt x="98" y="1551"/>
                      <a:pt x="115" y="1633"/>
                      <a:pt x="163" y="1698"/>
                    </a:cubicBezTo>
                    <a:cubicBezTo>
                      <a:pt x="208" y="1817"/>
                      <a:pt x="335" y="1896"/>
                      <a:pt x="456" y="1896"/>
                    </a:cubicBezTo>
                    <a:cubicBezTo>
                      <a:pt x="467" y="1896"/>
                      <a:pt x="478" y="1895"/>
                      <a:pt x="490" y="1894"/>
                    </a:cubicBezTo>
                    <a:cubicBezTo>
                      <a:pt x="620" y="1894"/>
                      <a:pt x="718" y="1780"/>
                      <a:pt x="750" y="1633"/>
                    </a:cubicBezTo>
                    <a:cubicBezTo>
                      <a:pt x="767" y="1535"/>
                      <a:pt x="750" y="1421"/>
                      <a:pt x="750" y="1323"/>
                    </a:cubicBezTo>
                    <a:cubicBezTo>
                      <a:pt x="750" y="981"/>
                      <a:pt x="685" y="622"/>
                      <a:pt x="636" y="263"/>
                    </a:cubicBezTo>
                    <a:cubicBezTo>
                      <a:pt x="606" y="97"/>
                      <a:pt x="463" y="1"/>
                      <a:pt x="3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1"/>
              <p:cNvSpPr/>
              <p:nvPr/>
            </p:nvSpPr>
            <p:spPr>
              <a:xfrm>
                <a:off x="3211050" y="3490075"/>
                <a:ext cx="16725" cy="49100"/>
              </a:xfrm>
              <a:custGeom>
                <a:rect b="b" l="l" r="r" t="t"/>
                <a:pathLst>
                  <a:path extrusionOk="0" h="1964" w="669">
                    <a:moveTo>
                      <a:pt x="326" y="0"/>
                    </a:moveTo>
                    <a:cubicBezTo>
                      <a:pt x="251" y="0"/>
                      <a:pt x="176" y="28"/>
                      <a:pt x="114" y="89"/>
                    </a:cubicBezTo>
                    <a:cubicBezTo>
                      <a:pt x="33" y="170"/>
                      <a:pt x="0" y="268"/>
                      <a:pt x="0" y="366"/>
                    </a:cubicBezTo>
                    <a:lnTo>
                      <a:pt x="0" y="953"/>
                    </a:lnTo>
                    <a:lnTo>
                      <a:pt x="16" y="953"/>
                    </a:lnTo>
                    <a:lnTo>
                      <a:pt x="16" y="1475"/>
                    </a:lnTo>
                    <a:cubicBezTo>
                      <a:pt x="16" y="1556"/>
                      <a:pt x="33" y="1654"/>
                      <a:pt x="49" y="1736"/>
                    </a:cubicBezTo>
                    <a:cubicBezTo>
                      <a:pt x="98" y="1882"/>
                      <a:pt x="212" y="1964"/>
                      <a:pt x="359" y="1964"/>
                    </a:cubicBezTo>
                    <a:cubicBezTo>
                      <a:pt x="489" y="1964"/>
                      <a:pt x="603" y="1850"/>
                      <a:pt x="652" y="1719"/>
                    </a:cubicBezTo>
                    <a:cubicBezTo>
                      <a:pt x="669" y="1654"/>
                      <a:pt x="669" y="1589"/>
                      <a:pt x="669" y="1524"/>
                    </a:cubicBezTo>
                    <a:lnTo>
                      <a:pt x="669" y="448"/>
                    </a:lnTo>
                    <a:cubicBezTo>
                      <a:pt x="669" y="350"/>
                      <a:pt x="652" y="219"/>
                      <a:pt x="587" y="138"/>
                    </a:cubicBezTo>
                    <a:cubicBezTo>
                      <a:pt x="530" y="53"/>
                      <a:pt x="429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1"/>
              <p:cNvSpPr/>
              <p:nvPr/>
            </p:nvSpPr>
            <p:spPr>
              <a:xfrm>
                <a:off x="3140125" y="3332100"/>
                <a:ext cx="18775" cy="47300"/>
              </a:xfrm>
              <a:custGeom>
                <a:rect b="b" l="l" r="r" t="t"/>
                <a:pathLst>
                  <a:path extrusionOk="0" h="1892" w="751">
                    <a:moveTo>
                      <a:pt x="392" y="1"/>
                    </a:moveTo>
                    <a:cubicBezTo>
                      <a:pt x="245" y="1"/>
                      <a:pt x="98" y="115"/>
                      <a:pt x="66" y="278"/>
                    </a:cubicBezTo>
                    <a:cubicBezTo>
                      <a:pt x="33" y="359"/>
                      <a:pt x="33" y="408"/>
                      <a:pt x="33" y="490"/>
                    </a:cubicBezTo>
                    <a:lnTo>
                      <a:pt x="33" y="946"/>
                    </a:lnTo>
                    <a:cubicBezTo>
                      <a:pt x="17" y="1093"/>
                      <a:pt x="0" y="1224"/>
                      <a:pt x="0" y="1354"/>
                    </a:cubicBezTo>
                    <a:cubicBezTo>
                      <a:pt x="17" y="1468"/>
                      <a:pt x="17" y="1566"/>
                      <a:pt x="66" y="1696"/>
                    </a:cubicBezTo>
                    <a:cubicBezTo>
                      <a:pt x="82" y="1843"/>
                      <a:pt x="180" y="1892"/>
                      <a:pt x="326" y="1892"/>
                    </a:cubicBezTo>
                    <a:cubicBezTo>
                      <a:pt x="473" y="1892"/>
                      <a:pt x="571" y="1843"/>
                      <a:pt x="620" y="1713"/>
                    </a:cubicBezTo>
                    <a:cubicBezTo>
                      <a:pt x="750" y="1224"/>
                      <a:pt x="734" y="734"/>
                      <a:pt x="669" y="245"/>
                    </a:cubicBezTo>
                    <a:cubicBezTo>
                      <a:pt x="669" y="115"/>
                      <a:pt x="506" y="1"/>
                      <a:pt x="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1"/>
              <p:cNvSpPr/>
              <p:nvPr/>
            </p:nvSpPr>
            <p:spPr>
              <a:xfrm>
                <a:off x="3173950" y="3417300"/>
                <a:ext cx="18375" cy="47400"/>
              </a:xfrm>
              <a:custGeom>
                <a:rect b="b" l="l" r="r" t="t"/>
                <a:pathLst>
                  <a:path extrusionOk="0" h="1896" w="735">
                    <a:moveTo>
                      <a:pt x="327" y="0"/>
                    </a:moveTo>
                    <a:cubicBezTo>
                      <a:pt x="131" y="0"/>
                      <a:pt x="17" y="147"/>
                      <a:pt x="1" y="359"/>
                    </a:cubicBezTo>
                    <a:lnTo>
                      <a:pt x="1" y="408"/>
                    </a:lnTo>
                    <a:cubicBezTo>
                      <a:pt x="17" y="750"/>
                      <a:pt x="17" y="1092"/>
                      <a:pt x="33" y="1451"/>
                    </a:cubicBezTo>
                    <a:cubicBezTo>
                      <a:pt x="49" y="1582"/>
                      <a:pt x="98" y="1712"/>
                      <a:pt x="196" y="1810"/>
                    </a:cubicBezTo>
                    <a:cubicBezTo>
                      <a:pt x="260" y="1868"/>
                      <a:pt x="340" y="1895"/>
                      <a:pt x="417" y="1895"/>
                    </a:cubicBezTo>
                    <a:cubicBezTo>
                      <a:pt x="535" y="1895"/>
                      <a:pt x="646" y="1830"/>
                      <a:pt x="685" y="1712"/>
                    </a:cubicBezTo>
                    <a:cubicBezTo>
                      <a:pt x="734" y="1630"/>
                      <a:pt x="734" y="1533"/>
                      <a:pt x="734" y="1451"/>
                    </a:cubicBezTo>
                    <a:cubicBezTo>
                      <a:pt x="734" y="1288"/>
                      <a:pt x="702" y="1141"/>
                      <a:pt x="702" y="962"/>
                    </a:cubicBezTo>
                    <a:cubicBezTo>
                      <a:pt x="702" y="897"/>
                      <a:pt x="718" y="815"/>
                      <a:pt x="669" y="734"/>
                    </a:cubicBezTo>
                    <a:cubicBezTo>
                      <a:pt x="669" y="603"/>
                      <a:pt x="669" y="489"/>
                      <a:pt x="653" y="359"/>
                    </a:cubicBezTo>
                    <a:cubicBezTo>
                      <a:pt x="620" y="114"/>
                      <a:pt x="506" y="0"/>
                      <a:pt x="3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1"/>
              <p:cNvSpPr/>
              <p:nvPr/>
            </p:nvSpPr>
            <p:spPr>
              <a:xfrm>
                <a:off x="3148275" y="3512675"/>
                <a:ext cx="17950" cy="43775"/>
              </a:xfrm>
              <a:custGeom>
                <a:rect b="b" l="l" r="r" t="t"/>
                <a:pathLst>
                  <a:path extrusionOk="0" h="1751" w="718">
                    <a:moveTo>
                      <a:pt x="310" y="0"/>
                    </a:moveTo>
                    <a:cubicBezTo>
                      <a:pt x="147" y="16"/>
                      <a:pt x="17" y="114"/>
                      <a:pt x="0" y="326"/>
                    </a:cubicBezTo>
                    <a:lnTo>
                      <a:pt x="0" y="408"/>
                    </a:lnTo>
                    <a:cubicBezTo>
                      <a:pt x="0" y="685"/>
                      <a:pt x="0" y="962"/>
                      <a:pt x="17" y="1223"/>
                    </a:cubicBezTo>
                    <a:cubicBezTo>
                      <a:pt x="17" y="1304"/>
                      <a:pt x="49" y="1402"/>
                      <a:pt x="66" y="1484"/>
                    </a:cubicBezTo>
                    <a:cubicBezTo>
                      <a:pt x="123" y="1643"/>
                      <a:pt x="232" y="1750"/>
                      <a:pt x="369" y="1750"/>
                    </a:cubicBezTo>
                    <a:cubicBezTo>
                      <a:pt x="387" y="1750"/>
                      <a:pt x="406" y="1748"/>
                      <a:pt x="424" y="1745"/>
                    </a:cubicBezTo>
                    <a:cubicBezTo>
                      <a:pt x="571" y="1712"/>
                      <a:pt x="669" y="1614"/>
                      <a:pt x="701" y="1419"/>
                    </a:cubicBezTo>
                    <a:cubicBezTo>
                      <a:pt x="718" y="1256"/>
                      <a:pt x="701" y="1076"/>
                      <a:pt x="701" y="897"/>
                    </a:cubicBezTo>
                    <a:cubicBezTo>
                      <a:pt x="669" y="685"/>
                      <a:pt x="669" y="506"/>
                      <a:pt x="636" y="310"/>
                    </a:cubicBezTo>
                    <a:cubicBezTo>
                      <a:pt x="620" y="114"/>
                      <a:pt x="473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8" name="Google Shape;328;p11"/>
            <p:cNvSpPr/>
            <p:nvPr/>
          </p:nvSpPr>
          <p:spPr>
            <a:xfrm rot="7649601">
              <a:off x="48490" y="3857879"/>
              <a:ext cx="491453" cy="476627"/>
            </a:xfrm>
            <a:custGeom>
              <a:rect b="b" l="l" r="r" t="t"/>
              <a:pathLst>
                <a:path extrusionOk="0" h="12634" w="13027">
                  <a:moveTo>
                    <a:pt x="9852" y="0"/>
                  </a:moveTo>
                  <a:cubicBezTo>
                    <a:pt x="9743" y="0"/>
                    <a:pt x="9634" y="13"/>
                    <a:pt x="9522" y="37"/>
                  </a:cubicBezTo>
                  <a:cubicBezTo>
                    <a:pt x="9261" y="86"/>
                    <a:pt x="9016" y="183"/>
                    <a:pt x="8772" y="314"/>
                  </a:cubicBezTo>
                  <a:cubicBezTo>
                    <a:pt x="8071" y="689"/>
                    <a:pt x="7484" y="1145"/>
                    <a:pt x="7011" y="1781"/>
                  </a:cubicBezTo>
                  <a:cubicBezTo>
                    <a:pt x="6913" y="1928"/>
                    <a:pt x="6815" y="1993"/>
                    <a:pt x="6652" y="2009"/>
                  </a:cubicBezTo>
                  <a:cubicBezTo>
                    <a:pt x="6555" y="2030"/>
                    <a:pt x="6487" y="2044"/>
                    <a:pt x="6434" y="2044"/>
                  </a:cubicBezTo>
                  <a:cubicBezTo>
                    <a:pt x="6321" y="2044"/>
                    <a:pt x="6285" y="1977"/>
                    <a:pt x="6196" y="1765"/>
                  </a:cubicBezTo>
                  <a:cubicBezTo>
                    <a:pt x="6033" y="1406"/>
                    <a:pt x="5837" y="1113"/>
                    <a:pt x="5560" y="852"/>
                  </a:cubicBezTo>
                  <a:cubicBezTo>
                    <a:pt x="5430" y="705"/>
                    <a:pt x="5267" y="591"/>
                    <a:pt x="5055" y="542"/>
                  </a:cubicBezTo>
                  <a:cubicBezTo>
                    <a:pt x="4975" y="522"/>
                    <a:pt x="4897" y="512"/>
                    <a:pt x="4822" y="512"/>
                  </a:cubicBezTo>
                  <a:cubicBezTo>
                    <a:pt x="4526" y="512"/>
                    <a:pt x="4272" y="664"/>
                    <a:pt x="4142" y="950"/>
                  </a:cubicBezTo>
                  <a:cubicBezTo>
                    <a:pt x="4060" y="1145"/>
                    <a:pt x="4011" y="1374"/>
                    <a:pt x="4044" y="1602"/>
                  </a:cubicBezTo>
                  <a:cubicBezTo>
                    <a:pt x="4093" y="1961"/>
                    <a:pt x="4174" y="2352"/>
                    <a:pt x="4337" y="2694"/>
                  </a:cubicBezTo>
                  <a:cubicBezTo>
                    <a:pt x="4419" y="2825"/>
                    <a:pt x="4484" y="2955"/>
                    <a:pt x="4549" y="3085"/>
                  </a:cubicBezTo>
                  <a:cubicBezTo>
                    <a:pt x="4614" y="3183"/>
                    <a:pt x="4582" y="3265"/>
                    <a:pt x="4533" y="3379"/>
                  </a:cubicBezTo>
                  <a:cubicBezTo>
                    <a:pt x="4504" y="3426"/>
                    <a:pt x="4470" y="3452"/>
                    <a:pt x="4431" y="3452"/>
                  </a:cubicBezTo>
                  <a:cubicBezTo>
                    <a:pt x="4402" y="3452"/>
                    <a:pt x="4371" y="3439"/>
                    <a:pt x="4337" y="3411"/>
                  </a:cubicBezTo>
                  <a:cubicBezTo>
                    <a:pt x="4158" y="3265"/>
                    <a:pt x="3979" y="3134"/>
                    <a:pt x="3750" y="3020"/>
                  </a:cubicBezTo>
                  <a:cubicBezTo>
                    <a:pt x="3535" y="2922"/>
                    <a:pt x="3325" y="2872"/>
                    <a:pt x="3114" y="2872"/>
                  </a:cubicBezTo>
                  <a:cubicBezTo>
                    <a:pt x="2942" y="2872"/>
                    <a:pt x="2769" y="2905"/>
                    <a:pt x="2593" y="2971"/>
                  </a:cubicBezTo>
                  <a:cubicBezTo>
                    <a:pt x="2055" y="3151"/>
                    <a:pt x="1875" y="3705"/>
                    <a:pt x="2169" y="4161"/>
                  </a:cubicBezTo>
                  <a:cubicBezTo>
                    <a:pt x="2218" y="4276"/>
                    <a:pt x="2299" y="4373"/>
                    <a:pt x="2381" y="4455"/>
                  </a:cubicBezTo>
                  <a:lnTo>
                    <a:pt x="3066" y="5123"/>
                  </a:lnTo>
                  <a:cubicBezTo>
                    <a:pt x="3180" y="5254"/>
                    <a:pt x="3343" y="5352"/>
                    <a:pt x="3424" y="5515"/>
                  </a:cubicBezTo>
                  <a:cubicBezTo>
                    <a:pt x="3401" y="5519"/>
                    <a:pt x="3377" y="5520"/>
                    <a:pt x="3355" y="5520"/>
                  </a:cubicBezTo>
                  <a:cubicBezTo>
                    <a:pt x="3189" y="5520"/>
                    <a:pt x="3046" y="5425"/>
                    <a:pt x="2903" y="5368"/>
                  </a:cubicBezTo>
                  <a:cubicBezTo>
                    <a:pt x="2625" y="5270"/>
                    <a:pt x="2348" y="5140"/>
                    <a:pt x="2055" y="5107"/>
                  </a:cubicBezTo>
                  <a:cubicBezTo>
                    <a:pt x="1965" y="5092"/>
                    <a:pt x="1877" y="5085"/>
                    <a:pt x="1792" y="5085"/>
                  </a:cubicBezTo>
                  <a:cubicBezTo>
                    <a:pt x="1401" y="5085"/>
                    <a:pt x="1064" y="5239"/>
                    <a:pt x="783" y="5547"/>
                  </a:cubicBezTo>
                  <a:cubicBezTo>
                    <a:pt x="653" y="5710"/>
                    <a:pt x="555" y="5906"/>
                    <a:pt x="473" y="6085"/>
                  </a:cubicBezTo>
                  <a:cubicBezTo>
                    <a:pt x="180" y="6754"/>
                    <a:pt x="49" y="7455"/>
                    <a:pt x="1" y="8156"/>
                  </a:cubicBezTo>
                  <a:cubicBezTo>
                    <a:pt x="1" y="8351"/>
                    <a:pt x="17" y="8514"/>
                    <a:pt x="66" y="8694"/>
                  </a:cubicBezTo>
                  <a:cubicBezTo>
                    <a:pt x="141" y="9027"/>
                    <a:pt x="385" y="9219"/>
                    <a:pt x="733" y="9219"/>
                  </a:cubicBezTo>
                  <a:cubicBezTo>
                    <a:pt x="760" y="9219"/>
                    <a:pt x="787" y="9218"/>
                    <a:pt x="816" y="9215"/>
                  </a:cubicBezTo>
                  <a:cubicBezTo>
                    <a:pt x="946" y="9215"/>
                    <a:pt x="1044" y="9183"/>
                    <a:pt x="1142" y="9134"/>
                  </a:cubicBezTo>
                  <a:lnTo>
                    <a:pt x="1631" y="8889"/>
                  </a:lnTo>
                  <a:cubicBezTo>
                    <a:pt x="1859" y="8775"/>
                    <a:pt x="2055" y="8645"/>
                    <a:pt x="2299" y="8563"/>
                  </a:cubicBezTo>
                  <a:cubicBezTo>
                    <a:pt x="2321" y="8563"/>
                    <a:pt x="2343" y="8556"/>
                    <a:pt x="2360" y="8556"/>
                  </a:cubicBezTo>
                  <a:cubicBezTo>
                    <a:pt x="2368" y="8556"/>
                    <a:pt x="2375" y="8558"/>
                    <a:pt x="2381" y="8563"/>
                  </a:cubicBezTo>
                  <a:cubicBezTo>
                    <a:pt x="2446" y="8612"/>
                    <a:pt x="2381" y="8645"/>
                    <a:pt x="2365" y="8677"/>
                  </a:cubicBezTo>
                  <a:cubicBezTo>
                    <a:pt x="2185" y="8873"/>
                    <a:pt x="2006" y="9085"/>
                    <a:pt x="1810" y="9297"/>
                  </a:cubicBezTo>
                  <a:cubicBezTo>
                    <a:pt x="1386" y="9770"/>
                    <a:pt x="1060" y="10308"/>
                    <a:pt x="832" y="10911"/>
                  </a:cubicBezTo>
                  <a:cubicBezTo>
                    <a:pt x="734" y="11172"/>
                    <a:pt x="702" y="11465"/>
                    <a:pt x="734" y="11743"/>
                  </a:cubicBezTo>
                  <a:cubicBezTo>
                    <a:pt x="808" y="12263"/>
                    <a:pt x="1235" y="12634"/>
                    <a:pt x="1742" y="12634"/>
                  </a:cubicBezTo>
                  <a:cubicBezTo>
                    <a:pt x="1791" y="12634"/>
                    <a:pt x="1841" y="12630"/>
                    <a:pt x="1892" y="12623"/>
                  </a:cubicBezTo>
                  <a:cubicBezTo>
                    <a:pt x="2120" y="12590"/>
                    <a:pt x="2348" y="12525"/>
                    <a:pt x="2544" y="12427"/>
                  </a:cubicBezTo>
                  <a:cubicBezTo>
                    <a:pt x="3163" y="12117"/>
                    <a:pt x="3734" y="11743"/>
                    <a:pt x="4239" y="11253"/>
                  </a:cubicBezTo>
                  <a:cubicBezTo>
                    <a:pt x="4370" y="11156"/>
                    <a:pt x="4468" y="11041"/>
                    <a:pt x="4566" y="10911"/>
                  </a:cubicBezTo>
                  <a:cubicBezTo>
                    <a:pt x="4614" y="10878"/>
                    <a:pt x="4647" y="10830"/>
                    <a:pt x="4712" y="10830"/>
                  </a:cubicBezTo>
                  <a:cubicBezTo>
                    <a:pt x="4859" y="10830"/>
                    <a:pt x="4989" y="10878"/>
                    <a:pt x="5120" y="10960"/>
                  </a:cubicBezTo>
                  <a:cubicBezTo>
                    <a:pt x="5234" y="11041"/>
                    <a:pt x="5218" y="11156"/>
                    <a:pt x="5218" y="11253"/>
                  </a:cubicBezTo>
                  <a:cubicBezTo>
                    <a:pt x="5234" y="11319"/>
                    <a:pt x="5234" y="11400"/>
                    <a:pt x="5234" y="11465"/>
                  </a:cubicBezTo>
                  <a:cubicBezTo>
                    <a:pt x="5283" y="11857"/>
                    <a:pt x="5462" y="12183"/>
                    <a:pt x="5756" y="12444"/>
                  </a:cubicBezTo>
                  <a:cubicBezTo>
                    <a:pt x="5897" y="12572"/>
                    <a:pt x="6061" y="12633"/>
                    <a:pt x="6220" y="12633"/>
                  </a:cubicBezTo>
                  <a:cubicBezTo>
                    <a:pt x="6445" y="12633"/>
                    <a:pt x="6658" y="12510"/>
                    <a:pt x="6783" y="12281"/>
                  </a:cubicBezTo>
                  <a:cubicBezTo>
                    <a:pt x="6864" y="12134"/>
                    <a:pt x="6930" y="11971"/>
                    <a:pt x="6946" y="11808"/>
                  </a:cubicBezTo>
                  <a:cubicBezTo>
                    <a:pt x="7060" y="11253"/>
                    <a:pt x="7060" y="10715"/>
                    <a:pt x="6978" y="10161"/>
                  </a:cubicBezTo>
                  <a:cubicBezTo>
                    <a:pt x="6930" y="9982"/>
                    <a:pt x="6913" y="9770"/>
                    <a:pt x="6864" y="9590"/>
                  </a:cubicBezTo>
                  <a:cubicBezTo>
                    <a:pt x="6848" y="9444"/>
                    <a:pt x="6913" y="9330"/>
                    <a:pt x="7027" y="9248"/>
                  </a:cubicBezTo>
                  <a:cubicBezTo>
                    <a:pt x="7114" y="9186"/>
                    <a:pt x="7212" y="9155"/>
                    <a:pt x="7309" y="9155"/>
                  </a:cubicBezTo>
                  <a:cubicBezTo>
                    <a:pt x="7467" y="9155"/>
                    <a:pt x="7621" y="9239"/>
                    <a:pt x="7712" y="9411"/>
                  </a:cubicBezTo>
                  <a:cubicBezTo>
                    <a:pt x="7761" y="9509"/>
                    <a:pt x="7810" y="9623"/>
                    <a:pt x="7875" y="9737"/>
                  </a:cubicBezTo>
                  <a:cubicBezTo>
                    <a:pt x="8054" y="10145"/>
                    <a:pt x="8283" y="10503"/>
                    <a:pt x="8560" y="10846"/>
                  </a:cubicBezTo>
                  <a:cubicBezTo>
                    <a:pt x="8739" y="11058"/>
                    <a:pt x="8935" y="11237"/>
                    <a:pt x="9147" y="11400"/>
                  </a:cubicBezTo>
                  <a:cubicBezTo>
                    <a:pt x="9342" y="11531"/>
                    <a:pt x="9505" y="11612"/>
                    <a:pt x="9701" y="11661"/>
                  </a:cubicBezTo>
                  <a:cubicBezTo>
                    <a:pt x="9804" y="11691"/>
                    <a:pt x="9903" y="11706"/>
                    <a:pt x="9996" y="11706"/>
                  </a:cubicBezTo>
                  <a:cubicBezTo>
                    <a:pt x="10405" y="11706"/>
                    <a:pt x="10705" y="11425"/>
                    <a:pt x="10745" y="10960"/>
                  </a:cubicBezTo>
                  <a:lnTo>
                    <a:pt x="10745" y="10650"/>
                  </a:lnTo>
                  <a:cubicBezTo>
                    <a:pt x="10696" y="9982"/>
                    <a:pt x="10516" y="9330"/>
                    <a:pt x="10206" y="8710"/>
                  </a:cubicBezTo>
                  <a:cubicBezTo>
                    <a:pt x="9962" y="8237"/>
                    <a:pt x="9636" y="7813"/>
                    <a:pt x="9342" y="7390"/>
                  </a:cubicBezTo>
                  <a:cubicBezTo>
                    <a:pt x="9147" y="7129"/>
                    <a:pt x="8967" y="6884"/>
                    <a:pt x="8788" y="6607"/>
                  </a:cubicBezTo>
                  <a:cubicBezTo>
                    <a:pt x="8690" y="6477"/>
                    <a:pt x="8707" y="6444"/>
                    <a:pt x="8870" y="6362"/>
                  </a:cubicBezTo>
                  <a:cubicBezTo>
                    <a:pt x="9013" y="6295"/>
                    <a:pt x="9160" y="6262"/>
                    <a:pt x="9312" y="6262"/>
                  </a:cubicBezTo>
                  <a:cubicBezTo>
                    <a:pt x="9454" y="6262"/>
                    <a:pt x="9600" y="6291"/>
                    <a:pt x="9750" y="6346"/>
                  </a:cubicBezTo>
                  <a:cubicBezTo>
                    <a:pt x="9995" y="6444"/>
                    <a:pt x="10206" y="6591"/>
                    <a:pt x="10402" y="6770"/>
                  </a:cubicBezTo>
                  <a:cubicBezTo>
                    <a:pt x="10598" y="6966"/>
                    <a:pt x="10810" y="7145"/>
                    <a:pt x="11054" y="7308"/>
                  </a:cubicBezTo>
                  <a:cubicBezTo>
                    <a:pt x="11221" y="7433"/>
                    <a:pt x="11412" y="7511"/>
                    <a:pt x="11626" y="7511"/>
                  </a:cubicBezTo>
                  <a:cubicBezTo>
                    <a:pt x="11663" y="7511"/>
                    <a:pt x="11701" y="7508"/>
                    <a:pt x="11739" y="7504"/>
                  </a:cubicBezTo>
                  <a:cubicBezTo>
                    <a:pt x="12538" y="7471"/>
                    <a:pt x="13027" y="6721"/>
                    <a:pt x="12766" y="5955"/>
                  </a:cubicBezTo>
                  <a:cubicBezTo>
                    <a:pt x="12636" y="5612"/>
                    <a:pt x="12440" y="5352"/>
                    <a:pt x="12130" y="5140"/>
                  </a:cubicBezTo>
                  <a:cubicBezTo>
                    <a:pt x="11723" y="4879"/>
                    <a:pt x="11299" y="4732"/>
                    <a:pt x="10826" y="4699"/>
                  </a:cubicBezTo>
                  <a:cubicBezTo>
                    <a:pt x="10402" y="4651"/>
                    <a:pt x="10027" y="4406"/>
                    <a:pt x="9636" y="4227"/>
                  </a:cubicBezTo>
                  <a:cubicBezTo>
                    <a:pt x="9473" y="4161"/>
                    <a:pt x="9375" y="3998"/>
                    <a:pt x="9342" y="3835"/>
                  </a:cubicBezTo>
                  <a:cubicBezTo>
                    <a:pt x="9277" y="3575"/>
                    <a:pt x="9408" y="3330"/>
                    <a:pt x="9685" y="3297"/>
                  </a:cubicBezTo>
                  <a:cubicBezTo>
                    <a:pt x="9807" y="3273"/>
                    <a:pt x="9925" y="3261"/>
                    <a:pt x="10043" y="3261"/>
                  </a:cubicBezTo>
                  <a:cubicBezTo>
                    <a:pt x="10162" y="3261"/>
                    <a:pt x="10280" y="3273"/>
                    <a:pt x="10402" y="3297"/>
                  </a:cubicBezTo>
                  <a:cubicBezTo>
                    <a:pt x="10533" y="3330"/>
                    <a:pt x="10679" y="3346"/>
                    <a:pt x="10826" y="3379"/>
                  </a:cubicBezTo>
                  <a:cubicBezTo>
                    <a:pt x="10853" y="3381"/>
                    <a:pt x="10881" y="3381"/>
                    <a:pt x="10908" y="3381"/>
                  </a:cubicBezTo>
                  <a:cubicBezTo>
                    <a:pt x="11157" y="3381"/>
                    <a:pt x="11401" y="3314"/>
                    <a:pt x="11592" y="3167"/>
                  </a:cubicBezTo>
                  <a:cubicBezTo>
                    <a:pt x="12032" y="2841"/>
                    <a:pt x="11967" y="2205"/>
                    <a:pt x="11462" y="1993"/>
                  </a:cubicBezTo>
                  <a:cubicBezTo>
                    <a:pt x="11299" y="1928"/>
                    <a:pt x="11152" y="1912"/>
                    <a:pt x="10989" y="1912"/>
                  </a:cubicBezTo>
                  <a:lnTo>
                    <a:pt x="10598" y="1912"/>
                  </a:lnTo>
                  <a:cubicBezTo>
                    <a:pt x="10663" y="1797"/>
                    <a:pt x="10696" y="1716"/>
                    <a:pt x="10728" y="1618"/>
                  </a:cubicBezTo>
                  <a:cubicBezTo>
                    <a:pt x="10810" y="1504"/>
                    <a:pt x="10859" y="1357"/>
                    <a:pt x="10908" y="1194"/>
                  </a:cubicBezTo>
                  <a:cubicBezTo>
                    <a:pt x="11022" y="770"/>
                    <a:pt x="10842" y="330"/>
                    <a:pt x="10418" y="135"/>
                  </a:cubicBezTo>
                  <a:cubicBezTo>
                    <a:pt x="10231" y="41"/>
                    <a:pt x="10043" y="0"/>
                    <a:pt x="9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_2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3"/>
          <p:cNvSpPr txBox="1"/>
          <p:nvPr>
            <p:ph type="title"/>
          </p:nvPr>
        </p:nvSpPr>
        <p:spPr>
          <a:xfrm>
            <a:off x="720000" y="474850"/>
            <a:ext cx="7704000" cy="11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2" name="Google Shape;332;p13"/>
          <p:cNvSpPr txBox="1"/>
          <p:nvPr>
            <p:ph idx="1" type="subTitle"/>
          </p:nvPr>
        </p:nvSpPr>
        <p:spPr>
          <a:xfrm>
            <a:off x="5310899" y="2199475"/>
            <a:ext cx="3075300" cy="24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13"/>
          <p:cNvSpPr txBox="1"/>
          <p:nvPr>
            <p:ph idx="2" type="subTitle"/>
          </p:nvPr>
        </p:nvSpPr>
        <p:spPr>
          <a:xfrm>
            <a:off x="757938" y="1615150"/>
            <a:ext cx="7628100" cy="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34" name="Google Shape;334;p13"/>
          <p:cNvGrpSpPr/>
          <p:nvPr/>
        </p:nvGrpSpPr>
        <p:grpSpPr>
          <a:xfrm>
            <a:off x="86607" y="70846"/>
            <a:ext cx="9383722" cy="5072661"/>
            <a:chOff x="86607" y="70846"/>
            <a:chExt cx="9383722" cy="5072661"/>
          </a:xfrm>
        </p:grpSpPr>
        <p:grpSp>
          <p:nvGrpSpPr>
            <p:cNvPr id="335" name="Google Shape;335;p13"/>
            <p:cNvGrpSpPr/>
            <p:nvPr/>
          </p:nvGrpSpPr>
          <p:grpSpPr>
            <a:xfrm>
              <a:off x="8268432" y="70846"/>
              <a:ext cx="474043" cy="503521"/>
              <a:chOff x="2439475" y="3151850"/>
              <a:chExt cx="381125" cy="404825"/>
            </a:xfrm>
          </p:grpSpPr>
          <p:sp>
            <p:nvSpPr>
              <p:cNvPr id="336" name="Google Shape;336;p13"/>
              <p:cNvSpPr/>
              <p:nvPr/>
            </p:nvSpPr>
            <p:spPr>
              <a:xfrm>
                <a:off x="2487175" y="3265825"/>
                <a:ext cx="282475" cy="290850"/>
              </a:xfrm>
              <a:custGeom>
                <a:rect b="b" l="l" r="r" t="t"/>
                <a:pathLst>
                  <a:path extrusionOk="0" h="11634" w="11299">
                    <a:moveTo>
                      <a:pt x="5693" y="1"/>
                    </a:moveTo>
                    <a:cubicBezTo>
                      <a:pt x="5591" y="1"/>
                      <a:pt x="5486" y="46"/>
                      <a:pt x="5413" y="141"/>
                    </a:cubicBezTo>
                    <a:cubicBezTo>
                      <a:pt x="5266" y="337"/>
                      <a:pt x="5217" y="581"/>
                      <a:pt x="5152" y="793"/>
                    </a:cubicBezTo>
                    <a:cubicBezTo>
                      <a:pt x="4859" y="1837"/>
                      <a:pt x="4565" y="2896"/>
                      <a:pt x="4272" y="3956"/>
                    </a:cubicBezTo>
                    <a:cubicBezTo>
                      <a:pt x="4174" y="4347"/>
                      <a:pt x="4011" y="4624"/>
                      <a:pt x="3603" y="4788"/>
                    </a:cubicBezTo>
                    <a:cubicBezTo>
                      <a:pt x="2413" y="5309"/>
                      <a:pt x="1468" y="6124"/>
                      <a:pt x="538" y="6988"/>
                    </a:cubicBezTo>
                    <a:cubicBezTo>
                      <a:pt x="359" y="7184"/>
                      <a:pt x="180" y="7363"/>
                      <a:pt x="82" y="7624"/>
                    </a:cubicBezTo>
                    <a:cubicBezTo>
                      <a:pt x="0" y="7869"/>
                      <a:pt x="131" y="8113"/>
                      <a:pt x="408" y="8162"/>
                    </a:cubicBezTo>
                    <a:lnTo>
                      <a:pt x="685" y="8162"/>
                    </a:lnTo>
                    <a:cubicBezTo>
                      <a:pt x="1712" y="8048"/>
                      <a:pt x="2739" y="8032"/>
                      <a:pt x="3701" y="7624"/>
                    </a:cubicBezTo>
                    <a:cubicBezTo>
                      <a:pt x="3766" y="7608"/>
                      <a:pt x="3848" y="7592"/>
                      <a:pt x="3913" y="7559"/>
                    </a:cubicBezTo>
                    <a:cubicBezTo>
                      <a:pt x="3941" y="7551"/>
                      <a:pt x="3968" y="7547"/>
                      <a:pt x="3993" y="7547"/>
                    </a:cubicBezTo>
                    <a:cubicBezTo>
                      <a:pt x="4074" y="7547"/>
                      <a:pt x="4145" y="7587"/>
                      <a:pt x="4207" y="7673"/>
                    </a:cubicBezTo>
                    <a:cubicBezTo>
                      <a:pt x="4321" y="7836"/>
                      <a:pt x="4435" y="7999"/>
                      <a:pt x="4516" y="8162"/>
                    </a:cubicBezTo>
                    <a:cubicBezTo>
                      <a:pt x="4777" y="8700"/>
                      <a:pt x="5054" y="9271"/>
                      <a:pt x="5315" y="9825"/>
                    </a:cubicBezTo>
                    <a:lnTo>
                      <a:pt x="5984" y="11178"/>
                    </a:lnTo>
                    <a:cubicBezTo>
                      <a:pt x="6065" y="11309"/>
                      <a:pt x="6163" y="11456"/>
                      <a:pt x="6293" y="11553"/>
                    </a:cubicBezTo>
                    <a:cubicBezTo>
                      <a:pt x="6360" y="11608"/>
                      <a:pt x="6438" y="11633"/>
                      <a:pt x="6516" y="11633"/>
                    </a:cubicBezTo>
                    <a:cubicBezTo>
                      <a:pt x="6647" y="11633"/>
                      <a:pt x="6776" y="11562"/>
                      <a:pt x="6848" y="11439"/>
                    </a:cubicBezTo>
                    <a:cubicBezTo>
                      <a:pt x="6880" y="11358"/>
                      <a:pt x="6897" y="11276"/>
                      <a:pt x="6929" y="11178"/>
                    </a:cubicBezTo>
                    <a:cubicBezTo>
                      <a:pt x="6978" y="10722"/>
                      <a:pt x="7027" y="10282"/>
                      <a:pt x="7092" y="9825"/>
                    </a:cubicBezTo>
                    <a:cubicBezTo>
                      <a:pt x="7190" y="9043"/>
                      <a:pt x="7272" y="8228"/>
                      <a:pt x="7386" y="7429"/>
                    </a:cubicBezTo>
                    <a:cubicBezTo>
                      <a:pt x="7467" y="6891"/>
                      <a:pt x="7761" y="6548"/>
                      <a:pt x="8331" y="6402"/>
                    </a:cubicBezTo>
                    <a:cubicBezTo>
                      <a:pt x="9049" y="6222"/>
                      <a:pt x="9733" y="5961"/>
                      <a:pt x="10434" y="5717"/>
                    </a:cubicBezTo>
                    <a:cubicBezTo>
                      <a:pt x="10679" y="5635"/>
                      <a:pt x="10924" y="5537"/>
                      <a:pt x="11119" y="5374"/>
                    </a:cubicBezTo>
                    <a:cubicBezTo>
                      <a:pt x="11217" y="5293"/>
                      <a:pt x="11266" y="5179"/>
                      <a:pt x="11282" y="5065"/>
                    </a:cubicBezTo>
                    <a:cubicBezTo>
                      <a:pt x="11299" y="4918"/>
                      <a:pt x="11135" y="4755"/>
                      <a:pt x="10891" y="4706"/>
                    </a:cubicBezTo>
                    <a:cubicBezTo>
                      <a:pt x="10646" y="4690"/>
                      <a:pt x="10434" y="4690"/>
                      <a:pt x="10190" y="4690"/>
                    </a:cubicBezTo>
                    <a:lnTo>
                      <a:pt x="7467" y="4690"/>
                    </a:lnTo>
                    <a:cubicBezTo>
                      <a:pt x="7223" y="4690"/>
                      <a:pt x="7011" y="4690"/>
                      <a:pt x="6766" y="4657"/>
                    </a:cubicBezTo>
                    <a:cubicBezTo>
                      <a:pt x="6473" y="4608"/>
                      <a:pt x="6359" y="4461"/>
                      <a:pt x="6310" y="4184"/>
                    </a:cubicBezTo>
                    <a:cubicBezTo>
                      <a:pt x="6293" y="4086"/>
                      <a:pt x="6293" y="3956"/>
                      <a:pt x="6293" y="3842"/>
                    </a:cubicBezTo>
                    <a:cubicBezTo>
                      <a:pt x="6244" y="2978"/>
                      <a:pt x="6212" y="2130"/>
                      <a:pt x="6147" y="1266"/>
                    </a:cubicBezTo>
                    <a:cubicBezTo>
                      <a:pt x="6130" y="907"/>
                      <a:pt x="6114" y="549"/>
                      <a:pt x="5984" y="206"/>
                    </a:cubicBezTo>
                    <a:cubicBezTo>
                      <a:pt x="5939" y="71"/>
                      <a:pt x="5819" y="1"/>
                      <a:pt x="56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3"/>
              <p:cNvSpPr/>
              <p:nvPr/>
            </p:nvSpPr>
            <p:spPr>
              <a:xfrm>
                <a:off x="2439475" y="3151850"/>
                <a:ext cx="152475" cy="165350"/>
              </a:xfrm>
              <a:custGeom>
                <a:rect b="b" l="l" r="r" t="t"/>
                <a:pathLst>
                  <a:path extrusionOk="0" h="6614" w="6099">
                    <a:moveTo>
                      <a:pt x="3271" y="1"/>
                    </a:moveTo>
                    <a:cubicBezTo>
                      <a:pt x="3176" y="1"/>
                      <a:pt x="3085" y="37"/>
                      <a:pt x="3017" y="119"/>
                    </a:cubicBezTo>
                    <a:cubicBezTo>
                      <a:pt x="2935" y="249"/>
                      <a:pt x="2886" y="363"/>
                      <a:pt x="2821" y="494"/>
                    </a:cubicBezTo>
                    <a:cubicBezTo>
                      <a:pt x="2593" y="934"/>
                      <a:pt x="2348" y="1390"/>
                      <a:pt x="2202" y="1847"/>
                    </a:cubicBezTo>
                    <a:cubicBezTo>
                      <a:pt x="2006" y="2499"/>
                      <a:pt x="1680" y="2907"/>
                      <a:pt x="963" y="3021"/>
                    </a:cubicBezTo>
                    <a:cubicBezTo>
                      <a:pt x="718" y="3053"/>
                      <a:pt x="474" y="3200"/>
                      <a:pt x="245" y="3314"/>
                    </a:cubicBezTo>
                    <a:cubicBezTo>
                      <a:pt x="115" y="3412"/>
                      <a:pt x="1" y="3575"/>
                      <a:pt x="50" y="3754"/>
                    </a:cubicBezTo>
                    <a:cubicBezTo>
                      <a:pt x="66" y="3885"/>
                      <a:pt x="164" y="3999"/>
                      <a:pt x="311" y="4064"/>
                    </a:cubicBezTo>
                    <a:cubicBezTo>
                      <a:pt x="441" y="4097"/>
                      <a:pt x="539" y="4129"/>
                      <a:pt x="653" y="4162"/>
                    </a:cubicBezTo>
                    <a:lnTo>
                      <a:pt x="1631" y="4341"/>
                    </a:lnTo>
                    <a:cubicBezTo>
                      <a:pt x="1908" y="4374"/>
                      <a:pt x="1957" y="4439"/>
                      <a:pt x="1990" y="4700"/>
                    </a:cubicBezTo>
                    <a:cubicBezTo>
                      <a:pt x="2006" y="5010"/>
                      <a:pt x="2006" y="5320"/>
                      <a:pt x="2022" y="5629"/>
                    </a:cubicBezTo>
                    <a:cubicBezTo>
                      <a:pt x="2039" y="5809"/>
                      <a:pt x="2039" y="6021"/>
                      <a:pt x="2088" y="6200"/>
                    </a:cubicBezTo>
                    <a:cubicBezTo>
                      <a:pt x="2120" y="6461"/>
                      <a:pt x="2234" y="6575"/>
                      <a:pt x="2414" y="6608"/>
                    </a:cubicBezTo>
                    <a:cubicBezTo>
                      <a:pt x="2436" y="6612"/>
                      <a:pt x="2457" y="6614"/>
                      <a:pt x="2478" y="6614"/>
                    </a:cubicBezTo>
                    <a:cubicBezTo>
                      <a:pt x="2625" y="6614"/>
                      <a:pt x="2736" y="6512"/>
                      <a:pt x="2821" y="6298"/>
                    </a:cubicBezTo>
                    <a:cubicBezTo>
                      <a:pt x="2854" y="6184"/>
                      <a:pt x="2886" y="6070"/>
                      <a:pt x="2919" y="5955"/>
                    </a:cubicBezTo>
                    <a:cubicBezTo>
                      <a:pt x="3066" y="5532"/>
                      <a:pt x="3180" y="5075"/>
                      <a:pt x="3310" y="4651"/>
                    </a:cubicBezTo>
                    <a:cubicBezTo>
                      <a:pt x="3457" y="4097"/>
                      <a:pt x="3751" y="3738"/>
                      <a:pt x="4305" y="3526"/>
                    </a:cubicBezTo>
                    <a:cubicBezTo>
                      <a:pt x="4729" y="3379"/>
                      <a:pt x="5136" y="3184"/>
                      <a:pt x="5544" y="3004"/>
                    </a:cubicBezTo>
                    <a:cubicBezTo>
                      <a:pt x="5707" y="2939"/>
                      <a:pt x="5854" y="2858"/>
                      <a:pt x="5952" y="2711"/>
                    </a:cubicBezTo>
                    <a:cubicBezTo>
                      <a:pt x="6098" y="2515"/>
                      <a:pt x="5984" y="2222"/>
                      <a:pt x="5756" y="2222"/>
                    </a:cubicBezTo>
                    <a:cubicBezTo>
                      <a:pt x="5511" y="2222"/>
                      <a:pt x="5267" y="2238"/>
                      <a:pt x="5039" y="2287"/>
                    </a:cubicBezTo>
                    <a:cubicBezTo>
                      <a:pt x="4615" y="2352"/>
                      <a:pt x="4207" y="2434"/>
                      <a:pt x="3783" y="2483"/>
                    </a:cubicBezTo>
                    <a:cubicBezTo>
                      <a:pt x="3741" y="2492"/>
                      <a:pt x="3703" y="2496"/>
                      <a:pt x="3670" y="2496"/>
                    </a:cubicBezTo>
                    <a:cubicBezTo>
                      <a:pt x="3523" y="2496"/>
                      <a:pt x="3460" y="2408"/>
                      <a:pt x="3473" y="2222"/>
                    </a:cubicBezTo>
                    <a:cubicBezTo>
                      <a:pt x="3490" y="1814"/>
                      <a:pt x="3555" y="1423"/>
                      <a:pt x="3571" y="1146"/>
                    </a:cubicBezTo>
                    <a:cubicBezTo>
                      <a:pt x="3571" y="755"/>
                      <a:pt x="3588" y="494"/>
                      <a:pt x="3555" y="249"/>
                    </a:cubicBezTo>
                    <a:cubicBezTo>
                      <a:pt x="3539" y="119"/>
                      <a:pt x="3457" y="21"/>
                      <a:pt x="3327" y="5"/>
                    </a:cubicBezTo>
                    <a:cubicBezTo>
                      <a:pt x="3308" y="2"/>
                      <a:pt x="3290" y="1"/>
                      <a:pt x="3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3"/>
              <p:cNvSpPr/>
              <p:nvPr/>
            </p:nvSpPr>
            <p:spPr>
              <a:xfrm>
                <a:off x="2677500" y="3182750"/>
                <a:ext cx="143100" cy="164050"/>
              </a:xfrm>
              <a:custGeom>
                <a:rect b="b" l="l" r="r" t="t"/>
                <a:pathLst>
                  <a:path extrusionOk="0" h="6562" w="5724">
                    <a:moveTo>
                      <a:pt x="3030" y="0"/>
                    </a:moveTo>
                    <a:cubicBezTo>
                      <a:pt x="2939" y="0"/>
                      <a:pt x="2846" y="41"/>
                      <a:pt x="2773" y="122"/>
                    </a:cubicBezTo>
                    <a:cubicBezTo>
                      <a:pt x="2626" y="317"/>
                      <a:pt x="2544" y="562"/>
                      <a:pt x="2495" y="774"/>
                    </a:cubicBezTo>
                    <a:cubicBezTo>
                      <a:pt x="2349" y="1230"/>
                      <a:pt x="2251" y="1703"/>
                      <a:pt x="2137" y="2160"/>
                    </a:cubicBezTo>
                    <a:cubicBezTo>
                      <a:pt x="2088" y="2453"/>
                      <a:pt x="1941" y="2616"/>
                      <a:pt x="1631" y="2681"/>
                    </a:cubicBezTo>
                    <a:cubicBezTo>
                      <a:pt x="1289" y="2714"/>
                      <a:pt x="947" y="2845"/>
                      <a:pt x="588" y="2926"/>
                    </a:cubicBezTo>
                    <a:cubicBezTo>
                      <a:pt x="490" y="2942"/>
                      <a:pt x="392" y="2959"/>
                      <a:pt x="311" y="2975"/>
                    </a:cubicBezTo>
                    <a:cubicBezTo>
                      <a:pt x="131" y="3024"/>
                      <a:pt x="1" y="3138"/>
                      <a:pt x="1" y="3334"/>
                    </a:cubicBezTo>
                    <a:cubicBezTo>
                      <a:pt x="1" y="3497"/>
                      <a:pt x="99" y="3594"/>
                      <a:pt x="246" y="3660"/>
                    </a:cubicBezTo>
                    <a:cubicBezTo>
                      <a:pt x="376" y="3709"/>
                      <a:pt x="506" y="3758"/>
                      <a:pt x="653" y="3790"/>
                    </a:cubicBezTo>
                    <a:cubicBezTo>
                      <a:pt x="995" y="3904"/>
                      <a:pt x="1354" y="3986"/>
                      <a:pt x="1697" y="4067"/>
                    </a:cubicBezTo>
                    <a:cubicBezTo>
                      <a:pt x="1925" y="4100"/>
                      <a:pt x="2055" y="4230"/>
                      <a:pt x="2088" y="4491"/>
                    </a:cubicBezTo>
                    <a:cubicBezTo>
                      <a:pt x="2088" y="4801"/>
                      <a:pt x="2104" y="5094"/>
                      <a:pt x="2137" y="5404"/>
                    </a:cubicBezTo>
                    <a:cubicBezTo>
                      <a:pt x="2186" y="5747"/>
                      <a:pt x="2218" y="6089"/>
                      <a:pt x="2365" y="6382"/>
                    </a:cubicBezTo>
                    <a:cubicBezTo>
                      <a:pt x="2430" y="6496"/>
                      <a:pt x="2528" y="6562"/>
                      <a:pt x="2658" y="6562"/>
                    </a:cubicBezTo>
                    <a:cubicBezTo>
                      <a:pt x="2773" y="6562"/>
                      <a:pt x="2903" y="6513"/>
                      <a:pt x="2936" y="6382"/>
                    </a:cubicBezTo>
                    <a:cubicBezTo>
                      <a:pt x="3017" y="6187"/>
                      <a:pt x="3099" y="5975"/>
                      <a:pt x="3148" y="5779"/>
                    </a:cubicBezTo>
                    <a:cubicBezTo>
                      <a:pt x="3262" y="5274"/>
                      <a:pt x="3359" y="4752"/>
                      <a:pt x="3474" y="4247"/>
                    </a:cubicBezTo>
                    <a:cubicBezTo>
                      <a:pt x="3522" y="3937"/>
                      <a:pt x="3686" y="3806"/>
                      <a:pt x="3979" y="3741"/>
                    </a:cubicBezTo>
                    <a:cubicBezTo>
                      <a:pt x="4387" y="3660"/>
                      <a:pt x="4810" y="3562"/>
                      <a:pt x="5218" y="3448"/>
                    </a:cubicBezTo>
                    <a:cubicBezTo>
                      <a:pt x="5365" y="3431"/>
                      <a:pt x="5512" y="3366"/>
                      <a:pt x="5609" y="3268"/>
                    </a:cubicBezTo>
                    <a:cubicBezTo>
                      <a:pt x="5691" y="3203"/>
                      <a:pt x="5723" y="3122"/>
                      <a:pt x="5707" y="2959"/>
                    </a:cubicBezTo>
                    <a:cubicBezTo>
                      <a:pt x="5707" y="2910"/>
                      <a:pt x="5642" y="2796"/>
                      <a:pt x="5528" y="2730"/>
                    </a:cubicBezTo>
                    <a:cubicBezTo>
                      <a:pt x="5365" y="2698"/>
                      <a:pt x="5202" y="2681"/>
                      <a:pt x="5039" y="2649"/>
                    </a:cubicBezTo>
                    <a:cubicBezTo>
                      <a:pt x="4696" y="2616"/>
                      <a:pt x="4321" y="2600"/>
                      <a:pt x="3979" y="2535"/>
                    </a:cubicBezTo>
                    <a:cubicBezTo>
                      <a:pt x="3588" y="2470"/>
                      <a:pt x="3522" y="2388"/>
                      <a:pt x="3506" y="2029"/>
                    </a:cubicBezTo>
                    <a:cubicBezTo>
                      <a:pt x="3490" y="1654"/>
                      <a:pt x="3490" y="1312"/>
                      <a:pt x="3474" y="937"/>
                    </a:cubicBezTo>
                    <a:cubicBezTo>
                      <a:pt x="3441" y="692"/>
                      <a:pt x="3425" y="432"/>
                      <a:pt x="3311" y="187"/>
                    </a:cubicBezTo>
                    <a:cubicBezTo>
                      <a:pt x="3248" y="62"/>
                      <a:pt x="3141" y="0"/>
                      <a:pt x="3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9" name="Google Shape;339;p13"/>
            <p:cNvGrpSpPr/>
            <p:nvPr/>
          </p:nvGrpSpPr>
          <p:grpSpPr>
            <a:xfrm rot="5400000">
              <a:off x="14059" y="4556438"/>
              <a:ext cx="659617" cy="514521"/>
              <a:chOff x="4944100" y="1287200"/>
              <a:chExt cx="490750" cy="382800"/>
            </a:xfrm>
          </p:grpSpPr>
          <p:sp>
            <p:nvSpPr>
              <p:cNvPr id="340" name="Google Shape;340;p13"/>
              <p:cNvSpPr/>
              <p:nvPr/>
            </p:nvSpPr>
            <p:spPr>
              <a:xfrm>
                <a:off x="4950200" y="1287200"/>
                <a:ext cx="484650" cy="192325"/>
              </a:xfrm>
              <a:custGeom>
                <a:rect b="b" l="l" r="r" t="t"/>
                <a:pathLst>
                  <a:path extrusionOk="0" h="7693" w="19386">
                    <a:moveTo>
                      <a:pt x="14408" y="0"/>
                    </a:moveTo>
                    <a:cubicBezTo>
                      <a:pt x="14233" y="0"/>
                      <a:pt x="14057" y="23"/>
                      <a:pt x="13875" y="68"/>
                    </a:cubicBezTo>
                    <a:cubicBezTo>
                      <a:pt x="13288" y="182"/>
                      <a:pt x="12766" y="443"/>
                      <a:pt x="12294" y="818"/>
                    </a:cubicBezTo>
                    <a:cubicBezTo>
                      <a:pt x="11788" y="1226"/>
                      <a:pt x="11299" y="1666"/>
                      <a:pt x="10843" y="2139"/>
                    </a:cubicBezTo>
                    <a:cubicBezTo>
                      <a:pt x="10565" y="2432"/>
                      <a:pt x="10272" y="2725"/>
                      <a:pt x="9979" y="3019"/>
                    </a:cubicBezTo>
                    <a:cubicBezTo>
                      <a:pt x="9783" y="3182"/>
                      <a:pt x="9587" y="3345"/>
                      <a:pt x="9359" y="3459"/>
                    </a:cubicBezTo>
                    <a:cubicBezTo>
                      <a:pt x="9188" y="3557"/>
                      <a:pt x="9021" y="3606"/>
                      <a:pt x="8854" y="3606"/>
                    </a:cubicBezTo>
                    <a:cubicBezTo>
                      <a:pt x="8686" y="3606"/>
                      <a:pt x="8519" y="3557"/>
                      <a:pt x="8348" y="3459"/>
                    </a:cubicBezTo>
                    <a:cubicBezTo>
                      <a:pt x="8071" y="3345"/>
                      <a:pt x="7875" y="3166"/>
                      <a:pt x="7663" y="2954"/>
                    </a:cubicBezTo>
                    <a:cubicBezTo>
                      <a:pt x="7403" y="2677"/>
                      <a:pt x="7158" y="2383"/>
                      <a:pt x="6897" y="2106"/>
                    </a:cubicBezTo>
                    <a:cubicBezTo>
                      <a:pt x="6587" y="1747"/>
                      <a:pt x="6261" y="1421"/>
                      <a:pt x="5903" y="1144"/>
                    </a:cubicBezTo>
                    <a:cubicBezTo>
                      <a:pt x="5544" y="875"/>
                      <a:pt x="5173" y="716"/>
                      <a:pt x="4850" y="716"/>
                    </a:cubicBezTo>
                    <a:cubicBezTo>
                      <a:pt x="4820" y="716"/>
                      <a:pt x="4790" y="717"/>
                      <a:pt x="4761" y="720"/>
                    </a:cubicBezTo>
                    <a:cubicBezTo>
                      <a:pt x="3751" y="736"/>
                      <a:pt x="3017" y="1046"/>
                      <a:pt x="2430" y="1617"/>
                    </a:cubicBezTo>
                    <a:cubicBezTo>
                      <a:pt x="1436" y="2546"/>
                      <a:pt x="718" y="3655"/>
                      <a:pt x="245" y="4926"/>
                    </a:cubicBezTo>
                    <a:cubicBezTo>
                      <a:pt x="82" y="5383"/>
                      <a:pt x="1" y="5823"/>
                      <a:pt x="229" y="6280"/>
                    </a:cubicBezTo>
                    <a:cubicBezTo>
                      <a:pt x="245" y="6361"/>
                      <a:pt x="245" y="6426"/>
                      <a:pt x="278" y="6508"/>
                    </a:cubicBezTo>
                    <a:cubicBezTo>
                      <a:pt x="359" y="7030"/>
                      <a:pt x="718" y="7356"/>
                      <a:pt x="1191" y="7568"/>
                    </a:cubicBezTo>
                    <a:cubicBezTo>
                      <a:pt x="1359" y="7651"/>
                      <a:pt x="1533" y="7693"/>
                      <a:pt x="1710" y="7693"/>
                    </a:cubicBezTo>
                    <a:cubicBezTo>
                      <a:pt x="1912" y="7693"/>
                      <a:pt x="2116" y="7639"/>
                      <a:pt x="2316" y="7535"/>
                    </a:cubicBezTo>
                    <a:cubicBezTo>
                      <a:pt x="2528" y="7437"/>
                      <a:pt x="2740" y="7290"/>
                      <a:pt x="2935" y="7127"/>
                    </a:cubicBezTo>
                    <a:cubicBezTo>
                      <a:pt x="3245" y="6883"/>
                      <a:pt x="3555" y="6606"/>
                      <a:pt x="3816" y="6312"/>
                    </a:cubicBezTo>
                    <a:cubicBezTo>
                      <a:pt x="4044" y="6100"/>
                      <a:pt x="4272" y="5856"/>
                      <a:pt x="4484" y="5611"/>
                    </a:cubicBezTo>
                    <a:cubicBezTo>
                      <a:pt x="4696" y="5383"/>
                      <a:pt x="4892" y="5171"/>
                      <a:pt x="5169" y="5008"/>
                    </a:cubicBezTo>
                    <a:cubicBezTo>
                      <a:pt x="5358" y="4887"/>
                      <a:pt x="5512" y="4825"/>
                      <a:pt x="5659" y="4825"/>
                    </a:cubicBezTo>
                    <a:cubicBezTo>
                      <a:pt x="5828" y="4825"/>
                      <a:pt x="5988" y="4907"/>
                      <a:pt x="6180" y="5073"/>
                    </a:cubicBezTo>
                    <a:cubicBezTo>
                      <a:pt x="6327" y="5204"/>
                      <a:pt x="6441" y="5334"/>
                      <a:pt x="6587" y="5481"/>
                    </a:cubicBezTo>
                    <a:cubicBezTo>
                      <a:pt x="6865" y="5791"/>
                      <a:pt x="7158" y="6117"/>
                      <a:pt x="7468" y="6426"/>
                    </a:cubicBezTo>
                    <a:cubicBezTo>
                      <a:pt x="7761" y="6752"/>
                      <a:pt x="8120" y="7030"/>
                      <a:pt x="8495" y="7258"/>
                    </a:cubicBezTo>
                    <a:cubicBezTo>
                      <a:pt x="8846" y="7453"/>
                      <a:pt x="9197" y="7555"/>
                      <a:pt x="9574" y="7555"/>
                    </a:cubicBezTo>
                    <a:cubicBezTo>
                      <a:pt x="9669" y="7555"/>
                      <a:pt x="9766" y="7548"/>
                      <a:pt x="9864" y="7535"/>
                    </a:cubicBezTo>
                    <a:cubicBezTo>
                      <a:pt x="10272" y="7502"/>
                      <a:pt x="10647" y="7372"/>
                      <a:pt x="11006" y="7193"/>
                    </a:cubicBezTo>
                    <a:cubicBezTo>
                      <a:pt x="11723" y="6850"/>
                      <a:pt x="12343" y="6361"/>
                      <a:pt x="12913" y="5807"/>
                    </a:cubicBezTo>
                    <a:cubicBezTo>
                      <a:pt x="13158" y="5562"/>
                      <a:pt x="13402" y="5334"/>
                      <a:pt x="13663" y="5122"/>
                    </a:cubicBezTo>
                    <a:cubicBezTo>
                      <a:pt x="13908" y="4910"/>
                      <a:pt x="14168" y="4763"/>
                      <a:pt x="14478" y="4666"/>
                    </a:cubicBezTo>
                    <a:cubicBezTo>
                      <a:pt x="14607" y="4632"/>
                      <a:pt x="14732" y="4616"/>
                      <a:pt x="14855" y="4616"/>
                    </a:cubicBezTo>
                    <a:cubicBezTo>
                      <a:pt x="15153" y="4616"/>
                      <a:pt x="15435" y="4714"/>
                      <a:pt x="15701" y="4910"/>
                    </a:cubicBezTo>
                    <a:cubicBezTo>
                      <a:pt x="15897" y="5073"/>
                      <a:pt x="16092" y="5285"/>
                      <a:pt x="16255" y="5481"/>
                    </a:cubicBezTo>
                    <a:cubicBezTo>
                      <a:pt x="16418" y="5693"/>
                      <a:pt x="16614" y="5888"/>
                      <a:pt x="16842" y="6068"/>
                    </a:cubicBezTo>
                    <a:cubicBezTo>
                      <a:pt x="17119" y="6275"/>
                      <a:pt x="17407" y="6389"/>
                      <a:pt x="17736" y="6389"/>
                    </a:cubicBezTo>
                    <a:cubicBezTo>
                      <a:pt x="17796" y="6389"/>
                      <a:pt x="17856" y="6385"/>
                      <a:pt x="17918" y="6377"/>
                    </a:cubicBezTo>
                    <a:cubicBezTo>
                      <a:pt x="18228" y="6345"/>
                      <a:pt x="18538" y="6263"/>
                      <a:pt x="18815" y="6133"/>
                    </a:cubicBezTo>
                    <a:cubicBezTo>
                      <a:pt x="19223" y="5954"/>
                      <a:pt x="19386" y="5660"/>
                      <a:pt x="19320" y="5236"/>
                    </a:cubicBezTo>
                    <a:cubicBezTo>
                      <a:pt x="19271" y="4829"/>
                      <a:pt x="19157" y="4421"/>
                      <a:pt x="18962" y="4062"/>
                    </a:cubicBezTo>
                    <a:cubicBezTo>
                      <a:pt x="18424" y="3052"/>
                      <a:pt x="17772" y="2139"/>
                      <a:pt x="16989" y="1323"/>
                    </a:cubicBezTo>
                    <a:cubicBezTo>
                      <a:pt x="16467" y="802"/>
                      <a:pt x="15897" y="394"/>
                      <a:pt x="15212" y="150"/>
                    </a:cubicBezTo>
                    <a:cubicBezTo>
                      <a:pt x="14937" y="51"/>
                      <a:pt x="14674" y="0"/>
                      <a:pt x="14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3"/>
              <p:cNvSpPr/>
              <p:nvPr/>
            </p:nvSpPr>
            <p:spPr>
              <a:xfrm>
                <a:off x="4944100" y="1479825"/>
                <a:ext cx="480150" cy="190175"/>
              </a:xfrm>
              <a:custGeom>
                <a:rect b="b" l="l" r="r" t="t"/>
                <a:pathLst>
                  <a:path extrusionOk="0" h="7607" w="19206">
                    <a:moveTo>
                      <a:pt x="15040" y="0"/>
                    </a:moveTo>
                    <a:cubicBezTo>
                      <a:pt x="14636" y="0"/>
                      <a:pt x="14239" y="98"/>
                      <a:pt x="13842" y="286"/>
                    </a:cubicBezTo>
                    <a:cubicBezTo>
                      <a:pt x="13467" y="450"/>
                      <a:pt x="13173" y="678"/>
                      <a:pt x="12864" y="922"/>
                    </a:cubicBezTo>
                    <a:cubicBezTo>
                      <a:pt x="12391" y="1297"/>
                      <a:pt x="11951" y="1672"/>
                      <a:pt x="11478" y="2064"/>
                    </a:cubicBezTo>
                    <a:cubicBezTo>
                      <a:pt x="10972" y="2487"/>
                      <a:pt x="10418" y="2879"/>
                      <a:pt x="9848" y="3221"/>
                    </a:cubicBezTo>
                    <a:cubicBezTo>
                      <a:pt x="9555" y="3397"/>
                      <a:pt x="9267" y="3482"/>
                      <a:pt x="8979" y="3482"/>
                    </a:cubicBezTo>
                    <a:cubicBezTo>
                      <a:pt x="8704" y="3482"/>
                      <a:pt x="8430" y="3405"/>
                      <a:pt x="8152" y="3254"/>
                    </a:cubicBezTo>
                    <a:cubicBezTo>
                      <a:pt x="7761" y="3058"/>
                      <a:pt x="7467" y="2781"/>
                      <a:pt x="7190" y="2471"/>
                    </a:cubicBezTo>
                    <a:cubicBezTo>
                      <a:pt x="6994" y="2194"/>
                      <a:pt x="6815" y="1917"/>
                      <a:pt x="6603" y="1623"/>
                    </a:cubicBezTo>
                    <a:cubicBezTo>
                      <a:pt x="6440" y="1411"/>
                      <a:pt x="6293" y="1183"/>
                      <a:pt x="6147" y="971"/>
                    </a:cubicBezTo>
                    <a:cubicBezTo>
                      <a:pt x="5807" y="585"/>
                      <a:pt x="5418" y="392"/>
                      <a:pt x="4966" y="392"/>
                    </a:cubicBezTo>
                    <a:cubicBezTo>
                      <a:pt x="4788" y="392"/>
                      <a:pt x="4600" y="422"/>
                      <a:pt x="4402" y="482"/>
                    </a:cubicBezTo>
                    <a:cubicBezTo>
                      <a:pt x="4141" y="596"/>
                      <a:pt x="3897" y="710"/>
                      <a:pt x="3652" y="857"/>
                    </a:cubicBezTo>
                    <a:cubicBezTo>
                      <a:pt x="3016" y="1265"/>
                      <a:pt x="2478" y="1705"/>
                      <a:pt x="1924" y="2194"/>
                    </a:cubicBezTo>
                    <a:cubicBezTo>
                      <a:pt x="1109" y="2928"/>
                      <a:pt x="587" y="3873"/>
                      <a:pt x="180" y="4868"/>
                    </a:cubicBezTo>
                    <a:cubicBezTo>
                      <a:pt x="65" y="5194"/>
                      <a:pt x="0" y="5520"/>
                      <a:pt x="0" y="5862"/>
                    </a:cubicBezTo>
                    <a:cubicBezTo>
                      <a:pt x="0" y="6156"/>
                      <a:pt x="82" y="6400"/>
                      <a:pt x="212" y="6645"/>
                    </a:cubicBezTo>
                    <a:cubicBezTo>
                      <a:pt x="419" y="7022"/>
                      <a:pt x="745" y="7218"/>
                      <a:pt x="1127" y="7218"/>
                    </a:cubicBezTo>
                    <a:cubicBezTo>
                      <a:pt x="1257" y="7218"/>
                      <a:pt x="1393" y="7196"/>
                      <a:pt x="1533" y="7150"/>
                    </a:cubicBezTo>
                    <a:cubicBezTo>
                      <a:pt x="1859" y="7036"/>
                      <a:pt x="2169" y="6840"/>
                      <a:pt x="2429" y="6645"/>
                    </a:cubicBezTo>
                    <a:cubicBezTo>
                      <a:pt x="2739" y="6417"/>
                      <a:pt x="3000" y="6139"/>
                      <a:pt x="3261" y="5846"/>
                    </a:cubicBezTo>
                    <a:lnTo>
                      <a:pt x="4060" y="4933"/>
                    </a:lnTo>
                    <a:cubicBezTo>
                      <a:pt x="4190" y="4786"/>
                      <a:pt x="4321" y="4672"/>
                      <a:pt x="4467" y="4525"/>
                    </a:cubicBezTo>
                    <a:cubicBezTo>
                      <a:pt x="4579" y="4395"/>
                      <a:pt x="4717" y="4339"/>
                      <a:pt x="4863" y="4339"/>
                    </a:cubicBezTo>
                    <a:cubicBezTo>
                      <a:pt x="4973" y="4339"/>
                      <a:pt x="5089" y="4371"/>
                      <a:pt x="5201" y="4428"/>
                    </a:cubicBezTo>
                    <a:cubicBezTo>
                      <a:pt x="5446" y="4525"/>
                      <a:pt x="5658" y="4705"/>
                      <a:pt x="5837" y="4884"/>
                    </a:cubicBezTo>
                    <a:cubicBezTo>
                      <a:pt x="6081" y="5129"/>
                      <a:pt x="6293" y="5373"/>
                      <a:pt x="6554" y="5618"/>
                    </a:cubicBezTo>
                    <a:cubicBezTo>
                      <a:pt x="7011" y="6090"/>
                      <a:pt x="7500" y="6563"/>
                      <a:pt x="8054" y="6955"/>
                    </a:cubicBezTo>
                    <a:cubicBezTo>
                      <a:pt x="8625" y="7362"/>
                      <a:pt x="9261" y="7574"/>
                      <a:pt x="10027" y="7607"/>
                    </a:cubicBezTo>
                    <a:cubicBezTo>
                      <a:pt x="10157" y="7574"/>
                      <a:pt x="10353" y="7574"/>
                      <a:pt x="10597" y="7525"/>
                    </a:cubicBezTo>
                    <a:cubicBezTo>
                      <a:pt x="11510" y="7362"/>
                      <a:pt x="12309" y="6955"/>
                      <a:pt x="13027" y="6351"/>
                    </a:cubicBezTo>
                    <a:cubicBezTo>
                      <a:pt x="13385" y="6058"/>
                      <a:pt x="13711" y="5699"/>
                      <a:pt x="14070" y="5373"/>
                    </a:cubicBezTo>
                    <a:cubicBezTo>
                      <a:pt x="14233" y="5210"/>
                      <a:pt x="14396" y="5031"/>
                      <a:pt x="14592" y="4917"/>
                    </a:cubicBezTo>
                    <a:cubicBezTo>
                      <a:pt x="14854" y="4730"/>
                      <a:pt x="15187" y="4584"/>
                      <a:pt x="15532" y="4584"/>
                    </a:cubicBezTo>
                    <a:cubicBezTo>
                      <a:pt x="15853" y="4584"/>
                      <a:pt x="16185" y="4710"/>
                      <a:pt x="16483" y="5047"/>
                    </a:cubicBezTo>
                    <a:cubicBezTo>
                      <a:pt x="16597" y="5177"/>
                      <a:pt x="16695" y="5275"/>
                      <a:pt x="16793" y="5373"/>
                    </a:cubicBezTo>
                    <a:cubicBezTo>
                      <a:pt x="17086" y="5650"/>
                      <a:pt x="17347" y="5911"/>
                      <a:pt x="17624" y="6172"/>
                    </a:cubicBezTo>
                    <a:cubicBezTo>
                      <a:pt x="17738" y="6270"/>
                      <a:pt x="17853" y="6351"/>
                      <a:pt x="17983" y="6433"/>
                    </a:cubicBezTo>
                    <a:cubicBezTo>
                      <a:pt x="18138" y="6545"/>
                      <a:pt x="18284" y="6600"/>
                      <a:pt x="18418" y="6600"/>
                    </a:cubicBezTo>
                    <a:cubicBezTo>
                      <a:pt x="18635" y="6600"/>
                      <a:pt x="18820" y="6455"/>
                      <a:pt x="18961" y="6172"/>
                    </a:cubicBezTo>
                    <a:cubicBezTo>
                      <a:pt x="18994" y="6074"/>
                      <a:pt x="19043" y="5976"/>
                      <a:pt x="19075" y="5846"/>
                    </a:cubicBezTo>
                    <a:cubicBezTo>
                      <a:pt x="19206" y="5455"/>
                      <a:pt x="19206" y="5047"/>
                      <a:pt x="19124" y="4672"/>
                    </a:cubicBezTo>
                    <a:cubicBezTo>
                      <a:pt x="19043" y="4183"/>
                      <a:pt x="18912" y="3694"/>
                      <a:pt x="18749" y="3205"/>
                    </a:cubicBezTo>
                    <a:cubicBezTo>
                      <a:pt x="18554" y="2634"/>
                      <a:pt x="18276" y="2080"/>
                      <a:pt x="17918" y="1591"/>
                    </a:cubicBezTo>
                    <a:cubicBezTo>
                      <a:pt x="17380" y="857"/>
                      <a:pt x="16695" y="368"/>
                      <a:pt x="15831" y="123"/>
                    </a:cubicBezTo>
                    <a:cubicBezTo>
                      <a:pt x="15563" y="40"/>
                      <a:pt x="15300" y="0"/>
                      <a:pt x="150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2" name="Google Shape;342;p13"/>
            <p:cNvSpPr/>
            <p:nvPr/>
          </p:nvSpPr>
          <p:spPr>
            <a:xfrm rot="5400000">
              <a:off x="8864425" y="398876"/>
              <a:ext cx="636841" cy="574968"/>
            </a:xfrm>
            <a:custGeom>
              <a:rect b="b" l="l" r="r" t="t"/>
              <a:pathLst>
                <a:path extrusionOk="0" h="14441" w="15995">
                  <a:moveTo>
                    <a:pt x="8691" y="1513"/>
                  </a:moveTo>
                  <a:cubicBezTo>
                    <a:pt x="8780" y="1513"/>
                    <a:pt x="8833" y="1556"/>
                    <a:pt x="8902" y="1649"/>
                  </a:cubicBezTo>
                  <a:cubicBezTo>
                    <a:pt x="9065" y="1877"/>
                    <a:pt x="9163" y="2122"/>
                    <a:pt x="9228" y="2399"/>
                  </a:cubicBezTo>
                  <a:cubicBezTo>
                    <a:pt x="9294" y="2627"/>
                    <a:pt x="9326" y="2872"/>
                    <a:pt x="9391" y="3100"/>
                  </a:cubicBezTo>
                  <a:cubicBezTo>
                    <a:pt x="9473" y="3426"/>
                    <a:pt x="9587" y="3736"/>
                    <a:pt x="9815" y="3996"/>
                  </a:cubicBezTo>
                  <a:cubicBezTo>
                    <a:pt x="10052" y="4293"/>
                    <a:pt x="10316" y="4426"/>
                    <a:pt x="10630" y="4426"/>
                  </a:cubicBezTo>
                  <a:cubicBezTo>
                    <a:pt x="10747" y="4426"/>
                    <a:pt x="10872" y="4407"/>
                    <a:pt x="11005" y="4371"/>
                  </a:cubicBezTo>
                  <a:cubicBezTo>
                    <a:pt x="11217" y="4306"/>
                    <a:pt x="11429" y="4208"/>
                    <a:pt x="11609" y="4062"/>
                  </a:cubicBezTo>
                  <a:cubicBezTo>
                    <a:pt x="11918" y="3833"/>
                    <a:pt x="12196" y="3622"/>
                    <a:pt x="12505" y="3393"/>
                  </a:cubicBezTo>
                  <a:cubicBezTo>
                    <a:pt x="12685" y="3247"/>
                    <a:pt x="12848" y="3132"/>
                    <a:pt x="13043" y="3002"/>
                  </a:cubicBezTo>
                  <a:cubicBezTo>
                    <a:pt x="13141" y="2937"/>
                    <a:pt x="13255" y="2888"/>
                    <a:pt x="13402" y="2855"/>
                  </a:cubicBezTo>
                  <a:cubicBezTo>
                    <a:pt x="13484" y="2855"/>
                    <a:pt x="13549" y="2904"/>
                    <a:pt x="13581" y="2986"/>
                  </a:cubicBezTo>
                  <a:cubicBezTo>
                    <a:pt x="13630" y="3132"/>
                    <a:pt x="13630" y="3247"/>
                    <a:pt x="13598" y="3393"/>
                  </a:cubicBezTo>
                  <a:cubicBezTo>
                    <a:pt x="13565" y="3736"/>
                    <a:pt x="13467" y="4045"/>
                    <a:pt x="13304" y="4355"/>
                  </a:cubicBezTo>
                  <a:cubicBezTo>
                    <a:pt x="13141" y="4649"/>
                    <a:pt x="12945" y="4942"/>
                    <a:pt x="12750" y="5203"/>
                  </a:cubicBezTo>
                  <a:cubicBezTo>
                    <a:pt x="12522" y="5513"/>
                    <a:pt x="12277" y="5790"/>
                    <a:pt x="12049" y="6100"/>
                  </a:cubicBezTo>
                  <a:cubicBezTo>
                    <a:pt x="11804" y="6442"/>
                    <a:pt x="11609" y="6801"/>
                    <a:pt x="11429" y="7176"/>
                  </a:cubicBezTo>
                  <a:cubicBezTo>
                    <a:pt x="11201" y="7665"/>
                    <a:pt x="11266" y="8121"/>
                    <a:pt x="11609" y="8529"/>
                  </a:cubicBezTo>
                  <a:cubicBezTo>
                    <a:pt x="11886" y="8855"/>
                    <a:pt x="12244" y="9099"/>
                    <a:pt x="12652" y="9262"/>
                  </a:cubicBezTo>
                  <a:cubicBezTo>
                    <a:pt x="13092" y="9442"/>
                    <a:pt x="13500" y="9670"/>
                    <a:pt x="13891" y="9931"/>
                  </a:cubicBezTo>
                  <a:cubicBezTo>
                    <a:pt x="14070" y="10078"/>
                    <a:pt x="14233" y="10224"/>
                    <a:pt x="14380" y="10404"/>
                  </a:cubicBezTo>
                  <a:cubicBezTo>
                    <a:pt x="14527" y="10599"/>
                    <a:pt x="14608" y="10844"/>
                    <a:pt x="14560" y="11088"/>
                  </a:cubicBezTo>
                  <a:cubicBezTo>
                    <a:pt x="14535" y="11369"/>
                    <a:pt x="14365" y="11540"/>
                    <a:pt x="14137" y="11540"/>
                  </a:cubicBezTo>
                  <a:cubicBezTo>
                    <a:pt x="14060" y="11540"/>
                    <a:pt x="13977" y="11521"/>
                    <a:pt x="13891" y="11480"/>
                  </a:cubicBezTo>
                  <a:cubicBezTo>
                    <a:pt x="13777" y="11415"/>
                    <a:pt x="13647" y="11333"/>
                    <a:pt x="13516" y="11235"/>
                  </a:cubicBezTo>
                  <a:cubicBezTo>
                    <a:pt x="13157" y="10909"/>
                    <a:pt x="12815" y="10583"/>
                    <a:pt x="12489" y="10224"/>
                  </a:cubicBezTo>
                  <a:cubicBezTo>
                    <a:pt x="12293" y="10029"/>
                    <a:pt x="12114" y="9833"/>
                    <a:pt x="11918" y="9654"/>
                  </a:cubicBezTo>
                  <a:cubicBezTo>
                    <a:pt x="11609" y="9360"/>
                    <a:pt x="11217" y="9181"/>
                    <a:pt x="10810" y="9083"/>
                  </a:cubicBezTo>
                  <a:cubicBezTo>
                    <a:pt x="10694" y="9055"/>
                    <a:pt x="10575" y="9041"/>
                    <a:pt x="10456" y="9041"/>
                  </a:cubicBezTo>
                  <a:cubicBezTo>
                    <a:pt x="9615" y="9041"/>
                    <a:pt x="8737" y="9708"/>
                    <a:pt x="8609" y="10550"/>
                  </a:cubicBezTo>
                  <a:cubicBezTo>
                    <a:pt x="8576" y="10795"/>
                    <a:pt x="8576" y="11040"/>
                    <a:pt x="8576" y="11284"/>
                  </a:cubicBezTo>
                  <a:cubicBezTo>
                    <a:pt x="8576" y="11398"/>
                    <a:pt x="8592" y="11529"/>
                    <a:pt x="8592" y="11610"/>
                  </a:cubicBezTo>
                  <a:cubicBezTo>
                    <a:pt x="8609" y="11969"/>
                    <a:pt x="8625" y="12279"/>
                    <a:pt x="8674" y="12556"/>
                  </a:cubicBezTo>
                  <a:cubicBezTo>
                    <a:pt x="8658" y="12800"/>
                    <a:pt x="8527" y="13012"/>
                    <a:pt x="8332" y="13126"/>
                  </a:cubicBezTo>
                  <a:cubicBezTo>
                    <a:pt x="8268" y="13162"/>
                    <a:pt x="8217" y="13179"/>
                    <a:pt x="8171" y="13179"/>
                  </a:cubicBezTo>
                  <a:cubicBezTo>
                    <a:pt x="8111" y="13179"/>
                    <a:pt x="8061" y="13149"/>
                    <a:pt x="8006" y="13094"/>
                  </a:cubicBezTo>
                  <a:cubicBezTo>
                    <a:pt x="7859" y="12931"/>
                    <a:pt x="7761" y="12768"/>
                    <a:pt x="7712" y="12556"/>
                  </a:cubicBezTo>
                  <a:cubicBezTo>
                    <a:pt x="7614" y="12083"/>
                    <a:pt x="7582" y="11626"/>
                    <a:pt x="7549" y="11154"/>
                  </a:cubicBezTo>
                  <a:cubicBezTo>
                    <a:pt x="7533" y="10616"/>
                    <a:pt x="7451" y="10110"/>
                    <a:pt x="7256" y="9621"/>
                  </a:cubicBezTo>
                  <a:cubicBezTo>
                    <a:pt x="7060" y="9181"/>
                    <a:pt x="6734" y="8855"/>
                    <a:pt x="6277" y="8659"/>
                  </a:cubicBezTo>
                  <a:cubicBezTo>
                    <a:pt x="6108" y="8603"/>
                    <a:pt x="5938" y="8574"/>
                    <a:pt x="5771" y="8574"/>
                  </a:cubicBezTo>
                  <a:cubicBezTo>
                    <a:pt x="5553" y="8574"/>
                    <a:pt x="5339" y="8623"/>
                    <a:pt x="5136" y="8724"/>
                  </a:cubicBezTo>
                  <a:cubicBezTo>
                    <a:pt x="4729" y="8936"/>
                    <a:pt x="4419" y="9230"/>
                    <a:pt x="4239" y="9670"/>
                  </a:cubicBezTo>
                  <a:cubicBezTo>
                    <a:pt x="4093" y="9947"/>
                    <a:pt x="4011" y="10273"/>
                    <a:pt x="3930" y="10583"/>
                  </a:cubicBezTo>
                  <a:cubicBezTo>
                    <a:pt x="3832" y="10909"/>
                    <a:pt x="3750" y="11219"/>
                    <a:pt x="3604" y="11496"/>
                  </a:cubicBezTo>
                  <a:cubicBezTo>
                    <a:pt x="3538" y="11643"/>
                    <a:pt x="3457" y="11757"/>
                    <a:pt x="3375" y="11887"/>
                  </a:cubicBezTo>
                  <a:cubicBezTo>
                    <a:pt x="3310" y="11985"/>
                    <a:pt x="3229" y="12050"/>
                    <a:pt x="3131" y="12116"/>
                  </a:cubicBezTo>
                  <a:cubicBezTo>
                    <a:pt x="3083" y="12142"/>
                    <a:pt x="3039" y="12155"/>
                    <a:pt x="2998" y="12155"/>
                  </a:cubicBezTo>
                  <a:cubicBezTo>
                    <a:pt x="2915" y="12155"/>
                    <a:pt x="2849" y="12100"/>
                    <a:pt x="2805" y="12001"/>
                  </a:cubicBezTo>
                  <a:cubicBezTo>
                    <a:pt x="2740" y="11822"/>
                    <a:pt x="2707" y="11626"/>
                    <a:pt x="2740" y="11415"/>
                  </a:cubicBezTo>
                  <a:cubicBezTo>
                    <a:pt x="2788" y="11219"/>
                    <a:pt x="2821" y="11007"/>
                    <a:pt x="2903" y="10828"/>
                  </a:cubicBezTo>
                  <a:cubicBezTo>
                    <a:pt x="3359" y="9703"/>
                    <a:pt x="3392" y="8561"/>
                    <a:pt x="3180" y="7388"/>
                  </a:cubicBezTo>
                  <a:cubicBezTo>
                    <a:pt x="3115" y="7029"/>
                    <a:pt x="3033" y="6687"/>
                    <a:pt x="2984" y="6344"/>
                  </a:cubicBezTo>
                  <a:cubicBezTo>
                    <a:pt x="2952" y="6116"/>
                    <a:pt x="2952" y="5920"/>
                    <a:pt x="2952" y="5692"/>
                  </a:cubicBezTo>
                  <a:cubicBezTo>
                    <a:pt x="2952" y="5594"/>
                    <a:pt x="2968" y="5480"/>
                    <a:pt x="2984" y="5415"/>
                  </a:cubicBezTo>
                  <a:cubicBezTo>
                    <a:pt x="3067" y="5144"/>
                    <a:pt x="3183" y="5018"/>
                    <a:pt x="3371" y="5018"/>
                  </a:cubicBezTo>
                  <a:cubicBezTo>
                    <a:pt x="3442" y="5018"/>
                    <a:pt x="3525" y="5036"/>
                    <a:pt x="3620" y="5073"/>
                  </a:cubicBezTo>
                  <a:cubicBezTo>
                    <a:pt x="3636" y="5073"/>
                    <a:pt x="3685" y="5105"/>
                    <a:pt x="3718" y="5121"/>
                  </a:cubicBezTo>
                  <a:cubicBezTo>
                    <a:pt x="3940" y="5254"/>
                    <a:pt x="4196" y="5315"/>
                    <a:pt x="4457" y="5315"/>
                  </a:cubicBezTo>
                  <a:cubicBezTo>
                    <a:pt x="5001" y="5315"/>
                    <a:pt x="5567" y="5046"/>
                    <a:pt x="5886" y="4583"/>
                  </a:cubicBezTo>
                  <a:cubicBezTo>
                    <a:pt x="6245" y="4078"/>
                    <a:pt x="6603" y="3589"/>
                    <a:pt x="6962" y="3084"/>
                  </a:cubicBezTo>
                  <a:cubicBezTo>
                    <a:pt x="7256" y="2692"/>
                    <a:pt x="7533" y="2301"/>
                    <a:pt x="7875" y="1959"/>
                  </a:cubicBezTo>
                  <a:cubicBezTo>
                    <a:pt x="8071" y="1763"/>
                    <a:pt x="8283" y="1616"/>
                    <a:pt x="8560" y="1535"/>
                  </a:cubicBezTo>
                  <a:cubicBezTo>
                    <a:pt x="8612" y="1520"/>
                    <a:pt x="8655" y="1513"/>
                    <a:pt x="8691" y="1513"/>
                  </a:cubicBezTo>
                  <a:close/>
                  <a:moveTo>
                    <a:pt x="9151" y="1"/>
                  </a:moveTo>
                  <a:cubicBezTo>
                    <a:pt x="8771" y="1"/>
                    <a:pt x="8407" y="112"/>
                    <a:pt x="8071" y="296"/>
                  </a:cubicBezTo>
                  <a:cubicBezTo>
                    <a:pt x="7288" y="703"/>
                    <a:pt x="6685" y="1274"/>
                    <a:pt x="6277" y="2040"/>
                  </a:cubicBezTo>
                  <a:cubicBezTo>
                    <a:pt x="6131" y="2301"/>
                    <a:pt x="6000" y="2578"/>
                    <a:pt x="5870" y="2839"/>
                  </a:cubicBezTo>
                  <a:cubicBezTo>
                    <a:pt x="5756" y="3018"/>
                    <a:pt x="5658" y="3230"/>
                    <a:pt x="5544" y="3393"/>
                  </a:cubicBezTo>
                  <a:cubicBezTo>
                    <a:pt x="5271" y="3728"/>
                    <a:pt x="4942" y="3902"/>
                    <a:pt x="4556" y="3902"/>
                  </a:cubicBezTo>
                  <a:cubicBezTo>
                    <a:pt x="4435" y="3902"/>
                    <a:pt x="4307" y="3885"/>
                    <a:pt x="4174" y="3850"/>
                  </a:cubicBezTo>
                  <a:cubicBezTo>
                    <a:pt x="3864" y="3768"/>
                    <a:pt x="3555" y="3654"/>
                    <a:pt x="3278" y="3507"/>
                  </a:cubicBezTo>
                  <a:cubicBezTo>
                    <a:pt x="3115" y="3426"/>
                    <a:pt x="2952" y="3328"/>
                    <a:pt x="2772" y="3279"/>
                  </a:cubicBezTo>
                  <a:cubicBezTo>
                    <a:pt x="2681" y="3254"/>
                    <a:pt x="2595" y="3241"/>
                    <a:pt x="2514" y="3241"/>
                  </a:cubicBezTo>
                  <a:cubicBezTo>
                    <a:pt x="2231" y="3241"/>
                    <a:pt x="2007" y="3392"/>
                    <a:pt x="1843" y="3670"/>
                  </a:cubicBezTo>
                  <a:cubicBezTo>
                    <a:pt x="1761" y="3801"/>
                    <a:pt x="1729" y="3931"/>
                    <a:pt x="1680" y="4078"/>
                  </a:cubicBezTo>
                  <a:cubicBezTo>
                    <a:pt x="1566" y="4534"/>
                    <a:pt x="1566" y="4991"/>
                    <a:pt x="1631" y="5447"/>
                  </a:cubicBezTo>
                  <a:cubicBezTo>
                    <a:pt x="1680" y="6034"/>
                    <a:pt x="1843" y="6605"/>
                    <a:pt x="2039" y="7176"/>
                  </a:cubicBezTo>
                  <a:cubicBezTo>
                    <a:pt x="2087" y="7420"/>
                    <a:pt x="2169" y="7648"/>
                    <a:pt x="2202" y="7893"/>
                  </a:cubicBezTo>
                  <a:cubicBezTo>
                    <a:pt x="2250" y="8398"/>
                    <a:pt x="2299" y="8904"/>
                    <a:pt x="2153" y="9426"/>
                  </a:cubicBezTo>
                  <a:cubicBezTo>
                    <a:pt x="2055" y="9752"/>
                    <a:pt x="1892" y="10045"/>
                    <a:pt x="1631" y="10290"/>
                  </a:cubicBezTo>
                  <a:cubicBezTo>
                    <a:pt x="1517" y="10404"/>
                    <a:pt x="1419" y="10485"/>
                    <a:pt x="1321" y="10567"/>
                  </a:cubicBezTo>
                  <a:cubicBezTo>
                    <a:pt x="1011" y="10844"/>
                    <a:pt x="669" y="11072"/>
                    <a:pt x="359" y="11382"/>
                  </a:cubicBezTo>
                  <a:cubicBezTo>
                    <a:pt x="115" y="11626"/>
                    <a:pt x="1" y="11904"/>
                    <a:pt x="17" y="12246"/>
                  </a:cubicBezTo>
                  <a:cubicBezTo>
                    <a:pt x="33" y="12817"/>
                    <a:pt x="278" y="13273"/>
                    <a:pt x="653" y="13697"/>
                  </a:cubicBezTo>
                  <a:cubicBezTo>
                    <a:pt x="1024" y="14118"/>
                    <a:pt x="1452" y="14332"/>
                    <a:pt x="1958" y="14332"/>
                  </a:cubicBezTo>
                  <a:cubicBezTo>
                    <a:pt x="2118" y="14332"/>
                    <a:pt x="2286" y="14311"/>
                    <a:pt x="2462" y="14268"/>
                  </a:cubicBezTo>
                  <a:cubicBezTo>
                    <a:pt x="3701" y="13958"/>
                    <a:pt x="4663" y="13306"/>
                    <a:pt x="5169" y="12083"/>
                  </a:cubicBezTo>
                  <a:cubicBezTo>
                    <a:pt x="5315" y="11741"/>
                    <a:pt x="5430" y="11349"/>
                    <a:pt x="5544" y="10991"/>
                  </a:cubicBezTo>
                  <a:cubicBezTo>
                    <a:pt x="5593" y="10762"/>
                    <a:pt x="5658" y="10518"/>
                    <a:pt x="5739" y="10290"/>
                  </a:cubicBezTo>
                  <a:cubicBezTo>
                    <a:pt x="5756" y="10192"/>
                    <a:pt x="5821" y="10045"/>
                    <a:pt x="5951" y="10029"/>
                  </a:cubicBezTo>
                  <a:cubicBezTo>
                    <a:pt x="5959" y="10028"/>
                    <a:pt x="5966" y="10028"/>
                    <a:pt x="5974" y="10028"/>
                  </a:cubicBezTo>
                  <a:cubicBezTo>
                    <a:pt x="6119" y="10028"/>
                    <a:pt x="6166" y="10180"/>
                    <a:pt x="6228" y="10273"/>
                  </a:cubicBezTo>
                  <a:cubicBezTo>
                    <a:pt x="6440" y="10616"/>
                    <a:pt x="6538" y="11007"/>
                    <a:pt x="6555" y="11398"/>
                  </a:cubicBezTo>
                  <a:cubicBezTo>
                    <a:pt x="6603" y="11838"/>
                    <a:pt x="6620" y="12279"/>
                    <a:pt x="6636" y="12719"/>
                  </a:cubicBezTo>
                  <a:cubicBezTo>
                    <a:pt x="6636" y="13012"/>
                    <a:pt x="6701" y="13289"/>
                    <a:pt x="6783" y="13550"/>
                  </a:cubicBezTo>
                  <a:cubicBezTo>
                    <a:pt x="6974" y="14145"/>
                    <a:pt x="7490" y="14441"/>
                    <a:pt x="8007" y="14441"/>
                  </a:cubicBezTo>
                  <a:cubicBezTo>
                    <a:pt x="8325" y="14441"/>
                    <a:pt x="8643" y="14328"/>
                    <a:pt x="8886" y="14105"/>
                  </a:cubicBezTo>
                  <a:cubicBezTo>
                    <a:pt x="9082" y="13909"/>
                    <a:pt x="9245" y="13697"/>
                    <a:pt x="9375" y="13452"/>
                  </a:cubicBezTo>
                  <a:cubicBezTo>
                    <a:pt x="9505" y="13175"/>
                    <a:pt x="9587" y="12866"/>
                    <a:pt x="9636" y="12539"/>
                  </a:cubicBezTo>
                  <a:cubicBezTo>
                    <a:pt x="9701" y="12116"/>
                    <a:pt x="9734" y="11675"/>
                    <a:pt x="9799" y="11251"/>
                  </a:cubicBezTo>
                  <a:cubicBezTo>
                    <a:pt x="9815" y="11105"/>
                    <a:pt x="9864" y="10974"/>
                    <a:pt x="9897" y="10828"/>
                  </a:cubicBezTo>
                  <a:cubicBezTo>
                    <a:pt x="10000" y="10582"/>
                    <a:pt x="10154" y="10460"/>
                    <a:pt x="10376" y="10460"/>
                  </a:cubicBezTo>
                  <a:cubicBezTo>
                    <a:pt x="10434" y="10460"/>
                    <a:pt x="10497" y="10468"/>
                    <a:pt x="10565" y="10485"/>
                  </a:cubicBezTo>
                  <a:cubicBezTo>
                    <a:pt x="10728" y="10518"/>
                    <a:pt x="10891" y="10599"/>
                    <a:pt x="11038" y="10697"/>
                  </a:cubicBezTo>
                  <a:cubicBezTo>
                    <a:pt x="11217" y="10844"/>
                    <a:pt x="11429" y="11007"/>
                    <a:pt x="11592" y="11170"/>
                  </a:cubicBezTo>
                  <a:cubicBezTo>
                    <a:pt x="11788" y="11398"/>
                    <a:pt x="12016" y="11626"/>
                    <a:pt x="12228" y="11838"/>
                  </a:cubicBezTo>
                  <a:cubicBezTo>
                    <a:pt x="12440" y="12083"/>
                    <a:pt x="12685" y="12311"/>
                    <a:pt x="12962" y="12523"/>
                  </a:cubicBezTo>
                  <a:cubicBezTo>
                    <a:pt x="13239" y="12719"/>
                    <a:pt x="13549" y="12898"/>
                    <a:pt x="13891" y="12963"/>
                  </a:cubicBezTo>
                  <a:cubicBezTo>
                    <a:pt x="14049" y="12996"/>
                    <a:pt x="14206" y="13016"/>
                    <a:pt x="14360" y="13016"/>
                  </a:cubicBezTo>
                  <a:cubicBezTo>
                    <a:pt x="14666" y="13016"/>
                    <a:pt x="14956" y="12936"/>
                    <a:pt x="15195" y="12719"/>
                  </a:cubicBezTo>
                  <a:cubicBezTo>
                    <a:pt x="15733" y="12230"/>
                    <a:pt x="15994" y="11594"/>
                    <a:pt x="15864" y="10860"/>
                  </a:cubicBezTo>
                  <a:cubicBezTo>
                    <a:pt x="15750" y="10110"/>
                    <a:pt x="15358" y="9507"/>
                    <a:pt x="14755" y="9051"/>
                  </a:cubicBezTo>
                  <a:cubicBezTo>
                    <a:pt x="14527" y="8887"/>
                    <a:pt x="14282" y="8741"/>
                    <a:pt x="14038" y="8610"/>
                  </a:cubicBezTo>
                  <a:cubicBezTo>
                    <a:pt x="13875" y="8513"/>
                    <a:pt x="13728" y="8431"/>
                    <a:pt x="13581" y="8317"/>
                  </a:cubicBezTo>
                  <a:cubicBezTo>
                    <a:pt x="13174" y="8023"/>
                    <a:pt x="13092" y="7665"/>
                    <a:pt x="13320" y="7225"/>
                  </a:cubicBezTo>
                  <a:cubicBezTo>
                    <a:pt x="13418" y="6980"/>
                    <a:pt x="13565" y="6768"/>
                    <a:pt x="13728" y="6572"/>
                  </a:cubicBezTo>
                  <a:cubicBezTo>
                    <a:pt x="13940" y="6328"/>
                    <a:pt x="14152" y="6083"/>
                    <a:pt x="14364" y="5839"/>
                  </a:cubicBezTo>
                  <a:cubicBezTo>
                    <a:pt x="14674" y="5496"/>
                    <a:pt x="14951" y="5138"/>
                    <a:pt x="15179" y="4730"/>
                  </a:cubicBezTo>
                  <a:cubicBezTo>
                    <a:pt x="15521" y="4143"/>
                    <a:pt x="15733" y="3491"/>
                    <a:pt x="15750" y="2741"/>
                  </a:cubicBezTo>
                  <a:cubicBezTo>
                    <a:pt x="15733" y="2643"/>
                    <a:pt x="15733" y="2497"/>
                    <a:pt x="15848" y="2285"/>
                  </a:cubicBezTo>
                  <a:cubicBezTo>
                    <a:pt x="15782" y="1844"/>
                    <a:pt x="15619" y="1437"/>
                    <a:pt x="15342" y="1078"/>
                  </a:cubicBezTo>
                  <a:cubicBezTo>
                    <a:pt x="15094" y="789"/>
                    <a:pt x="14799" y="639"/>
                    <a:pt x="14458" y="639"/>
                  </a:cubicBezTo>
                  <a:cubicBezTo>
                    <a:pt x="14396" y="639"/>
                    <a:pt x="14332" y="644"/>
                    <a:pt x="14266" y="654"/>
                  </a:cubicBezTo>
                  <a:cubicBezTo>
                    <a:pt x="13989" y="703"/>
                    <a:pt x="13777" y="801"/>
                    <a:pt x="13549" y="948"/>
                  </a:cubicBezTo>
                  <a:cubicBezTo>
                    <a:pt x="12978" y="1306"/>
                    <a:pt x="12505" y="1779"/>
                    <a:pt x="12098" y="2285"/>
                  </a:cubicBezTo>
                  <a:cubicBezTo>
                    <a:pt x="11935" y="2464"/>
                    <a:pt x="11821" y="2676"/>
                    <a:pt x="11658" y="2855"/>
                  </a:cubicBezTo>
                  <a:cubicBezTo>
                    <a:pt x="11576" y="2953"/>
                    <a:pt x="11462" y="3084"/>
                    <a:pt x="11348" y="3165"/>
                  </a:cubicBezTo>
                  <a:cubicBezTo>
                    <a:pt x="11270" y="3229"/>
                    <a:pt x="11186" y="3259"/>
                    <a:pt x="11102" y="3259"/>
                  </a:cubicBezTo>
                  <a:cubicBezTo>
                    <a:pt x="10993" y="3259"/>
                    <a:pt x="10886" y="3208"/>
                    <a:pt x="10793" y="3116"/>
                  </a:cubicBezTo>
                  <a:cubicBezTo>
                    <a:pt x="10712" y="3018"/>
                    <a:pt x="10630" y="2904"/>
                    <a:pt x="10598" y="2774"/>
                  </a:cubicBezTo>
                  <a:cubicBezTo>
                    <a:pt x="10516" y="2578"/>
                    <a:pt x="10451" y="2366"/>
                    <a:pt x="10435" y="2138"/>
                  </a:cubicBezTo>
                  <a:cubicBezTo>
                    <a:pt x="10402" y="1877"/>
                    <a:pt x="10386" y="1600"/>
                    <a:pt x="10353" y="1306"/>
                  </a:cubicBezTo>
                  <a:cubicBezTo>
                    <a:pt x="10321" y="1127"/>
                    <a:pt x="10304" y="948"/>
                    <a:pt x="10239" y="752"/>
                  </a:cubicBezTo>
                  <a:cubicBezTo>
                    <a:pt x="10076" y="263"/>
                    <a:pt x="9750" y="18"/>
                    <a:pt x="9228" y="2"/>
                  </a:cubicBezTo>
                  <a:cubicBezTo>
                    <a:pt x="9203" y="1"/>
                    <a:pt x="9177" y="1"/>
                    <a:pt x="9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 txBox="1"/>
          <p:nvPr>
            <p:ph idx="1" type="subTitle"/>
          </p:nvPr>
        </p:nvSpPr>
        <p:spPr>
          <a:xfrm>
            <a:off x="757950" y="2078500"/>
            <a:ext cx="3453600" cy="26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ndal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5" name="Google Shape;345;p14"/>
          <p:cNvSpPr txBox="1"/>
          <p:nvPr>
            <p:ph type="title"/>
          </p:nvPr>
        </p:nvSpPr>
        <p:spPr>
          <a:xfrm>
            <a:off x="720000" y="474850"/>
            <a:ext cx="7704000" cy="11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46" name="Google Shape;346;p14"/>
          <p:cNvGrpSpPr/>
          <p:nvPr/>
        </p:nvGrpSpPr>
        <p:grpSpPr>
          <a:xfrm>
            <a:off x="-310945" y="-489425"/>
            <a:ext cx="9696833" cy="5755622"/>
            <a:chOff x="-310945" y="-489425"/>
            <a:chExt cx="9696833" cy="5755622"/>
          </a:xfrm>
        </p:grpSpPr>
        <p:grpSp>
          <p:nvGrpSpPr>
            <p:cNvPr id="347" name="Google Shape;347;p14"/>
            <p:cNvGrpSpPr/>
            <p:nvPr/>
          </p:nvGrpSpPr>
          <p:grpSpPr>
            <a:xfrm>
              <a:off x="8519928" y="4351142"/>
              <a:ext cx="865959" cy="915054"/>
              <a:chOff x="3140125" y="3320700"/>
              <a:chExt cx="409650" cy="432875"/>
            </a:xfrm>
          </p:grpSpPr>
          <p:sp>
            <p:nvSpPr>
              <p:cNvPr id="348" name="Google Shape;348;p14"/>
              <p:cNvSpPr/>
              <p:nvPr/>
            </p:nvSpPr>
            <p:spPr>
              <a:xfrm>
                <a:off x="3253825" y="3429525"/>
                <a:ext cx="18375" cy="69750"/>
              </a:xfrm>
              <a:custGeom>
                <a:rect b="b" l="l" r="r" t="t"/>
                <a:pathLst>
                  <a:path extrusionOk="0" h="2790" w="735">
                    <a:moveTo>
                      <a:pt x="392" y="0"/>
                    </a:moveTo>
                    <a:cubicBezTo>
                      <a:pt x="246" y="0"/>
                      <a:pt x="115" y="82"/>
                      <a:pt x="83" y="229"/>
                    </a:cubicBezTo>
                    <a:cubicBezTo>
                      <a:pt x="66" y="343"/>
                      <a:pt x="34" y="473"/>
                      <a:pt x="34" y="587"/>
                    </a:cubicBezTo>
                    <a:cubicBezTo>
                      <a:pt x="17" y="1158"/>
                      <a:pt x="1" y="1728"/>
                      <a:pt x="1" y="2299"/>
                    </a:cubicBezTo>
                    <a:lnTo>
                      <a:pt x="1" y="2495"/>
                    </a:lnTo>
                    <a:cubicBezTo>
                      <a:pt x="17" y="2641"/>
                      <a:pt x="148" y="2772"/>
                      <a:pt x="278" y="2788"/>
                    </a:cubicBezTo>
                    <a:cubicBezTo>
                      <a:pt x="288" y="2789"/>
                      <a:pt x="297" y="2790"/>
                      <a:pt x="307" y="2790"/>
                    </a:cubicBezTo>
                    <a:cubicBezTo>
                      <a:pt x="432" y="2790"/>
                      <a:pt x="574" y="2695"/>
                      <a:pt x="604" y="2544"/>
                    </a:cubicBezTo>
                    <a:cubicBezTo>
                      <a:pt x="653" y="2397"/>
                      <a:pt x="669" y="2283"/>
                      <a:pt x="669" y="2136"/>
                    </a:cubicBezTo>
                    <a:lnTo>
                      <a:pt x="669" y="1370"/>
                    </a:lnTo>
                    <a:cubicBezTo>
                      <a:pt x="669" y="1076"/>
                      <a:pt x="686" y="815"/>
                      <a:pt x="735" y="555"/>
                    </a:cubicBezTo>
                    <a:cubicBezTo>
                      <a:pt x="735" y="457"/>
                      <a:pt x="718" y="343"/>
                      <a:pt x="686" y="245"/>
                    </a:cubicBezTo>
                    <a:cubicBezTo>
                      <a:pt x="653" y="82"/>
                      <a:pt x="523" y="0"/>
                      <a:pt x="3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3482500" y="3326400"/>
                <a:ext cx="19575" cy="69775"/>
              </a:xfrm>
              <a:custGeom>
                <a:rect b="b" l="l" r="r" t="t"/>
                <a:pathLst>
                  <a:path extrusionOk="0" h="2791" w="783">
                    <a:moveTo>
                      <a:pt x="506" y="1"/>
                    </a:moveTo>
                    <a:cubicBezTo>
                      <a:pt x="391" y="1"/>
                      <a:pt x="310" y="49"/>
                      <a:pt x="228" y="131"/>
                    </a:cubicBezTo>
                    <a:cubicBezTo>
                      <a:pt x="147" y="245"/>
                      <a:pt x="98" y="375"/>
                      <a:pt x="98" y="522"/>
                    </a:cubicBezTo>
                    <a:cubicBezTo>
                      <a:pt x="82" y="1109"/>
                      <a:pt x="49" y="1696"/>
                      <a:pt x="17" y="2283"/>
                    </a:cubicBezTo>
                    <a:cubicBezTo>
                      <a:pt x="0" y="2381"/>
                      <a:pt x="17" y="2479"/>
                      <a:pt x="49" y="2560"/>
                    </a:cubicBezTo>
                    <a:cubicBezTo>
                      <a:pt x="65" y="2674"/>
                      <a:pt x="147" y="2756"/>
                      <a:pt x="294" y="2788"/>
                    </a:cubicBezTo>
                    <a:cubicBezTo>
                      <a:pt x="307" y="2790"/>
                      <a:pt x="320" y="2791"/>
                      <a:pt x="333" y="2791"/>
                    </a:cubicBezTo>
                    <a:cubicBezTo>
                      <a:pt x="452" y="2791"/>
                      <a:pt x="576" y="2725"/>
                      <a:pt x="620" y="2593"/>
                    </a:cubicBezTo>
                    <a:cubicBezTo>
                      <a:pt x="652" y="2462"/>
                      <a:pt x="701" y="2299"/>
                      <a:pt x="701" y="2153"/>
                    </a:cubicBezTo>
                    <a:lnTo>
                      <a:pt x="701" y="1288"/>
                    </a:lnTo>
                    <a:cubicBezTo>
                      <a:pt x="701" y="1288"/>
                      <a:pt x="718" y="1288"/>
                      <a:pt x="734" y="1272"/>
                    </a:cubicBezTo>
                    <a:cubicBezTo>
                      <a:pt x="750" y="1011"/>
                      <a:pt x="750" y="718"/>
                      <a:pt x="783" y="457"/>
                    </a:cubicBezTo>
                    <a:cubicBezTo>
                      <a:pt x="783" y="375"/>
                      <a:pt x="783" y="310"/>
                      <a:pt x="750" y="229"/>
                    </a:cubicBezTo>
                    <a:cubicBezTo>
                      <a:pt x="734" y="115"/>
                      <a:pt x="636" y="33"/>
                      <a:pt x="5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4"/>
              <p:cNvSpPr/>
              <p:nvPr/>
            </p:nvSpPr>
            <p:spPr>
              <a:xfrm>
                <a:off x="3146225" y="3612125"/>
                <a:ext cx="17975" cy="63600"/>
              </a:xfrm>
              <a:custGeom>
                <a:rect b="b" l="l" r="r" t="t"/>
                <a:pathLst>
                  <a:path extrusionOk="0" h="2544" w="719">
                    <a:moveTo>
                      <a:pt x="327" y="0"/>
                    </a:moveTo>
                    <a:cubicBezTo>
                      <a:pt x="180" y="16"/>
                      <a:pt x="82" y="82"/>
                      <a:pt x="50" y="196"/>
                    </a:cubicBezTo>
                    <a:cubicBezTo>
                      <a:pt x="17" y="261"/>
                      <a:pt x="1" y="326"/>
                      <a:pt x="1" y="375"/>
                    </a:cubicBezTo>
                    <a:cubicBezTo>
                      <a:pt x="1" y="929"/>
                      <a:pt x="17" y="1500"/>
                      <a:pt x="50" y="2054"/>
                    </a:cubicBezTo>
                    <a:cubicBezTo>
                      <a:pt x="50" y="2152"/>
                      <a:pt x="82" y="2250"/>
                      <a:pt x="131" y="2364"/>
                    </a:cubicBezTo>
                    <a:cubicBezTo>
                      <a:pt x="164" y="2478"/>
                      <a:pt x="278" y="2543"/>
                      <a:pt x="408" y="2543"/>
                    </a:cubicBezTo>
                    <a:cubicBezTo>
                      <a:pt x="523" y="2543"/>
                      <a:pt x="637" y="2462"/>
                      <a:pt x="669" y="2332"/>
                    </a:cubicBezTo>
                    <a:cubicBezTo>
                      <a:pt x="686" y="2234"/>
                      <a:pt x="718" y="2136"/>
                      <a:pt x="718" y="2038"/>
                    </a:cubicBezTo>
                    <a:lnTo>
                      <a:pt x="718" y="1304"/>
                    </a:lnTo>
                    <a:cubicBezTo>
                      <a:pt x="718" y="1304"/>
                      <a:pt x="702" y="1304"/>
                      <a:pt x="669" y="1272"/>
                    </a:cubicBezTo>
                    <a:lnTo>
                      <a:pt x="669" y="457"/>
                    </a:lnTo>
                    <a:cubicBezTo>
                      <a:pt x="669" y="359"/>
                      <a:pt x="653" y="261"/>
                      <a:pt x="604" y="147"/>
                    </a:cubicBezTo>
                    <a:cubicBezTo>
                      <a:pt x="572" y="33"/>
                      <a:pt x="457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4"/>
              <p:cNvSpPr/>
              <p:nvPr/>
            </p:nvSpPr>
            <p:spPr>
              <a:xfrm>
                <a:off x="3392425" y="3320700"/>
                <a:ext cx="17550" cy="61575"/>
              </a:xfrm>
              <a:custGeom>
                <a:rect b="b" l="l" r="r" t="t"/>
                <a:pathLst>
                  <a:path extrusionOk="0" h="2463" w="702">
                    <a:moveTo>
                      <a:pt x="359" y="0"/>
                    </a:moveTo>
                    <a:cubicBezTo>
                      <a:pt x="228" y="17"/>
                      <a:pt x="114" y="82"/>
                      <a:pt x="82" y="196"/>
                    </a:cubicBezTo>
                    <a:cubicBezTo>
                      <a:pt x="33" y="277"/>
                      <a:pt x="16" y="375"/>
                      <a:pt x="16" y="457"/>
                    </a:cubicBezTo>
                    <a:cubicBezTo>
                      <a:pt x="0" y="913"/>
                      <a:pt x="0" y="1353"/>
                      <a:pt x="16" y="1810"/>
                    </a:cubicBezTo>
                    <a:cubicBezTo>
                      <a:pt x="16" y="1973"/>
                      <a:pt x="65" y="2120"/>
                      <a:pt x="98" y="2250"/>
                    </a:cubicBezTo>
                    <a:cubicBezTo>
                      <a:pt x="147" y="2397"/>
                      <a:pt x="261" y="2462"/>
                      <a:pt x="408" y="2462"/>
                    </a:cubicBezTo>
                    <a:cubicBezTo>
                      <a:pt x="538" y="2446"/>
                      <a:pt x="669" y="2332"/>
                      <a:pt x="685" y="2152"/>
                    </a:cubicBezTo>
                    <a:lnTo>
                      <a:pt x="685" y="1924"/>
                    </a:lnTo>
                    <a:lnTo>
                      <a:pt x="685" y="1305"/>
                    </a:lnTo>
                    <a:lnTo>
                      <a:pt x="701" y="1305"/>
                    </a:lnTo>
                    <a:lnTo>
                      <a:pt x="701" y="522"/>
                    </a:lnTo>
                    <a:cubicBezTo>
                      <a:pt x="701" y="408"/>
                      <a:pt x="685" y="277"/>
                      <a:pt x="652" y="180"/>
                    </a:cubicBezTo>
                    <a:cubicBezTo>
                      <a:pt x="603" y="49"/>
                      <a:pt x="506" y="0"/>
                      <a:pt x="3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3387125" y="3539575"/>
                <a:ext cx="17550" cy="62825"/>
              </a:xfrm>
              <a:custGeom>
                <a:rect b="b" l="l" r="r" t="t"/>
                <a:pathLst>
                  <a:path extrusionOk="0" h="2513" w="702">
                    <a:moveTo>
                      <a:pt x="326" y="0"/>
                    </a:moveTo>
                    <a:cubicBezTo>
                      <a:pt x="180" y="0"/>
                      <a:pt x="65" y="98"/>
                      <a:pt x="17" y="245"/>
                    </a:cubicBezTo>
                    <a:cubicBezTo>
                      <a:pt x="0" y="326"/>
                      <a:pt x="0" y="391"/>
                      <a:pt x="0" y="473"/>
                    </a:cubicBezTo>
                    <a:cubicBezTo>
                      <a:pt x="0" y="913"/>
                      <a:pt x="17" y="1386"/>
                      <a:pt x="17" y="1842"/>
                    </a:cubicBezTo>
                    <a:cubicBezTo>
                      <a:pt x="17" y="1957"/>
                      <a:pt x="49" y="2087"/>
                      <a:pt x="65" y="2201"/>
                    </a:cubicBezTo>
                    <a:cubicBezTo>
                      <a:pt x="126" y="2413"/>
                      <a:pt x="229" y="2513"/>
                      <a:pt x="374" y="2513"/>
                    </a:cubicBezTo>
                    <a:cubicBezTo>
                      <a:pt x="385" y="2513"/>
                      <a:pt x="396" y="2512"/>
                      <a:pt x="408" y="2511"/>
                    </a:cubicBezTo>
                    <a:cubicBezTo>
                      <a:pt x="571" y="2495"/>
                      <a:pt x="685" y="2380"/>
                      <a:pt x="701" y="2169"/>
                    </a:cubicBezTo>
                    <a:lnTo>
                      <a:pt x="701" y="1940"/>
                    </a:lnTo>
                    <a:lnTo>
                      <a:pt x="701" y="1353"/>
                    </a:lnTo>
                    <a:cubicBezTo>
                      <a:pt x="685" y="1353"/>
                      <a:pt x="685" y="1353"/>
                      <a:pt x="669" y="1304"/>
                    </a:cubicBezTo>
                    <a:lnTo>
                      <a:pt x="669" y="489"/>
                    </a:lnTo>
                    <a:cubicBezTo>
                      <a:pt x="669" y="391"/>
                      <a:pt x="652" y="277"/>
                      <a:pt x="620" y="180"/>
                    </a:cubicBezTo>
                    <a:cubicBezTo>
                      <a:pt x="571" y="65"/>
                      <a:pt x="473" y="0"/>
                      <a:pt x="3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4"/>
              <p:cNvSpPr/>
              <p:nvPr/>
            </p:nvSpPr>
            <p:spPr>
              <a:xfrm>
                <a:off x="3325575" y="3614150"/>
                <a:ext cx="18375" cy="58000"/>
              </a:xfrm>
              <a:custGeom>
                <a:rect b="b" l="l" r="r" t="t"/>
                <a:pathLst>
                  <a:path extrusionOk="0" h="2320" w="735">
                    <a:moveTo>
                      <a:pt x="392" y="1"/>
                    </a:moveTo>
                    <a:cubicBezTo>
                      <a:pt x="245" y="17"/>
                      <a:pt x="147" y="66"/>
                      <a:pt x="98" y="196"/>
                    </a:cubicBezTo>
                    <a:cubicBezTo>
                      <a:pt x="66" y="294"/>
                      <a:pt x="49" y="408"/>
                      <a:pt x="49" y="506"/>
                    </a:cubicBezTo>
                    <a:lnTo>
                      <a:pt x="49" y="1223"/>
                    </a:lnTo>
                    <a:cubicBezTo>
                      <a:pt x="17" y="1386"/>
                      <a:pt x="17" y="1582"/>
                      <a:pt x="17" y="1778"/>
                    </a:cubicBezTo>
                    <a:cubicBezTo>
                      <a:pt x="17" y="1892"/>
                      <a:pt x="0" y="1990"/>
                      <a:pt x="17" y="2088"/>
                    </a:cubicBezTo>
                    <a:cubicBezTo>
                      <a:pt x="48" y="2234"/>
                      <a:pt x="173" y="2320"/>
                      <a:pt x="302" y="2320"/>
                    </a:cubicBezTo>
                    <a:cubicBezTo>
                      <a:pt x="374" y="2320"/>
                      <a:pt x="447" y="2293"/>
                      <a:pt x="506" y="2234"/>
                    </a:cubicBezTo>
                    <a:cubicBezTo>
                      <a:pt x="571" y="2169"/>
                      <a:pt x="636" y="2088"/>
                      <a:pt x="653" y="2006"/>
                    </a:cubicBezTo>
                    <a:cubicBezTo>
                      <a:pt x="685" y="1859"/>
                      <a:pt x="734" y="1696"/>
                      <a:pt x="734" y="1566"/>
                    </a:cubicBezTo>
                    <a:lnTo>
                      <a:pt x="734" y="441"/>
                    </a:lnTo>
                    <a:cubicBezTo>
                      <a:pt x="734" y="343"/>
                      <a:pt x="718" y="262"/>
                      <a:pt x="669" y="180"/>
                    </a:cubicBezTo>
                    <a:cubicBezTo>
                      <a:pt x="636" y="50"/>
                      <a:pt x="506" y="1"/>
                      <a:pt x="3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4"/>
              <p:cNvSpPr/>
              <p:nvPr/>
            </p:nvSpPr>
            <p:spPr>
              <a:xfrm>
                <a:off x="3284825" y="3360150"/>
                <a:ext cx="17550" cy="62050"/>
              </a:xfrm>
              <a:custGeom>
                <a:rect b="b" l="l" r="r" t="t"/>
                <a:pathLst>
                  <a:path extrusionOk="0" h="2482" w="702">
                    <a:moveTo>
                      <a:pt x="339" y="1"/>
                    </a:moveTo>
                    <a:cubicBezTo>
                      <a:pt x="214" y="1"/>
                      <a:pt x="108" y="54"/>
                      <a:pt x="65" y="183"/>
                    </a:cubicBezTo>
                    <a:cubicBezTo>
                      <a:pt x="16" y="265"/>
                      <a:pt x="0" y="379"/>
                      <a:pt x="0" y="444"/>
                    </a:cubicBezTo>
                    <a:lnTo>
                      <a:pt x="0" y="2042"/>
                    </a:lnTo>
                    <a:cubicBezTo>
                      <a:pt x="0" y="2139"/>
                      <a:pt x="16" y="2221"/>
                      <a:pt x="65" y="2302"/>
                    </a:cubicBezTo>
                    <a:cubicBezTo>
                      <a:pt x="98" y="2417"/>
                      <a:pt x="179" y="2482"/>
                      <a:pt x="310" y="2482"/>
                    </a:cubicBezTo>
                    <a:cubicBezTo>
                      <a:pt x="424" y="2482"/>
                      <a:pt x="538" y="2417"/>
                      <a:pt x="587" y="2302"/>
                    </a:cubicBezTo>
                    <a:cubicBezTo>
                      <a:pt x="668" y="2205"/>
                      <a:pt x="668" y="2091"/>
                      <a:pt x="668" y="1960"/>
                    </a:cubicBezTo>
                    <a:lnTo>
                      <a:pt x="668" y="1194"/>
                    </a:lnTo>
                    <a:cubicBezTo>
                      <a:pt x="668" y="966"/>
                      <a:pt x="668" y="737"/>
                      <a:pt x="701" y="493"/>
                    </a:cubicBezTo>
                    <a:cubicBezTo>
                      <a:pt x="668" y="411"/>
                      <a:pt x="668" y="313"/>
                      <a:pt x="652" y="232"/>
                    </a:cubicBezTo>
                    <a:cubicBezTo>
                      <a:pt x="620" y="102"/>
                      <a:pt x="538" y="20"/>
                      <a:pt x="391" y="4"/>
                    </a:cubicBezTo>
                    <a:cubicBezTo>
                      <a:pt x="374" y="2"/>
                      <a:pt x="356" y="1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4"/>
              <p:cNvSpPr/>
              <p:nvPr/>
            </p:nvSpPr>
            <p:spPr>
              <a:xfrm>
                <a:off x="3442950" y="3440125"/>
                <a:ext cx="17150" cy="59925"/>
              </a:xfrm>
              <a:custGeom>
                <a:rect b="b" l="l" r="r" t="t"/>
                <a:pathLst>
                  <a:path extrusionOk="0" h="2397" w="686">
                    <a:moveTo>
                      <a:pt x="327" y="0"/>
                    </a:moveTo>
                    <a:cubicBezTo>
                      <a:pt x="196" y="0"/>
                      <a:pt x="99" y="82"/>
                      <a:pt x="50" y="212"/>
                    </a:cubicBezTo>
                    <a:cubicBezTo>
                      <a:pt x="17" y="294"/>
                      <a:pt x="17" y="391"/>
                      <a:pt x="17" y="473"/>
                    </a:cubicBezTo>
                    <a:lnTo>
                      <a:pt x="17" y="1190"/>
                    </a:lnTo>
                    <a:cubicBezTo>
                      <a:pt x="1" y="1386"/>
                      <a:pt x="1" y="1598"/>
                      <a:pt x="17" y="1842"/>
                    </a:cubicBezTo>
                    <a:cubicBezTo>
                      <a:pt x="17" y="1940"/>
                      <a:pt x="17" y="2038"/>
                      <a:pt x="33" y="2152"/>
                    </a:cubicBezTo>
                    <a:cubicBezTo>
                      <a:pt x="82" y="2283"/>
                      <a:pt x="196" y="2397"/>
                      <a:pt x="327" y="2397"/>
                    </a:cubicBezTo>
                    <a:cubicBezTo>
                      <a:pt x="457" y="2397"/>
                      <a:pt x="571" y="2315"/>
                      <a:pt x="620" y="2168"/>
                    </a:cubicBezTo>
                    <a:cubicBezTo>
                      <a:pt x="686" y="2071"/>
                      <a:pt x="686" y="1940"/>
                      <a:pt x="686" y="1826"/>
                    </a:cubicBezTo>
                    <a:lnTo>
                      <a:pt x="686" y="473"/>
                    </a:lnTo>
                    <a:cubicBezTo>
                      <a:pt x="686" y="391"/>
                      <a:pt x="669" y="294"/>
                      <a:pt x="653" y="212"/>
                    </a:cubicBezTo>
                    <a:cubicBezTo>
                      <a:pt x="604" y="65"/>
                      <a:pt x="457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4"/>
              <p:cNvSpPr/>
              <p:nvPr/>
            </p:nvSpPr>
            <p:spPr>
              <a:xfrm>
                <a:off x="3504900" y="3473125"/>
                <a:ext cx="17550" cy="58325"/>
              </a:xfrm>
              <a:custGeom>
                <a:rect b="b" l="l" r="r" t="t"/>
                <a:pathLst>
                  <a:path extrusionOk="0" h="2333" w="702">
                    <a:moveTo>
                      <a:pt x="343" y="1"/>
                    </a:moveTo>
                    <a:cubicBezTo>
                      <a:pt x="213" y="1"/>
                      <a:pt x="99" y="66"/>
                      <a:pt x="66" y="196"/>
                    </a:cubicBezTo>
                    <a:cubicBezTo>
                      <a:pt x="17" y="278"/>
                      <a:pt x="1" y="376"/>
                      <a:pt x="1" y="457"/>
                    </a:cubicBezTo>
                    <a:lnTo>
                      <a:pt x="1" y="1761"/>
                    </a:lnTo>
                    <a:cubicBezTo>
                      <a:pt x="17" y="1876"/>
                      <a:pt x="50" y="1990"/>
                      <a:pt x="82" y="2104"/>
                    </a:cubicBezTo>
                    <a:cubicBezTo>
                      <a:pt x="131" y="2267"/>
                      <a:pt x="262" y="2332"/>
                      <a:pt x="392" y="2332"/>
                    </a:cubicBezTo>
                    <a:cubicBezTo>
                      <a:pt x="523" y="2316"/>
                      <a:pt x="653" y="2218"/>
                      <a:pt x="669" y="2071"/>
                    </a:cubicBezTo>
                    <a:cubicBezTo>
                      <a:pt x="702" y="1973"/>
                      <a:pt x="702" y="1859"/>
                      <a:pt x="702" y="1761"/>
                    </a:cubicBezTo>
                    <a:lnTo>
                      <a:pt x="702" y="1175"/>
                    </a:lnTo>
                    <a:cubicBezTo>
                      <a:pt x="669" y="946"/>
                      <a:pt x="669" y="718"/>
                      <a:pt x="702" y="490"/>
                    </a:cubicBezTo>
                    <a:cubicBezTo>
                      <a:pt x="702" y="408"/>
                      <a:pt x="669" y="310"/>
                      <a:pt x="653" y="229"/>
                    </a:cubicBezTo>
                    <a:cubicBezTo>
                      <a:pt x="604" y="115"/>
                      <a:pt x="474" y="1"/>
                      <a:pt x="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>
                <a:off x="3435225" y="3671975"/>
                <a:ext cx="17125" cy="53625"/>
              </a:xfrm>
              <a:custGeom>
                <a:rect b="b" l="l" r="r" t="t"/>
                <a:pathLst>
                  <a:path extrusionOk="0" h="2145" w="685">
                    <a:moveTo>
                      <a:pt x="303" y="0"/>
                    </a:moveTo>
                    <a:cubicBezTo>
                      <a:pt x="192" y="0"/>
                      <a:pt x="107" y="63"/>
                      <a:pt x="49" y="166"/>
                    </a:cubicBezTo>
                    <a:cubicBezTo>
                      <a:pt x="16" y="264"/>
                      <a:pt x="0" y="378"/>
                      <a:pt x="0" y="476"/>
                    </a:cubicBezTo>
                    <a:cubicBezTo>
                      <a:pt x="0" y="818"/>
                      <a:pt x="0" y="1193"/>
                      <a:pt x="16" y="1552"/>
                    </a:cubicBezTo>
                    <a:cubicBezTo>
                      <a:pt x="16" y="1649"/>
                      <a:pt x="33" y="1780"/>
                      <a:pt x="82" y="1894"/>
                    </a:cubicBezTo>
                    <a:cubicBezTo>
                      <a:pt x="110" y="2038"/>
                      <a:pt x="228" y="2144"/>
                      <a:pt x="357" y="2144"/>
                    </a:cubicBezTo>
                    <a:cubicBezTo>
                      <a:pt x="374" y="2144"/>
                      <a:pt x="391" y="2142"/>
                      <a:pt x="408" y="2138"/>
                    </a:cubicBezTo>
                    <a:cubicBezTo>
                      <a:pt x="571" y="2138"/>
                      <a:pt x="668" y="2008"/>
                      <a:pt x="685" y="1796"/>
                    </a:cubicBezTo>
                    <a:lnTo>
                      <a:pt x="685" y="1568"/>
                    </a:lnTo>
                    <a:lnTo>
                      <a:pt x="685" y="1079"/>
                    </a:lnTo>
                    <a:cubicBezTo>
                      <a:pt x="685" y="1079"/>
                      <a:pt x="668" y="1079"/>
                      <a:pt x="652" y="1111"/>
                    </a:cubicBezTo>
                    <a:lnTo>
                      <a:pt x="652" y="508"/>
                    </a:lnTo>
                    <a:cubicBezTo>
                      <a:pt x="652" y="410"/>
                      <a:pt x="652" y="313"/>
                      <a:pt x="603" y="215"/>
                    </a:cubicBezTo>
                    <a:cubicBezTo>
                      <a:pt x="571" y="84"/>
                      <a:pt x="489" y="3"/>
                      <a:pt x="342" y="3"/>
                    </a:cubicBezTo>
                    <a:cubicBezTo>
                      <a:pt x="329" y="1"/>
                      <a:pt x="316" y="0"/>
                      <a:pt x="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4"/>
              <p:cNvSpPr/>
              <p:nvPr/>
            </p:nvSpPr>
            <p:spPr>
              <a:xfrm>
                <a:off x="3270550" y="3701675"/>
                <a:ext cx="17950" cy="51900"/>
              </a:xfrm>
              <a:custGeom>
                <a:rect b="b" l="l" r="r" t="t"/>
                <a:pathLst>
                  <a:path extrusionOk="0" h="2076" w="718">
                    <a:moveTo>
                      <a:pt x="340" y="1"/>
                    </a:moveTo>
                    <a:cubicBezTo>
                      <a:pt x="158" y="1"/>
                      <a:pt x="47" y="160"/>
                      <a:pt x="17" y="429"/>
                    </a:cubicBezTo>
                    <a:cubicBezTo>
                      <a:pt x="0" y="624"/>
                      <a:pt x="17" y="820"/>
                      <a:pt x="17" y="1016"/>
                    </a:cubicBezTo>
                    <a:lnTo>
                      <a:pt x="17" y="1570"/>
                    </a:lnTo>
                    <a:cubicBezTo>
                      <a:pt x="17" y="1684"/>
                      <a:pt x="49" y="1815"/>
                      <a:pt x="98" y="1912"/>
                    </a:cubicBezTo>
                    <a:cubicBezTo>
                      <a:pt x="147" y="2010"/>
                      <a:pt x="229" y="2075"/>
                      <a:pt x="343" y="2075"/>
                    </a:cubicBezTo>
                    <a:cubicBezTo>
                      <a:pt x="473" y="2075"/>
                      <a:pt x="587" y="2010"/>
                      <a:pt x="636" y="1896"/>
                    </a:cubicBezTo>
                    <a:cubicBezTo>
                      <a:pt x="669" y="1798"/>
                      <a:pt x="685" y="1684"/>
                      <a:pt x="685" y="1586"/>
                    </a:cubicBezTo>
                    <a:cubicBezTo>
                      <a:pt x="685" y="1195"/>
                      <a:pt x="718" y="820"/>
                      <a:pt x="685" y="429"/>
                    </a:cubicBezTo>
                    <a:cubicBezTo>
                      <a:pt x="669" y="168"/>
                      <a:pt x="571" y="21"/>
                      <a:pt x="392" y="5"/>
                    </a:cubicBezTo>
                    <a:cubicBezTo>
                      <a:pt x="374" y="2"/>
                      <a:pt x="356" y="1"/>
                      <a:pt x="3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4"/>
              <p:cNvSpPr/>
              <p:nvPr/>
            </p:nvSpPr>
            <p:spPr>
              <a:xfrm>
                <a:off x="3359800" y="3427450"/>
                <a:ext cx="17975" cy="56700"/>
              </a:xfrm>
              <a:custGeom>
                <a:rect b="b" l="l" r="r" t="t"/>
                <a:pathLst>
                  <a:path extrusionOk="0" h="2268" w="719">
                    <a:moveTo>
                      <a:pt x="388" y="0"/>
                    </a:moveTo>
                    <a:cubicBezTo>
                      <a:pt x="378" y="0"/>
                      <a:pt x="369" y="1"/>
                      <a:pt x="360" y="2"/>
                    </a:cubicBezTo>
                    <a:cubicBezTo>
                      <a:pt x="245" y="2"/>
                      <a:pt x="115" y="100"/>
                      <a:pt x="82" y="246"/>
                    </a:cubicBezTo>
                    <a:cubicBezTo>
                      <a:pt x="66" y="328"/>
                      <a:pt x="66" y="393"/>
                      <a:pt x="66" y="475"/>
                    </a:cubicBezTo>
                    <a:lnTo>
                      <a:pt x="66" y="1110"/>
                    </a:lnTo>
                    <a:cubicBezTo>
                      <a:pt x="66" y="1290"/>
                      <a:pt x="66" y="1469"/>
                      <a:pt x="17" y="1648"/>
                    </a:cubicBezTo>
                    <a:cubicBezTo>
                      <a:pt x="17" y="1779"/>
                      <a:pt x="1" y="1877"/>
                      <a:pt x="17" y="1974"/>
                    </a:cubicBezTo>
                    <a:cubicBezTo>
                      <a:pt x="33" y="2137"/>
                      <a:pt x="148" y="2235"/>
                      <a:pt x="278" y="2268"/>
                    </a:cubicBezTo>
                    <a:cubicBezTo>
                      <a:pt x="425" y="2268"/>
                      <a:pt x="523" y="2203"/>
                      <a:pt x="588" y="2105"/>
                    </a:cubicBezTo>
                    <a:cubicBezTo>
                      <a:pt x="686" y="1958"/>
                      <a:pt x="718" y="1795"/>
                      <a:pt x="718" y="1632"/>
                    </a:cubicBezTo>
                    <a:lnTo>
                      <a:pt x="718" y="491"/>
                    </a:lnTo>
                    <a:cubicBezTo>
                      <a:pt x="718" y="409"/>
                      <a:pt x="718" y="344"/>
                      <a:pt x="686" y="263"/>
                    </a:cubicBezTo>
                    <a:cubicBezTo>
                      <a:pt x="655" y="110"/>
                      <a:pt x="525" y="0"/>
                      <a:pt x="3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3213475" y="3339025"/>
                <a:ext cx="17550" cy="54325"/>
              </a:xfrm>
              <a:custGeom>
                <a:rect b="b" l="l" r="r" t="t"/>
                <a:pathLst>
                  <a:path extrusionOk="0" h="2173" w="702">
                    <a:moveTo>
                      <a:pt x="392" y="1"/>
                    </a:moveTo>
                    <a:cubicBezTo>
                      <a:pt x="229" y="1"/>
                      <a:pt x="82" y="115"/>
                      <a:pt x="50" y="294"/>
                    </a:cubicBezTo>
                    <a:cubicBezTo>
                      <a:pt x="17" y="376"/>
                      <a:pt x="17" y="441"/>
                      <a:pt x="17" y="523"/>
                    </a:cubicBezTo>
                    <a:lnTo>
                      <a:pt x="17" y="1077"/>
                    </a:lnTo>
                    <a:cubicBezTo>
                      <a:pt x="1" y="1077"/>
                      <a:pt x="1" y="1077"/>
                      <a:pt x="1" y="1061"/>
                    </a:cubicBezTo>
                    <a:lnTo>
                      <a:pt x="1" y="1599"/>
                    </a:lnTo>
                    <a:cubicBezTo>
                      <a:pt x="1" y="1729"/>
                      <a:pt x="17" y="1843"/>
                      <a:pt x="50" y="1974"/>
                    </a:cubicBezTo>
                    <a:cubicBezTo>
                      <a:pt x="66" y="2088"/>
                      <a:pt x="180" y="2169"/>
                      <a:pt x="311" y="2169"/>
                    </a:cubicBezTo>
                    <a:cubicBezTo>
                      <a:pt x="325" y="2171"/>
                      <a:pt x="339" y="2172"/>
                      <a:pt x="353" y="2172"/>
                    </a:cubicBezTo>
                    <a:cubicBezTo>
                      <a:pt x="452" y="2172"/>
                      <a:pt x="545" y="2121"/>
                      <a:pt x="588" y="2006"/>
                    </a:cubicBezTo>
                    <a:cubicBezTo>
                      <a:pt x="637" y="1925"/>
                      <a:pt x="669" y="1827"/>
                      <a:pt x="669" y="1745"/>
                    </a:cubicBezTo>
                    <a:cubicBezTo>
                      <a:pt x="702" y="1273"/>
                      <a:pt x="702" y="816"/>
                      <a:pt x="702" y="343"/>
                    </a:cubicBezTo>
                    <a:cubicBezTo>
                      <a:pt x="702" y="131"/>
                      <a:pt x="555" y="17"/>
                      <a:pt x="3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4"/>
              <p:cNvSpPr/>
              <p:nvPr/>
            </p:nvSpPr>
            <p:spPr>
              <a:xfrm>
                <a:off x="3299075" y="3513475"/>
                <a:ext cx="18375" cy="55050"/>
              </a:xfrm>
              <a:custGeom>
                <a:rect b="b" l="l" r="r" t="t"/>
                <a:pathLst>
                  <a:path extrusionOk="0" h="2202" w="735">
                    <a:moveTo>
                      <a:pt x="392" y="1"/>
                    </a:moveTo>
                    <a:cubicBezTo>
                      <a:pt x="262" y="1"/>
                      <a:pt x="131" y="131"/>
                      <a:pt x="82" y="294"/>
                    </a:cubicBezTo>
                    <a:cubicBezTo>
                      <a:pt x="66" y="376"/>
                      <a:pt x="66" y="474"/>
                      <a:pt x="66" y="555"/>
                    </a:cubicBezTo>
                    <a:cubicBezTo>
                      <a:pt x="50" y="963"/>
                      <a:pt x="82" y="1370"/>
                      <a:pt x="1" y="1778"/>
                    </a:cubicBezTo>
                    <a:lnTo>
                      <a:pt x="1" y="1827"/>
                    </a:lnTo>
                    <a:cubicBezTo>
                      <a:pt x="1" y="2006"/>
                      <a:pt x="82" y="2136"/>
                      <a:pt x="229" y="2185"/>
                    </a:cubicBezTo>
                    <a:cubicBezTo>
                      <a:pt x="264" y="2196"/>
                      <a:pt x="299" y="2201"/>
                      <a:pt x="333" y="2201"/>
                    </a:cubicBezTo>
                    <a:cubicBezTo>
                      <a:pt x="458" y="2201"/>
                      <a:pt x="572" y="2131"/>
                      <a:pt x="637" y="1990"/>
                    </a:cubicBezTo>
                    <a:cubicBezTo>
                      <a:pt x="685" y="1859"/>
                      <a:pt x="718" y="1745"/>
                      <a:pt x="718" y="1598"/>
                    </a:cubicBezTo>
                    <a:lnTo>
                      <a:pt x="718" y="1012"/>
                    </a:lnTo>
                    <a:cubicBezTo>
                      <a:pt x="718" y="783"/>
                      <a:pt x="734" y="555"/>
                      <a:pt x="718" y="311"/>
                    </a:cubicBezTo>
                    <a:cubicBezTo>
                      <a:pt x="685" y="131"/>
                      <a:pt x="555" y="1"/>
                      <a:pt x="3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4"/>
              <p:cNvSpPr/>
              <p:nvPr/>
            </p:nvSpPr>
            <p:spPr>
              <a:xfrm>
                <a:off x="3262000" y="3575600"/>
                <a:ext cx="18350" cy="50500"/>
              </a:xfrm>
              <a:custGeom>
                <a:rect b="b" l="l" r="r" t="t"/>
                <a:pathLst>
                  <a:path extrusionOk="0" h="2020" w="734">
                    <a:moveTo>
                      <a:pt x="385" y="1"/>
                    </a:moveTo>
                    <a:cubicBezTo>
                      <a:pt x="288" y="1"/>
                      <a:pt x="190" y="42"/>
                      <a:pt x="130" y="124"/>
                    </a:cubicBezTo>
                    <a:cubicBezTo>
                      <a:pt x="114" y="173"/>
                      <a:pt x="82" y="238"/>
                      <a:pt x="82" y="287"/>
                    </a:cubicBezTo>
                    <a:cubicBezTo>
                      <a:pt x="16" y="744"/>
                      <a:pt x="0" y="1200"/>
                      <a:pt x="33" y="1673"/>
                    </a:cubicBezTo>
                    <a:cubicBezTo>
                      <a:pt x="47" y="1880"/>
                      <a:pt x="196" y="2020"/>
                      <a:pt x="345" y="2020"/>
                    </a:cubicBezTo>
                    <a:cubicBezTo>
                      <a:pt x="361" y="2020"/>
                      <a:pt x="376" y="2019"/>
                      <a:pt x="391" y="2015"/>
                    </a:cubicBezTo>
                    <a:cubicBezTo>
                      <a:pt x="538" y="2015"/>
                      <a:pt x="652" y="1885"/>
                      <a:pt x="669" y="1641"/>
                    </a:cubicBezTo>
                    <a:cubicBezTo>
                      <a:pt x="685" y="1412"/>
                      <a:pt x="669" y="1184"/>
                      <a:pt x="669" y="972"/>
                    </a:cubicBezTo>
                    <a:lnTo>
                      <a:pt x="701" y="972"/>
                    </a:lnTo>
                    <a:cubicBezTo>
                      <a:pt x="701" y="809"/>
                      <a:pt x="734" y="646"/>
                      <a:pt x="734" y="483"/>
                    </a:cubicBezTo>
                    <a:cubicBezTo>
                      <a:pt x="734" y="369"/>
                      <a:pt x="734" y="271"/>
                      <a:pt x="669" y="173"/>
                    </a:cubicBezTo>
                    <a:cubicBezTo>
                      <a:pt x="616" y="58"/>
                      <a:pt x="500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4"/>
              <p:cNvSpPr/>
              <p:nvPr/>
            </p:nvSpPr>
            <p:spPr>
              <a:xfrm>
                <a:off x="3202475" y="3619850"/>
                <a:ext cx="17150" cy="52800"/>
              </a:xfrm>
              <a:custGeom>
                <a:rect b="b" l="l" r="r" t="t"/>
                <a:pathLst>
                  <a:path extrusionOk="0" h="2112" w="686">
                    <a:moveTo>
                      <a:pt x="359" y="1"/>
                    </a:moveTo>
                    <a:cubicBezTo>
                      <a:pt x="245" y="1"/>
                      <a:pt x="99" y="82"/>
                      <a:pt x="50" y="229"/>
                    </a:cubicBezTo>
                    <a:cubicBezTo>
                      <a:pt x="33" y="311"/>
                      <a:pt x="17" y="376"/>
                      <a:pt x="17" y="457"/>
                    </a:cubicBezTo>
                    <a:cubicBezTo>
                      <a:pt x="17" y="816"/>
                      <a:pt x="1" y="1175"/>
                      <a:pt x="1" y="1533"/>
                    </a:cubicBezTo>
                    <a:cubicBezTo>
                      <a:pt x="1" y="1664"/>
                      <a:pt x="17" y="1778"/>
                      <a:pt x="50" y="1876"/>
                    </a:cubicBezTo>
                    <a:cubicBezTo>
                      <a:pt x="105" y="2029"/>
                      <a:pt x="233" y="2111"/>
                      <a:pt x="360" y="2111"/>
                    </a:cubicBezTo>
                    <a:cubicBezTo>
                      <a:pt x="382" y="2111"/>
                      <a:pt x="403" y="2109"/>
                      <a:pt x="425" y="2104"/>
                    </a:cubicBezTo>
                    <a:cubicBezTo>
                      <a:pt x="571" y="2088"/>
                      <a:pt x="669" y="1990"/>
                      <a:pt x="669" y="1778"/>
                    </a:cubicBezTo>
                    <a:lnTo>
                      <a:pt x="669" y="1061"/>
                    </a:lnTo>
                    <a:lnTo>
                      <a:pt x="669" y="735"/>
                    </a:lnTo>
                    <a:cubicBezTo>
                      <a:pt x="669" y="604"/>
                      <a:pt x="686" y="441"/>
                      <a:pt x="669" y="294"/>
                    </a:cubicBezTo>
                    <a:cubicBezTo>
                      <a:pt x="653" y="131"/>
                      <a:pt x="506" y="1"/>
                      <a:pt x="3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4"/>
              <p:cNvSpPr/>
              <p:nvPr/>
            </p:nvSpPr>
            <p:spPr>
              <a:xfrm>
                <a:off x="3531800" y="3622175"/>
                <a:ext cx="17975" cy="50500"/>
              </a:xfrm>
              <a:custGeom>
                <a:rect b="b" l="l" r="r" t="t"/>
                <a:pathLst>
                  <a:path extrusionOk="0" h="2020" w="719">
                    <a:moveTo>
                      <a:pt x="340" y="0"/>
                    </a:moveTo>
                    <a:cubicBezTo>
                      <a:pt x="325" y="0"/>
                      <a:pt x="309" y="2"/>
                      <a:pt x="294" y="6"/>
                    </a:cubicBezTo>
                    <a:cubicBezTo>
                      <a:pt x="148" y="22"/>
                      <a:pt x="17" y="136"/>
                      <a:pt x="1" y="299"/>
                    </a:cubicBezTo>
                    <a:lnTo>
                      <a:pt x="1" y="381"/>
                    </a:lnTo>
                    <a:cubicBezTo>
                      <a:pt x="1" y="707"/>
                      <a:pt x="1" y="1049"/>
                      <a:pt x="17" y="1375"/>
                    </a:cubicBezTo>
                    <a:cubicBezTo>
                      <a:pt x="50" y="1555"/>
                      <a:pt x="82" y="1685"/>
                      <a:pt x="131" y="1832"/>
                    </a:cubicBezTo>
                    <a:cubicBezTo>
                      <a:pt x="186" y="1954"/>
                      <a:pt x="274" y="2019"/>
                      <a:pt x="386" y="2019"/>
                    </a:cubicBezTo>
                    <a:cubicBezTo>
                      <a:pt x="409" y="2019"/>
                      <a:pt x="433" y="2017"/>
                      <a:pt x="457" y="2011"/>
                    </a:cubicBezTo>
                    <a:cubicBezTo>
                      <a:pt x="604" y="1995"/>
                      <a:pt x="669" y="1897"/>
                      <a:pt x="702" y="1767"/>
                    </a:cubicBezTo>
                    <a:cubicBezTo>
                      <a:pt x="718" y="1685"/>
                      <a:pt x="718" y="1587"/>
                      <a:pt x="718" y="1506"/>
                    </a:cubicBezTo>
                    <a:cubicBezTo>
                      <a:pt x="718" y="1343"/>
                      <a:pt x="702" y="1180"/>
                      <a:pt x="702" y="1017"/>
                    </a:cubicBezTo>
                    <a:cubicBezTo>
                      <a:pt x="669" y="854"/>
                      <a:pt x="669" y="707"/>
                      <a:pt x="653" y="544"/>
                    </a:cubicBezTo>
                    <a:cubicBezTo>
                      <a:pt x="637" y="446"/>
                      <a:pt x="637" y="348"/>
                      <a:pt x="620" y="250"/>
                    </a:cubicBezTo>
                    <a:cubicBezTo>
                      <a:pt x="577" y="106"/>
                      <a:pt x="457" y="0"/>
                      <a:pt x="3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4"/>
              <p:cNvSpPr/>
              <p:nvPr/>
            </p:nvSpPr>
            <p:spPr>
              <a:xfrm>
                <a:off x="3461300" y="3569675"/>
                <a:ext cx="19175" cy="47400"/>
              </a:xfrm>
              <a:custGeom>
                <a:rect b="b" l="l" r="r" t="t"/>
                <a:pathLst>
                  <a:path extrusionOk="0" h="1896" w="767">
                    <a:moveTo>
                      <a:pt x="313" y="1"/>
                    </a:moveTo>
                    <a:cubicBezTo>
                      <a:pt x="301" y="1"/>
                      <a:pt x="289" y="1"/>
                      <a:pt x="278" y="3"/>
                    </a:cubicBezTo>
                    <a:cubicBezTo>
                      <a:pt x="115" y="35"/>
                      <a:pt x="0" y="166"/>
                      <a:pt x="0" y="361"/>
                    </a:cubicBezTo>
                    <a:lnTo>
                      <a:pt x="0" y="508"/>
                    </a:lnTo>
                    <a:cubicBezTo>
                      <a:pt x="17" y="834"/>
                      <a:pt x="49" y="1160"/>
                      <a:pt x="98" y="1486"/>
                    </a:cubicBezTo>
                    <a:cubicBezTo>
                      <a:pt x="98" y="1551"/>
                      <a:pt x="115" y="1633"/>
                      <a:pt x="163" y="1698"/>
                    </a:cubicBezTo>
                    <a:cubicBezTo>
                      <a:pt x="208" y="1817"/>
                      <a:pt x="335" y="1896"/>
                      <a:pt x="456" y="1896"/>
                    </a:cubicBezTo>
                    <a:cubicBezTo>
                      <a:pt x="467" y="1896"/>
                      <a:pt x="478" y="1895"/>
                      <a:pt x="490" y="1894"/>
                    </a:cubicBezTo>
                    <a:cubicBezTo>
                      <a:pt x="620" y="1894"/>
                      <a:pt x="718" y="1780"/>
                      <a:pt x="750" y="1633"/>
                    </a:cubicBezTo>
                    <a:cubicBezTo>
                      <a:pt x="767" y="1535"/>
                      <a:pt x="750" y="1421"/>
                      <a:pt x="750" y="1323"/>
                    </a:cubicBezTo>
                    <a:cubicBezTo>
                      <a:pt x="750" y="981"/>
                      <a:pt x="685" y="622"/>
                      <a:pt x="636" y="263"/>
                    </a:cubicBezTo>
                    <a:cubicBezTo>
                      <a:pt x="606" y="97"/>
                      <a:pt x="46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4"/>
              <p:cNvSpPr/>
              <p:nvPr/>
            </p:nvSpPr>
            <p:spPr>
              <a:xfrm>
                <a:off x="3211050" y="3490075"/>
                <a:ext cx="16725" cy="49100"/>
              </a:xfrm>
              <a:custGeom>
                <a:rect b="b" l="l" r="r" t="t"/>
                <a:pathLst>
                  <a:path extrusionOk="0" h="1964" w="669">
                    <a:moveTo>
                      <a:pt x="326" y="0"/>
                    </a:moveTo>
                    <a:cubicBezTo>
                      <a:pt x="251" y="0"/>
                      <a:pt x="176" y="28"/>
                      <a:pt x="114" y="89"/>
                    </a:cubicBezTo>
                    <a:cubicBezTo>
                      <a:pt x="33" y="170"/>
                      <a:pt x="0" y="268"/>
                      <a:pt x="0" y="366"/>
                    </a:cubicBezTo>
                    <a:lnTo>
                      <a:pt x="0" y="953"/>
                    </a:lnTo>
                    <a:lnTo>
                      <a:pt x="16" y="953"/>
                    </a:lnTo>
                    <a:lnTo>
                      <a:pt x="16" y="1475"/>
                    </a:lnTo>
                    <a:cubicBezTo>
                      <a:pt x="16" y="1556"/>
                      <a:pt x="33" y="1654"/>
                      <a:pt x="49" y="1736"/>
                    </a:cubicBezTo>
                    <a:cubicBezTo>
                      <a:pt x="98" y="1882"/>
                      <a:pt x="212" y="1964"/>
                      <a:pt x="359" y="1964"/>
                    </a:cubicBezTo>
                    <a:cubicBezTo>
                      <a:pt x="489" y="1964"/>
                      <a:pt x="603" y="1850"/>
                      <a:pt x="652" y="1719"/>
                    </a:cubicBezTo>
                    <a:cubicBezTo>
                      <a:pt x="669" y="1654"/>
                      <a:pt x="669" y="1589"/>
                      <a:pt x="669" y="1524"/>
                    </a:cubicBezTo>
                    <a:lnTo>
                      <a:pt x="669" y="448"/>
                    </a:lnTo>
                    <a:cubicBezTo>
                      <a:pt x="669" y="350"/>
                      <a:pt x="652" y="219"/>
                      <a:pt x="587" y="138"/>
                    </a:cubicBezTo>
                    <a:cubicBezTo>
                      <a:pt x="530" y="53"/>
                      <a:pt x="429" y="0"/>
                      <a:pt x="3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4"/>
              <p:cNvSpPr/>
              <p:nvPr/>
            </p:nvSpPr>
            <p:spPr>
              <a:xfrm>
                <a:off x="3140125" y="3332100"/>
                <a:ext cx="18775" cy="47300"/>
              </a:xfrm>
              <a:custGeom>
                <a:rect b="b" l="l" r="r" t="t"/>
                <a:pathLst>
                  <a:path extrusionOk="0" h="1892" w="751">
                    <a:moveTo>
                      <a:pt x="392" y="1"/>
                    </a:moveTo>
                    <a:cubicBezTo>
                      <a:pt x="245" y="1"/>
                      <a:pt x="98" y="115"/>
                      <a:pt x="66" y="278"/>
                    </a:cubicBezTo>
                    <a:cubicBezTo>
                      <a:pt x="33" y="359"/>
                      <a:pt x="33" y="408"/>
                      <a:pt x="33" y="490"/>
                    </a:cubicBezTo>
                    <a:lnTo>
                      <a:pt x="33" y="946"/>
                    </a:lnTo>
                    <a:cubicBezTo>
                      <a:pt x="17" y="1093"/>
                      <a:pt x="0" y="1224"/>
                      <a:pt x="0" y="1354"/>
                    </a:cubicBezTo>
                    <a:cubicBezTo>
                      <a:pt x="17" y="1468"/>
                      <a:pt x="17" y="1566"/>
                      <a:pt x="66" y="1696"/>
                    </a:cubicBezTo>
                    <a:cubicBezTo>
                      <a:pt x="82" y="1843"/>
                      <a:pt x="180" y="1892"/>
                      <a:pt x="326" y="1892"/>
                    </a:cubicBezTo>
                    <a:cubicBezTo>
                      <a:pt x="473" y="1892"/>
                      <a:pt x="571" y="1843"/>
                      <a:pt x="620" y="1713"/>
                    </a:cubicBezTo>
                    <a:cubicBezTo>
                      <a:pt x="750" y="1224"/>
                      <a:pt x="734" y="734"/>
                      <a:pt x="669" y="245"/>
                    </a:cubicBezTo>
                    <a:cubicBezTo>
                      <a:pt x="669" y="115"/>
                      <a:pt x="506" y="1"/>
                      <a:pt x="3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4"/>
              <p:cNvSpPr/>
              <p:nvPr/>
            </p:nvSpPr>
            <p:spPr>
              <a:xfrm>
                <a:off x="3173950" y="3417300"/>
                <a:ext cx="18375" cy="47400"/>
              </a:xfrm>
              <a:custGeom>
                <a:rect b="b" l="l" r="r" t="t"/>
                <a:pathLst>
                  <a:path extrusionOk="0" h="1896" w="735">
                    <a:moveTo>
                      <a:pt x="327" y="0"/>
                    </a:moveTo>
                    <a:cubicBezTo>
                      <a:pt x="131" y="0"/>
                      <a:pt x="17" y="147"/>
                      <a:pt x="1" y="359"/>
                    </a:cubicBezTo>
                    <a:lnTo>
                      <a:pt x="1" y="408"/>
                    </a:lnTo>
                    <a:cubicBezTo>
                      <a:pt x="17" y="750"/>
                      <a:pt x="17" y="1092"/>
                      <a:pt x="33" y="1451"/>
                    </a:cubicBezTo>
                    <a:cubicBezTo>
                      <a:pt x="49" y="1582"/>
                      <a:pt x="98" y="1712"/>
                      <a:pt x="196" y="1810"/>
                    </a:cubicBezTo>
                    <a:cubicBezTo>
                      <a:pt x="260" y="1868"/>
                      <a:pt x="340" y="1895"/>
                      <a:pt x="417" y="1895"/>
                    </a:cubicBezTo>
                    <a:cubicBezTo>
                      <a:pt x="535" y="1895"/>
                      <a:pt x="646" y="1830"/>
                      <a:pt x="685" y="1712"/>
                    </a:cubicBezTo>
                    <a:cubicBezTo>
                      <a:pt x="734" y="1630"/>
                      <a:pt x="734" y="1533"/>
                      <a:pt x="734" y="1451"/>
                    </a:cubicBezTo>
                    <a:cubicBezTo>
                      <a:pt x="734" y="1288"/>
                      <a:pt x="702" y="1141"/>
                      <a:pt x="702" y="962"/>
                    </a:cubicBezTo>
                    <a:cubicBezTo>
                      <a:pt x="702" y="897"/>
                      <a:pt x="718" y="815"/>
                      <a:pt x="669" y="734"/>
                    </a:cubicBezTo>
                    <a:cubicBezTo>
                      <a:pt x="669" y="603"/>
                      <a:pt x="669" y="489"/>
                      <a:pt x="653" y="359"/>
                    </a:cubicBezTo>
                    <a:cubicBezTo>
                      <a:pt x="620" y="114"/>
                      <a:pt x="506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4"/>
              <p:cNvSpPr/>
              <p:nvPr/>
            </p:nvSpPr>
            <p:spPr>
              <a:xfrm>
                <a:off x="3148275" y="3512675"/>
                <a:ext cx="17950" cy="43775"/>
              </a:xfrm>
              <a:custGeom>
                <a:rect b="b" l="l" r="r" t="t"/>
                <a:pathLst>
                  <a:path extrusionOk="0" h="1751" w="718">
                    <a:moveTo>
                      <a:pt x="310" y="0"/>
                    </a:moveTo>
                    <a:cubicBezTo>
                      <a:pt x="147" y="16"/>
                      <a:pt x="17" y="114"/>
                      <a:pt x="0" y="326"/>
                    </a:cubicBezTo>
                    <a:lnTo>
                      <a:pt x="0" y="408"/>
                    </a:lnTo>
                    <a:cubicBezTo>
                      <a:pt x="0" y="685"/>
                      <a:pt x="0" y="962"/>
                      <a:pt x="17" y="1223"/>
                    </a:cubicBezTo>
                    <a:cubicBezTo>
                      <a:pt x="17" y="1304"/>
                      <a:pt x="49" y="1402"/>
                      <a:pt x="66" y="1484"/>
                    </a:cubicBezTo>
                    <a:cubicBezTo>
                      <a:pt x="123" y="1643"/>
                      <a:pt x="232" y="1750"/>
                      <a:pt x="369" y="1750"/>
                    </a:cubicBezTo>
                    <a:cubicBezTo>
                      <a:pt x="387" y="1750"/>
                      <a:pt x="406" y="1748"/>
                      <a:pt x="424" y="1745"/>
                    </a:cubicBezTo>
                    <a:cubicBezTo>
                      <a:pt x="571" y="1712"/>
                      <a:pt x="669" y="1614"/>
                      <a:pt x="701" y="1419"/>
                    </a:cubicBezTo>
                    <a:cubicBezTo>
                      <a:pt x="718" y="1256"/>
                      <a:pt x="701" y="1076"/>
                      <a:pt x="701" y="897"/>
                    </a:cubicBezTo>
                    <a:cubicBezTo>
                      <a:pt x="669" y="685"/>
                      <a:pt x="669" y="506"/>
                      <a:pt x="636" y="310"/>
                    </a:cubicBezTo>
                    <a:cubicBezTo>
                      <a:pt x="620" y="114"/>
                      <a:pt x="473" y="0"/>
                      <a:pt x="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0" name="Google Shape;370;p14"/>
            <p:cNvGrpSpPr/>
            <p:nvPr/>
          </p:nvGrpSpPr>
          <p:grpSpPr>
            <a:xfrm>
              <a:off x="8757050" y="3955825"/>
              <a:ext cx="391700" cy="333000"/>
              <a:chOff x="1953650" y="2154725"/>
              <a:chExt cx="391700" cy="333000"/>
            </a:xfrm>
          </p:grpSpPr>
          <p:sp>
            <p:nvSpPr>
              <p:cNvPr id="371" name="Google Shape;371;p14"/>
              <p:cNvSpPr/>
              <p:nvPr/>
            </p:nvSpPr>
            <p:spPr>
              <a:xfrm>
                <a:off x="1956500" y="2244275"/>
                <a:ext cx="388050" cy="243450"/>
              </a:xfrm>
              <a:custGeom>
                <a:rect b="b" l="l" r="r" t="t"/>
                <a:pathLst>
                  <a:path extrusionOk="0" h="9738" w="15522">
                    <a:moveTo>
                      <a:pt x="15048" y="0"/>
                    </a:moveTo>
                    <a:cubicBezTo>
                      <a:pt x="14510" y="0"/>
                      <a:pt x="14005" y="49"/>
                      <a:pt x="13483" y="65"/>
                    </a:cubicBezTo>
                    <a:lnTo>
                      <a:pt x="8038" y="261"/>
                    </a:lnTo>
                    <a:cubicBezTo>
                      <a:pt x="7011" y="294"/>
                      <a:pt x="6000" y="359"/>
                      <a:pt x="4973" y="375"/>
                    </a:cubicBezTo>
                    <a:cubicBezTo>
                      <a:pt x="3473" y="424"/>
                      <a:pt x="1940" y="440"/>
                      <a:pt x="440" y="473"/>
                    </a:cubicBezTo>
                    <a:cubicBezTo>
                      <a:pt x="65" y="473"/>
                      <a:pt x="0" y="587"/>
                      <a:pt x="33" y="929"/>
                    </a:cubicBezTo>
                    <a:cubicBezTo>
                      <a:pt x="196" y="2755"/>
                      <a:pt x="620" y="4500"/>
                      <a:pt x="1582" y="6098"/>
                    </a:cubicBezTo>
                    <a:cubicBezTo>
                      <a:pt x="2609" y="7858"/>
                      <a:pt x="4109" y="9000"/>
                      <a:pt x="6065" y="9505"/>
                    </a:cubicBezTo>
                    <a:cubicBezTo>
                      <a:pt x="6626" y="9653"/>
                      <a:pt x="7199" y="9738"/>
                      <a:pt x="7770" y="9738"/>
                    </a:cubicBezTo>
                    <a:cubicBezTo>
                      <a:pt x="8393" y="9738"/>
                      <a:pt x="9015" y="9637"/>
                      <a:pt x="9619" y="9407"/>
                    </a:cubicBezTo>
                    <a:cubicBezTo>
                      <a:pt x="12277" y="8364"/>
                      <a:pt x="14070" y="6489"/>
                      <a:pt x="14902" y="3766"/>
                    </a:cubicBezTo>
                    <a:cubicBezTo>
                      <a:pt x="15228" y="2674"/>
                      <a:pt x="15374" y="1565"/>
                      <a:pt x="15472" y="440"/>
                    </a:cubicBezTo>
                    <a:cubicBezTo>
                      <a:pt x="15521" y="82"/>
                      <a:pt x="15407" y="0"/>
                      <a:pt x="15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>
                <a:off x="1953650" y="2154725"/>
                <a:ext cx="391700" cy="118650"/>
              </a:xfrm>
              <a:custGeom>
                <a:rect b="b" l="l" r="r" t="t"/>
                <a:pathLst>
                  <a:path extrusionOk="0" h="4746" w="15668">
                    <a:moveTo>
                      <a:pt x="10091" y="1"/>
                    </a:moveTo>
                    <a:cubicBezTo>
                      <a:pt x="9812" y="1"/>
                      <a:pt x="9548" y="184"/>
                      <a:pt x="9293" y="550"/>
                    </a:cubicBezTo>
                    <a:cubicBezTo>
                      <a:pt x="9130" y="794"/>
                      <a:pt x="9000" y="1088"/>
                      <a:pt x="8869" y="1349"/>
                    </a:cubicBezTo>
                    <a:cubicBezTo>
                      <a:pt x="8804" y="1495"/>
                      <a:pt x="8771" y="1675"/>
                      <a:pt x="8592" y="1772"/>
                    </a:cubicBezTo>
                    <a:cubicBezTo>
                      <a:pt x="8494" y="1560"/>
                      <a:pt x="8396" y="1332"/>
                      <a:pt x="8266" y="1120"/>
                    </a:cubicBezTo>
                    <a:cubicBezTo>
                      <a:pt x="8152" y="941"/>
                      <a:pt x="8021" y="762"/>
                      <a:pt x="7891" y="599"/>
                    </a:cubicBezTo>
                    <a:cubicBezTo>
                      <a:pt x="7689" y="388"/>
                      <a:pt x="7470" y="287"/>
                      <a:pt x="7249" y="287"/>
                    </a:cubicBezTo>
                    <a:cubicBezTo>
                      <a:pt x="7042" y="287"/>
                      <a:pt x="6833" y="376"/>
                      <a:pt x="6636" y="550"/>
                    </a:cubicBezTo>
                    <a:cubicBezTo>
                      <a:pt x="6391" y="778"/>
                      <a:pt x="6212" y="1071"/>
                      <a:pt x="6049" y="1349"/>
                    </a:cubicBezTo>
                    <a:cubicBezTo>
                      <a:pt x="5935" y="1593"/>
                      <a:pt x="5788" y="1821"/>
                      <a:pt x="5657" y="2066"/>
                    </a:cubicBezTo>
                    <a:cubicBezTo>
                      <a:pt x="5527" y="1984"/>
                      <a:pt x="5478" y="1838"/>
                      <a:pt x="5380" y="1675"/>
                    </a:cubicBezTo>
                    <a:cubicBezTo>
                      <a:pt x="5266" y="1332"/>
                      <a:pt x="5136" y="1006"/>
                      <a:pt x="4891" y="745"/>
                    </a:cubicBezTo>
                    <a:cubicBezTo>
                      <a:pt x="4706" y="543"/>
                      <a:pt x="4499" y="445"/>
                      <a:pt x="4290" y="445"/>
                    </a:cubicBezTo>
                    <a:cubicBezTo>
                      <a:pt x="4095" y="445"/>
                      <a:pt x="3899" y="531"/>
                      <a:pt x="3717" y="696"/>
                    </a:cubicBezTo>
                    <a:cubicBezTo>
                      <a:pt x="3587" y="843"/>
                      <a:pt x="3473" y="1006"/>
                      <a:pt x="3375" y="1169"/>
                    </a:cubicBezTo>
                    <a:cubicBezTo>
                      <a:pt x="3228" y="1430"/>
                      <a:pt x="3114" y="1724"/>
                      <a:pt x="2967" y="1984"/>
                    </a:cubicBezTo>
                    <a:cubicBezTo>
                      <a:pt x="2886" y="2099"/>
                      <a:pt x="2935" y="2343"/>
                      <a:pt x="2723" y="2343"/>
                    </a:cubicBezTo>
                    <a:cubicBezTo>
                      <a:pt x="2576" y="2343"/>
                      <a:pt x="2560" y="2164"/>
                      <a:pt x="2495" y="2050"/>
                    </a:cubicBezTo>
                    <a:cubicBezTo>
                      <a:pt x="2380" y="1805"/>
                      <a:pt x="2234" y="1560"/>
                      <a:pt x="2038" y="1365"/>
                    </a:cubicBezTo>
                    <a:cubicBezTo>
                      <a:pt x="1849" y="1210"/>
                      <a:pt x="1646" y="1128"/>
                      <a:pt x="1444" y="1128"/>
                    </a:cubicBezTo>
                    <a:cubicBezTo>
                      <a:pt x="1263" y="1128"/>
                      <a:pt x="1082" y="1194"/>
                      <a:pt x="913" y="1332"/>
                    </a:cubicBezTo>
                    <a:cubicBezTo>
                      <a:pt x="701" y="1479"/>
                      <a:pt x="538" y="1675"/>
                      <a:pt x="440" y="1903"/>
                    </a:cubicBezTo>
                    <a:cubicBezTo>
                      <a:pt x="33" y="2669"/>
                      <a:pt x="0" y="3533"/>
                      <a:pt x="82" y="4381"/>
                    </a:cubicBezTo>
                    <a:cubicBezTo>
                      <a:pt x="82" y="4446"/>
                      <a:pt x="114" y="4511"/>
                      <a:pt x="131" y="4544"/>
                    </a:cubicBezTo>
                    <a:cubicBezTo>
                      <a:pt x="201" y="4657"/>
                      <a:pt x="309" y="4746"/>
                      <a:pt x="432" y="4746"/>
                    </a:cubicBezTo>
                    <a:cubicBezTo>
                      <a:pt x="451" y="4746"/>
                      <a:pt x="470" y="4744"/>
                      <a:pt x="489" y="4740"/>
                    </a:cubicBezTo>
                    <a:cubicBezTo>
                      <a:pt x="587" y="4707"/>
                      <a:pt x="685" y="4626"/>
                      <a:pt x="701" y="4511"/>
                    </a:cubicBezTo>
                    <a:cubicBezTo>
                      <a:pt x="734" y="4365"/>
                      <a:pt x="750" y="4251"/>
                      <a:pt x="750" y="4104"/>
                    </a:cubicBezTo>
                    <a:cubicBezTo>
                      <a:pt x="750" y="3810"/>
                      <a:pt x="734" y="3517"/>
                      <a:pt x="766" y="3207"/>
                    </a:cubicBezTo>
                    <a:cubicBezTo>
                      <a:pt x="815" y="2751"/>
                      <a:pt x="913" y="2327"/>
                      <a:pt x="1223" y="1984"/>
                    </a:cubicBezTo>
                    <a:cubicBezTo>
                      <a:pt x="1280" y="1911"/>
                      <a:pt x="1353" y="1874"/>
                      <a:pt x="1429" y="1874"/>
                    </a:cubicBezTo>
                    <a:cubicBezTo>
                      <a:pt x="1504" y="1874"/>
                      <a:pt x="1582" y="1911"/>
                      <a:pt x="1647" y="1984"/>
                    </a:cubicBezTo>
                    <a:cubicBezTo>
                      <a:pt x="1956" y="2327"/>
                      <a:pt x="2071" y="2751"/>
                      <a:pt x="2217" y="3158"/>
                    </a:cubicBezTo>
                    <a:cubicBezTo>
                      <a:pt x="2315" y="3452"/>
                      <a:pt x="2397" y="3729"/>
                      <a:pt x="2527" y="4022"/>
                    </a:cubicBezTo>
                    <a:cubicBezTo>
                      <a:pt x="2570" y="4151"/>
                      <a:pt x="2689" y="4205"/>
                      <a:pt x="2816" y="4205"/>
                    </a:cubicBezTo>
                    <a:cubicBezTo>
                      <a:pt x="2834" y="4205"/>
                      <a:pt x="2852" y="4204"/>
                      <a:pt x="2869" y="4202"/>
                    </a:cubicBezTo>
                    <a:cubicBezTo>
                      <a:pt x="3016" y="4185"/>
                      <a:pt x="3130" y="4104"/>
                      <a:pt x="3179" y="3957"/>
                    </a:cubicBezTo>
                    <a:cubicBezTo>
                      <a:pt x="3228" y="3794"/>
                      <a:pt x="3228" y="3631"/>
                      <a:pt x="3277" y="3468"/>
                    </a:cubicBezTo>
                    <a:cubicBezTo>
                      <a:pt x="3440" y="2734"/>
                      <a:pt x="3685" y="2050"/>
                      <a:pt x="4092" y="1414"/>
                    </a:cubicBezTo>
                    <a:cubicBezTo>
                      <a:pt x="4166" y="1300"/>
                      <a:pt x="4243" y="1243"/>
                      <a:pt x="4316" y="1243"/>
                    </a:cubicBezTo>
                    <a:cubicBezTo>
                      <a:pt x="4390" y="1243"/>
                      <a:pt x="4459" y="1300"/>
                      <a:pt x="4516" y="1414"/>
                    </a:cubicBezTo>
                    <a:cubicBezTo>
                      <a:pt x="4810" y="1903"/>
                      <a:pt x="4907" y="2457"/>
                      <a:pt x="5022" y="2979"/>
                    </a:cubicBezTo>
                    <a:cubicBezTo>
                      <a:pt x="5087" y="3272"/>
                      <a:pt x="5152" y="3566"/>
                      <a:pt x="5233" y="3859"/>
                    </a:cubicBezTo>
                    <a:cubicBezTo>
                      <a:pt x="5250" y="4006"/>
                      <a:pt x="5397" y="4088"/>
                      <a:pt x="5543" y="4088"/>
                    </a:cubicBezTo>
                    <a:cubicBezTo>
                      <a:pt x="5706" y="4088"/>
                      <a:pt x="5820" y="4006"/>
                      <a:pt x="5869" y="3859"/>
                    </a:cubicBezTo>
                    <a:cubicBezTo>
                      <a:pt x="5951" y="3631"/>
                      <a:pt x="5983" y="3386"/>
                      <a:pt x="6049" y="3142"/>
                    </a:cubicBezTo>
                    <a:cubicBezTo>
                      <a:pt x="6212" y="2425"/>
                      <a:pt x="6489" y="1805"/>
                      <a:pt x="6962" y="1234"/>
                    </a:cubicBezTo>
                    <a:cubicBezTo>
                      <a:pt x="7047" y="1126"/>
                      <a:pt x="7135" y="1073"/>
                      <a:pt x="7223" y="1073"/>
                    </a:cubicBezTo>
                    <a:cubicBezTo>
                      <a:pt x="7319" y="1073"/>
                      <a:pt x="7414" y="1138"/>
                      <a:pt x="7500" y="1267"/>
                    </a:cubicBezTo>
                    <a:cubicBezTo>
                      <a:pt x="7761" y="1642"/>
                      <a:pt x="7875" y="2050"/>
                      <a:pt x="8005" y="2473"/>
                    </a:cubicBezTo>
                    <a:cubicBezTo>
                      <a:pt x="8087" y="2832"/>
                      <a:pt x="8184" y="3223"/>
                      <a:pt x="8282" y="3598"/>
                    </a:cubicBezTo>
                    <a:cubicBezTo>
                      <a:pt x="8347" y="3761"/>
                      <a:pt x="8478" y="3859"/>
                      <a:pt x="8657" y="3859"/>
                    </a:cubicBezTo>
                    <a:cubicBezTo>
                      <a:pt x="8837" y="3859"/>
                      <a:pt x="8967" y="3729"/>
                      <a:pt x="9000" y="3566"/>
                    </a:cubicBezTo>
                    <a:cubicBezTo>
                      <a:pt x="9065" y="3272"/>
                      <a:pt x="9097" y="2963"/>
                      <a:pt x="9163" y="2669"/>
                    </a:cubicBezTo>
                    <a:cubicBezTo>
                      <a:pt x="9309" y="2050"/>
                      <a:pt x="9505" y="1446"/>
                      <a:pt x="9880" y="925"/>
                    </a:cubicBezTo>
                    <a:cubicBezTo>
                      <a:pt x="9943" y="834"/>
                      <a:pt x="10017" y="789"/>
                      <a:pt x="10095" y="789"/>
                    </a:cubicBezTo>
                    <a:cubicBezTo>
                      <a:pt x="10157" y="789"/>
                      <a:pt x="10222" y="818"/>
                      <a:pt x="10288" y="876"/>
                    </a:cubicBezTo>
                    <a:cubicBezTo>
                      <a:pt x="10483" y="1088"/>
                      <a:pt x="10630" y="1316"/>
                      <a:pt x="10728" y="1577"/>
                    </a:cubicBezTo>
                    <a:cubicBezTo>
                      <a:pt x="10842" y="1887"/>
                      <a:pt x="10940" y="2180"/>
                      <a:pt x="11021" y="2506"/>
                    </a:cubicBezTo>
                    <a:cubicBezTo>
                      <a:pt x="11103" y="2800"/>
                      <a:pt x="11168" y="3109"/>
                      <a:pt x="11249" y="3386"/>
                    </a:cubicBezTo>
                    <a:cubicBezTo>
                      <a:pt x="11335" y="3672"/>
                      <a:pt x="11458" y="3820"/>
                      <a:pt x="11607" y="3820"/>
                    </a:cubicBezTo>
                    <a:cubicBezTo>
                      <a:pt x="11629" y="3820"/>
                      <a:pt x="11651" y="3817"/>
                      <a:pt x="11673" y="3810"/>
                    </a:cubicBezTo>
                    <a:cubicBezTo>
                      <a:pt x="11869" y="3778"/>
                      <a:pt x="11983" y="3615"/>
                      <a:pt x="12016" y="3403"/>
                    </a:cubicBezTo>
                    <a:cubicBezTo>
                      <a:pt x="12065" y="3191"/>
                      <a:pt x="12097" y="2963"/>
                      <a:pt x="12162" y="2751"/>
                    </a:cubicBezTo>
                    <a:cubicBezTo>
                      <a:pt x="12358" y="2066"/>
                      <a:pt x="12717" y="1446"/>
                      <a:pt x="13320" y="1006"/>
                    </a:cubicBezTo>
                    <a:cubicBezTo>
                      <a:pt x="13462" y="901"/>
                      <a:pt x="13591" y="848"/>
                      <a:pt x="13714" y="848"/>
                    </a:cubicBezTo>
                    <a:cubicBezTo>
                      <a:pt x="13858" y="848"/>
                      <a:pt x="13994" y="922"/>
                      <a:pt x="14135" y="1071"/>
                    </a:cubicBezTo>
                    <a:cubicBezTo>
                      <a:pt x="14380" y="1316"/>
                      <a:pt x="14526" y="1593"/>
                      <a:pt x="14608" y="1919"/>
                    </a:cubicBezTo>
                    <a:cubicBezTo>
                      <a:pt x="14722" y="2425"/>
                      <a:pt x="14836" y="2946"/>
                      <a:pt x="14934" y="3452"/>
                    </a:cubicBezTo>
                    <a:cubicBezTo>
                      <a:pt x="14950" y="3647"/>
                      <a:pt x="14999" y="3843"/>
                      <a:pt x="15130" y="3973"/>
                    </a:cubicBezTo>
                    <a:cubicBezTo>
                      <a:pt x="15195" y="4022"/>
                      <a:pt x="15276" y="4055"/>
                      <a:pt x="15358" y="4055"/>
                    </a:cubicBezTo>
                    <a:cubicBezTo>
                      <a:pt x="15472" y="4055"/>
                      <a:pt x="15570" y="4006"/>
                      <a:pt x="15602" y="3876"/>
                    </a:cubicBezTo>
                    <a:cubicBezTo>
                      <a:pt x="15619" y="3778"/>
                      <a:pt x="15668" y="3647"/>
                      <a:pt x="15651" y="3550"/>
                    </a:cubicBezTo>
                    <a:cubicBezTo>
                      <a:pt x="15570" y="2800"/>
                      <a:pt x="15423" y="2050"/>
                      <a:pt x="15130" y="1316"/>
                    </a:cubicBezTo>
                    <a:cubicBezTo>
                      <a:pt x="15016" y="990"/>
                      <a:pt x="14804" y="696"/>
                      <a:pt x="14526" y="452"/>
                    </a:cubicBezTo>
                    <a:cubicBezTo>
                      <a:pt x="14269" y="238"/>
                      <a:pt x="14001" y="132"/>
                      <a:pt x="13726" y="132"/>
                    </a:cubicBezTo>
                    <a:cubicBezTo>
                      <a:pt x="13497" y="132"/>
                      <a:pt x="13264" y="206"/>
                      <a:pt x="13027" y="354"/>
                    </a:cubicBezTo>
                    <a:cubicBezTo>
                      <a:pt x="12668" y="582"/>
                      <a:pt x="12391" y="859"/>
                      <a:pt x="12146" y="1202"/>
                    </a:cubicBezTo>
                    <a:cubicBezTo>
                      <a:pt x="11999" y="1414"/>
                      <a:pt x="11869" y="1609"/>
                      <a:pt x="11739" y="1805"/>
                    </a:cubicBezTo>
                    <a:cubicBezTo>
                      <a:pt x="11510" y="1724"/>
                      <a:pt x="11510" y="1528"/>
                      <a:pt x="11445" y="1397"/>
                    </a:cubicBezTo>
                    <a:cubicBezTo>
                      <a:pt x="11315" y="1071"/>
                      <a:pt x="11152" y="745"/>
                      <a:pt x="10907" y="468"/>
                    </a:cubicBezTo>
                    <a:cubicBezTo>
                      <a:pt x="10618" y="156"/>
                      <a:pt x="10348" y="1"/>
                      <a:pt x="100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3" name="Google Shape;373;p14"/>
            <p:cNvSpPr/>
            <p:nvPr/>
          </p:nvSpPr>
          <p:spPr>
            <a:xfrm rot="4772883">
              <a:off x="-251937" y="-387869"/>
              <a:ext cx="997801" cy="950577"/>
            </a:xfrm>
            <a:custGeom>
              <a:rect b="b" l="l" r="r" t="t"/>
              <a:pathLst>
                <a:path extrusionOk="0" h="24417" w="25630">
                  <a:moveTo>
                    <a:pt x="13760" y="5148"/>
                  </a:moveTo>
                  <a:cubicBezTo>
                    <a:pt x="13844" y="5148"/>
                    <a:pt x="13918" y="5191"/>
                    <a:pt x="13973" y="5300"/>
                  </a:cubicBezTo>
                  <a:cubicBezTo>
                    <a:pt x="14511" y="6278"/>
                    <a:pt x="15016" y="7256"/>
                    <a:pt x="15522" y="8251"/>
                  </a:cubicBezTo>
                  <a:cubicBezTo>
                    <a:pt x="15636" y="8463"/>
                    <a:pt x="15571" y="8610"/>
                    <a:pt x="15391" y="8691"/>
                  </a:cubicBezTo>
                  <a:cubicBezTo>
                    <a:pt x="14218" y="9213"/>
                    <a:pt x="13044" y="9767"/>
                    <a:pt x="11886" y="10289"/>
                  </a:cubicBezTo>
                  <a:cubicBezTo>
                    <a:pt x="11837" y="10321"/>
                    <a:pt x="11772" y="10321"/>
                    <a:pt x="11723" y="10321"/>
                  </a:cubicBezTo>
                  <a:cubicBezTo>
                    <a:pt x="11593" y="10289"/>
                    <a:pt x="11527" y="10191"/>
                    <a:pt x="11479" y="10109"/>
                  </a:cubicBezTo>
                  <a:cubicBezTo>
                    <a:pt x="11316" y="9767"/>
                    <a:pt x="11120" y="9441"/>
                    <a:pt x="10957" y="9115"/>
                  </a:cubicBezTo>
                  <a:cubicBezTo>
                    <a:pt x="10663" y="8528"/>
                    <a:pt x="10370" y="7957"/>
                    <a:pt x="10060" y="7354"/>
                  </a:cubicBezTo>
                  <a:cubicBezTo>
                    <a:pt x="9962" y="7159"/>
                    <a:pt x="10028" y="7061"/>
                    <a:pt x="10207" y="6947"/>
                  </a:cubicBezTo>
                  <a:cubicBezTo>
                    <a:pt x="11332" y="6376"/>
                    <a:pt x="12424" y="5789"/>
                    <a:pt x="13549" y="5218"/>
                  </a:cubicBezTo>
                  <a:cubicBezTo>
                    <a:pt x="13621" y="5175"/>
                    <a:pt x="13694" y="5148"/>
                    <a:pt x="13760" y="5148"/>
                  </a:cubicBezTo>
                  <a:close/>
                  <a:moveTo>
                    <a:pt x="8807" y="7642"/>
                  </a:moveTo>
                  <a:cubicBezTo>
                    <a:pt x="8916" y="7642"/>
                    <a:pt x="8998" y="7704"/>
                    <a:pt x="9066" y="7827"/>
                  </a:cubicBezTo>
                  <a:cubicBezTo>
                    <a:pt x="9555" y="8773"/>
                    <a:pt x="10044" y="9702"/>
                    <a:pt x="10517" y="10631"/>
                  </a:cubicBezTo>
                  <a:cubicBezTo>
                    <a:pt x="10614" y="10859"/>
                    <a:pt x="10500" y="10973"/>
                    <a:pt x="10321" y="11039"/>
                  </a:cubicBezTo>
                  <a:cubicBezTo>
                    <a:pt x="9538" y="11430"/>
                    <a:pt x="8740" y="11838"/>
                    <a:pt x="7941" y="12229"/>
                  </a:cubicBezTo>
                  <a:cubicBezTo>
                    <a:pt x="7664" y="12376"/>
                    <a:pt x="7370" y="12506"/>
                    <a:pt x="7093" y="12636"/>
                  </a:cubicBezTo>
                  <a:cubicBezTo>
                    <a:pt x="7028" y="12653"/>
                    <a:pt x="6946" y="12669"/>
                    <a:pt x="6881" y="12702"/>
                  </a:cubicBezTo>
                  <a:cubicBezTo>
                    <a:pt x="6718" y="12685"/>
                    <a:pt x="6669" y="12571"/>
                    <a:pt x="6620" y="12473"/>
                  </a:cubicBezTo>
                  <a:cubicBezTo>
                    <a:pt x="6278" y="11886"/>
                    <a:pt x="5919" y="11283"/>
                    <a:pt x="5626" y="10680"/>
                  </a:cubicBezTo>
                  <a:cubicBezTo>
                    <a:pt x="5414" y="10289"/>
                    <a:pt x="5071" y="9963"/>
                    <a:pt x="5055" y="9474"/>
                  </a:cubicBezTo>
                  <a:cubicBezTo>
                    <a:pt x="5381" y="9196"/>
                    <a:pt x="5789" y="9050"/>
                    <a:pt x="6180" y="8870"/>
                  </a:cubicBezTo>
                  <a:cubicBezTo>
                    <a:pt x="6995" y="8463"/>
                    <a:pt x="7827" y="8071"/>
                    <a:pt x="8642" y="7680"/>
                  </a:cubicBezTo>
                  <a:cubicBezTo>
                    <a:pt x="8703" y="7655"/>
                    <a:pt x="8758" y="7642"/>
                    <a:pt x="8807" y="7642"/>
                  </a:cubicBezTo>
                  <a:close/>
                  <a:moveTo>
                    <a:pt x="16050" y="9639"/>
                  </a:moveTo>
                  <a:cubicBezTo>
                    <a:pt x="16155" y="9639"/>
                    <a:pt x="16243" y="9687"/>
                    <a:pt x="16304" y="9800"/>
                  </a:cubicBezTo>
                  <a:cubicBezTo>
                    <a:pt x="16956" y="11055"/>
                    <a:pt x="17592" y="12294"/>
                    <a:pt x="18244" y="13533"/>
                  </a:cubicBezTo>
                  <a:cubicBezTo>
                    <a:pt x="18261" y="13549"/>
                    <a:pt x="18261" y="13582"/>
                    <a:pt x="18261" y="13598"/>
                  </a:cubicBezTo>
                  <a:cubicBezTo>
                    <a:pt x="18277" y="13712"/>
                    <a:pt x="18196" y="13778"/>
                    <a:pt x="18163" y="13843"/>
                  </a:cubicBezTo>
                  <a:cubicBezTo>
                    <a:pt x="18098" y="13875"/>
                    <a:pt x="18016" y="13924"/>
                    <a:pt x="17935" y="13957"/>
                  </a:cubicBezTo>
                  <a:cubicBezTo>
                    <a:pt x="16875" y="14479"/>
                    <a:pt x="15832" y="15000"/>
                    <a:pt x="14772" y="15506"/>
                  </a:cubicBezTo>
                  <a:cubicBezTo>
                    <a:pt x="14607" y="15595"/>
                    <a:pt x="14506" y="15644"/>
                    <a:pt x="14431" y="15644"/>
                  </a:cubicBezTo>
                  <a:cubicBezTo>
                    <a:pt x="14327" y="15644"/>
                    <a:pt x="14273" y="15551"/>
                    <a:pt x="14169" y="15343"/>
                  </a:cubicBezTo>
                  <a:cubicBezTo>
                    <a:pt x="13533" y="14136"/>
                    <a:pt x="12913" y="12962"/>
                    <a:pt x="12310" y="11756"/>
                  </a:cubicBezTo>
                  <a:cubicBezTo>
                    <a:pt x="12163" y="11495"/>
                    <a:pt x="12180" y="11381"/>
                    <a:pt x="12424" y="11267"/>
                  </a:cubicBezTo>
                  <a:cubicBezTo>
                    <a:pt x="13565" y="10729"/>
                    <a:pt x="14707" y="10207"/>
                    <a:pt x="15848" y="9686"/>
                  </a:cubicBezTo>
                  <a:cubicBezTo>
                    <a:pt x="15920" y="9655"/>
                    <a:pt x="15988" y="9639"/>
                    <a:pt x="16050" y="9639"/>
                  </a:cubicBezTo>
                  <a:close/>
                  <a:moveTo>
                    <a:pt x="11067" y="11965"/>
                  </a:moveTo>
                  <a:cubicBezTo>
                    <a:pt x="11159" y="11965"/>
                    <a:pt x="11215" y="12032"/>
                    <a:pt x="11283" y="12196"/>
                  </a:cubicBezTo>
                  <a:cubicBezTo>
                    <a:pt x="11919" y="13435"/>
                    <a:pt x="12555" y="14674"/>
                    <a:pt x="13207" y="15913"/>
                  </a:cubicBezTo>
                  <a:cubicBezTo>
                    <a:pt x="13305" y="16125"/>
                    <a:pt x="13272" y="16239"/>
                    <a:pt x="13076" y="16354"/>
                  </a:cubicBezTo>
                  <a:cubicBezTo>
                    <a:pt x="12017" y="16892"/>
                    <a:pt x="10941" y="17446"/>
                    <a:pt x="9881" y="18000"/>
                  </a:cubicBezTo>
                  <a:cubicBezTo>
                    <a:pt x="9848" y="18017"/>
                    <a:pt x="9783" y="18017"/>
                    <a:pt x="9718" y="18033"/>
                  </a:cubicBezTo>
                  <a:cubicBezTo>
                    <a:pt x="9653" y="18000"/>
                    <a:pt x="9620" y="17984"/>
                    <a:pt x="9587" y="17935"/>
                  </a:cubicBezTo>
                  <a:cubicBezTo>
                    <a:pt x="9555" y="17902"/>
                    <a:pt x="9506" y="17837"/>
                    <a:pt x="9490" y="17788"/>
                  </a:cubicBezTo>
                  <a:cubicBezTo>
                    <a:pt x="8837" y="16549"/>
                    <a:pt x="8185" y="15326"/>
                    <a:pt x="7533" y="14087"/>
                  </a:cubicBezTo>
                  <a:cubicBezTo>
                    <a:pt x="7386" y="13827"/>
                    <a:pt x="7419" y="13761"/>
                    <a:pt x="7680" y="13615"/>
                  </a:cubicBezTo>
                  <a:cubicBezTo>
                    <a:pt x="8723" y="13093"/>
                    <a:pt x="9767" y="12555"/>
                    <a:pt x="10810" y="12050"/>
                  </a:cubicBezTo>
                  <a:cubicBezTo>
                    <a:pt x="10923" y="11996"/>
                    <a:pt x="11003" y="11965"/>
                    <a:pt x="11067" y="11965"/>
                  </a:cubicBezTo>
                  <a:close/>
                  <a:moveTo>
                    <a:pt x="12117" y="1"/>
                  </a:moveTo>
                  <a:cubicBezTo>
                    <a:pt x="12037" y="1"/>
                    <a:pt x="11958" y="22"/>
                    <a:pt x="11886" y="67"/>
                  </a:cubicBezTo>
                  <a:cubicBezTo>
                    <a:pt x="11658" y="181"/>
                    <a:pt x="11576" y="458"/>
                    <a:pt x="11674" y="735"/>
                  </a:cubicBezTo>
                  <a:cubicBezTo>
                    <a:pt x="11739" y="914"/>
                    <a:pt x="11837" y="1077"/>
                    <a:pt x="11935" y="1273"/>
                  </a:cubicBezTo>
                  <a:lnTo>
                    <a:pt x="13223" y="3718"/>
                  </a:lnTo>
                  <a:cubicBezTo>
                    <a:pt x="13370" y="3996"/>
                    <a:pt x="13370" y="4061"/>
                    <a:pt x="13109" y="4208"/>
                  </a:cubicBezTo>
                  <a:cubicBezTo>
                    <a:pt x="12017" y="4778"/>
                    <a:pt x="10924" y="5349"/>
                    <a:pt x="9816" y="5887"/>
                  </a:cubicBezTo>
                  <a:cubicBezTo>
                    <a:pt x="9701" y="5944"/>
                    <a:pt x="9619" y="5976"/>
                    <a:pt x="9552" y="5976"/>
                  </a:cubicBezTo>
                  <a:cubicBezTo>
                    <a:pt x="9446" y="5976"/>
                    <a:pt x="9377" y="5897"/>
                    <a:pt x="9278" y="5708"/>
                  </a:cubicBezTo>
                  <a:cubicBezTo>
                    <a:pt x="8886" y="5039"/>
                    <a:pt x="8511" y="4338"/>
                    <a:pt x="8153" y="3670"/>
                  </a:cubicBezTo>
                  <a:cubicBezTo>
                    <a:pt x="8055" y="3490"/>
                    <a:pt x="7924" y="3278"/>
                    <a:pt x="7778" y="3099"/>
                  </a:cubicBezTo>
                  <a:cubicBezTo>
                    <a:pt x="7669" y="2969"/>
                    <a:pt x="7524" y="2903"/>
                    <a:pt x="7382" y="2903"/>
                  </a:cubicBezTo>
                  <a:cubicBezTo>
                    <a:pt x="7310" y="2903"/>
                    <a:pt x="7240" y="2920"/>
                    <a:pt x="7174" y="2952"/>
                  </a:cubicBezTo>
                  <a:cubicBezTo>
                    <a:pt x="6930" y="3099"/>
                    <a:pt x="6832" y="3360"/>
                    <a:pt x="6930" y="3637"/>
                  </a:cubicBezTo>
                  <a:cubicBezTo>
                    <a:pt x="7028" y="3833"/>
                    <a:pt x="7158" y="4045"/>
                    <a:pt x="7256" y="4240"/>
                  </a:cubicBezTo>
                  <a:cubicBezTo>
                    <a:pt x="7615" y="4892"/>
                    <a:pt x="7973" y="5561"/>
                    <a:pt x="8316" y="6213"/>
                  </a:cubicBezTo>
                  <a:cubicBezTo>
                    <a:pt x="8430" y="6490"/>
                    <a:pt x="8413" y="6572"/>
                    <a:pt x="8153" y="6686"/>
                  </a:cubicBezTo>
                  <a:cubicBezTo>
                    <a:pt x="7028" y="7240"/>
                    <a:pt x="5886" y="7762"/>
                    <a:pt x="4745" y="8316"/>
                  </a:cubicBezTo>
                  <a:cubicBezTo>
                    <a:pt x="4658" y="8363"/>
                    <a:pt x="4589" y="8386"/>
                    <a:pt x="4530" y="8386"/>
                  </a:cubicBezTo>
                  <a:cubicBezTo>
                    <a:pt x="4424" y="8386"/>
                    <a:pt x="4350" y="8310"/>
                    <a:pt x="4256" y="8153"/>
                  </a:cubicBezTo>
                  <a:cubicBezTo>
                    <a:pt x="3930" y="7631"/>
                    <a:pt x="3620" y="7077"/>
                    <a:pt x="3294" y="6523"/>
                  </a:cubicBezTo>
                  <a:cubicBezTo>
                    <a:pt x="3196" y="6343"/>
                    <a:pt x="3099" y="6180"/>
                    <a:pt x="2952" y="6034"/>
                  </a:cubicBezTo>
                  <a:cubicBezTo>
                    <a:pt x="2862" y="5943"/>
                    <a:pt x="2753" y="5896"/>
                    <a:pt x="2633" y="5896"/>
                  </a:cubicBezTo>
                  <a:cubicBezTo>
                    <a:pt x="2558" y="5896"/>
                    <a:pt x="2479" y="5914"/>
                    <a:pt x="2398" y="5952"/>
                  </a:cubicBezTo>
                  <a:cubicBezTo>
                    <a:pt x="2202" y="6050"/>
                    <a:pt x="2071" y="6278"/>
                    <a:pt x="2153" y="6523"/>
                  </a:cubicBezTo>
                  <a:cubicBezTo>
                    <a:pt x="2218" y="6735"/>
                    <a:pt x="2300" y="6898"/>
                    <a:pt x="2398" y="7077"/>
                  </a:cubicBezTo>
                  <a:cubicBezTo>
                    <a:pt x="2675" y="7517"/>
                    <a:pt x="2936" y="7974"/>
                    <a:pt x="3180" y="8414"/>
                  </a:cubicBezTo>
                  <a:cubicBezTo>
                    <a:pt x="3457" y="8952"/>
                    <a:pt x="3441" y="8952"/>
                    <a:pt x="2887" y="9229"/>
                  </a:cubicBezTo>
                  <a:cubicBezTo>
                    <a:pt x="2724" y="9311"/>
                    <a:pt x="2593" y="9376"/>
                    <a:pt x="2430" y="9457"/>
                  </a:cubicBezTo>
                  <a:cubicBezTo>
                    <a:pt x="1876" y="9751"/>
                    <a:pt x="1305" y="10028"/>
                    <a:pt x="751" y="10338"/>
                  </a:cubicBezTo>
                  <a:cubicBezTo>
                    <a:pt x="490" y="10484"/>
                    <a:pt x="245" y="10615"/>
                    <a:pt x="99" y="10892"/>
                  </a:cubicBezTo>
                  <a:cubicBezTo>
                    <a:pt x="1" y="11104"/>
                    <a:pt x="17" y="11332"/>
                    <a:pt x="197" y="11511"/>
                  </a:cubicBezTo>
                  <a:cubicBezTo>
                    <a:pt x="306" y="11610"/>
                    <a:pt x="431" y="11672"/>
                    <a:pt x="560" y="11672"/>
                  </a:cubicBezTo>
                  <a:cubicBezTo>
                    <a:pt x="623" y="11672"/>
                    <a:pt x="687" y="11658"/>
                    <a:pt x="751" y="11626"/>
                  </a:cubicBezTo>
                  <a:cubicBezTo>
                    <a:pt x="881" y="11560"/>
                    <a:pt x="995" y="11479"/>
                    <a:pt x="1126" y="11414"/>
                  </a:cubicBezTo>
                  <a:cubicBezTo>
                    <a:pt x="1908" y="11006"/>
                    <a:pt x="2691" y="10599"/>
                    <a:pt x="3490" y="10191"/>
                  </a:cubicBezTo>
                  <a:cubicBezTo>
                    <a:pt x="3696" y="10085"/>
                    <a:pt x="3820" y="10022"/>
                    <a:pt x="3917" y="10022"/>
                  </a:cubicBezTo>
                  <a:cubicBezTo>
                    <a:pt x="4057" y="10022"/>
                    <a:pt x="4138" y="10156"/>
                    <a:pt x="4321" y="10484"/>
                  </a:cubicBezTo>
                  <a:cubicBezTo>
                    <a:pt x="4729" y="11185"/>
                    <a:pt x="5120" y="11919"/>
                    <a:pt x="5528" y="12653"/>
                  </a:cubicBezTo>
                  <a:cubicBezTo>
                    <a:pt x="5821" y="13207"/>
                    <a:pt x="5886" y="13207"/>
                    <a:pt x="5234" y="13517"/>
                  </a:cubicBezTo>
                  <a:lnTo>
                    <a:pt x="3213" y="14495"/>
                  </a:lnTo>
                  <a:cubicBezTo>
                    <a:pt x="2968" y="14609"/>
                    <a:pt x="2707" y="14756"/>
                    <a:pt x="2544" y="15000"/>
                  </a:cubicBezTo>
                  <a:cubicBezTo>
                    <a:pt x="2446" y="15180"/>
                    <a:pt x="2381" y="15375"/>
                    <a:pt x="2512" y="15571"/>
                  </a:cubicBezTo>
                  <a:cubicBezTo>
                    <a:pt x="2613" y="15759"/>
                    <a:pt x="2791" y="15870"/>
                    <a:pt x="3001" y="15870"/>
                  </a:cubicBezTo>
                  <a:cubicBezTo>
                    <a:pt x="3027" y="15870"/>
                    <a:pt x="3055" y="15868"/>
                    <a:pt x="3082" y="15864"/>
                  </a:cubicBezTo>
                  <a:cubicBezTo>
                    <a:pt x="3196" y="15832"/>
                    <a:pt x="3327" y="15799"/>
                    <a:pt x="3408" y="15734"/>
                  </a:cubicBezTo>
                  <a:cubicBezTo>
                    <a:pt x="4191" y="15163"/>
                    <a:pt x="5120" y="14821"/>
                    <a:pt x="5984" y="14397"/>
                  </a:cubicBezTo>
                  <a:cubicBezTo>
                    <a:pt x="6125" y="14333"/>
                    <a:pt x="6223" y="14297"/>
                    <a:pt x="6301" y="14297"/>
                  </a:cubicBezTo>
                  <a:cubicBezTo>
                    <a:pt x="6422" y="14297"/>
                    <a:pt x="6495" y="14385"/>
                    <a:pt x="6604" y="14593"/>
                  </a:cubicBezTo>
                  <a:cubicBezTo>
                    <a:pt x="7191" y="15701"/>
                    <a:pt x="7778" y="16810"/>
                    <a:pt x="8381" y="17935"/>
                  </a:cubicBezTo>
                  <a:cubicBezTo>
                    <a:pt x="8430" y="18065"/>
                    <a:pt x="8495" y="18196"/>
                    <a:pt x="8560" y="18326"/>
                  </a:cubicBezTo>
                  <a:cubicBezTo>
                    <a:pt x="8642" y="18473"/>
                    <a:pt x="8593" y="18603"/>
                    <a:pt x="8462" y="18685"/>
                  </a:cubicBezTo>
                  <a:cubicBezTo>
                    <a:pt x="8250" y="18815"/>
                    <a:pt x="8055" y="18913"/>
                    <a:pt x="7843" y="19011"/>
                  </a:cubicBezTo>
                  <a:cubicBezTo>
                    <a:pt x="7256" y="19321"/>
                    <a:pt x="6669" y="19614"/>
                    <a:pt x="6098" y="19940"/>
                  </a:cubicBezTo>
                  <a:cubicBezTo>
                    <a:pt x="5821" y="20071"/>
                    <a:pt x="5577" y="20234"/>
                    <a:pt x="5463" y="20511"/>
                  </a:cubicBezTo>
                  <a:cubicBezTo>
                    <a:pt x="5365" y="20707"/>
                    <a:pt x="5397" y="21000"/>
                    <a:pt x="5560" y="21130"/>
                  </a:cubicBezTo>
                  <a:cubicBezTo>
                    <a:pt x="5662" y="21222"/>
                    <a:pt x="5769" y="21275"/>
                    <a:pt x="5887" y="21275"/>
                  </a:cubicBezTo>
                  <a:cubicBezTo>
                    <a:pt x="5959" y="21275"/>
                    <a:pt x="6034" y="21255"/>
                    <a:pt x="6115" y="21212"/>
                  </a:cubicBezTo>
                  <a:cubicBezTo>
                    <a:pt x="6196" y="21179"/>
                    <a:pt x="6261" y="21130"/>
                    <a:pt x="6343" y="21098"/>
                  </a:cubicBezTo>
                  <a:cubicBezTo>
                    <a:pt x="6946" y="20756"/>
                    <a:pt x="7533" y="20429"/>
                    <a:pt x="8153" y="20103"/>
                  </a:cubicBezTo>
                  <a:cubicBezTo>
                    <a:pt x="8413" y="19957"/>
                    <a:pt x="8674" y="19859"/>
                    <a:pt x="8919" y="19712"/>
                  </a:cubicBezTo>
                  <a:cubicBezTo>
                    <a:pt x="8983" y="19673"/>
                    <a:pt x="9039" y="19655"/>
                    <a:pt x="9087" y="19655"/>
                  </a:cubicBezTo>
                  <a:cubicBezTo>
                    <a:pt x="9197" y="19655"/>
                    <a:pt x="9270" y="19745"/>
                    <a:pt x="9326" y="19859"/>
                  </a:cubicBezTo>
                  <a:cubicBezTo>
                    <a:pt x="9408" y="20022"/>
                    <a:pt x="9490" y="20201"/>
                    <a:pt x="9604" y="20381"/>
                  </a:cubicBezTo>
                  <a:cubicBezTo>
                    <a:pt x="10142" y="21440"/>
                    <a:pt x="10696" y="22516"/>
                    <a:pt x="11267" y="23576"/>
                  </a:cubicBezTo>
                  <a:cubicBezTo>
                    <a:pt x="11397" y="23804"/>
                    <a:pt x="11527" y="24016"/>
                    <a:pt x="11690" y="24212"/>
                  </a:cubicBezTo>
                  <a:cubicBezTo>
                    <a:pt x="11811" y="24351"/>
                    <a:pt x="11970" y="24417"/>
                    <a:pt x="12128" y="24417"/>
                  </a:cubicBezTo>
                  <a:cubicBezTo>
                    <a:pt x="12248" y="24417"/>
                    <a:pt x="12368" y="24380"/>
                    <a:pt x="12473" y="24310"/>
                  </a:cubicBezTo>
                  <a:cubicBezTo>
                    <a:pt x="12734" y="24130"/>
                    <a:pt x="12799" y="23772"/>
                    <a:pt x="12620" y="23478"/>
                  </a:cubicBezTo>
                  <a:cubicBezTo>
                    <a:pt x="12473" y="23283"/>
                    <a:pt x="12261" y="23087"/>
                    <a:pt x="12147" y="22875"/>
                  </a:cubicBezTo>
                  <a:cubicBezTo>
                    <a:pt x="11527" y="21750"/>
                    <a:pt x="10941" y="20592"/>
                    <a:pt x="10354" y="19451"/>
                  </a:cubicBezTo>
                  <a:cubicBezTo>
                    <a:pt x="10191" y="19141"/>
                    <a:pt x="10207" y="19044"/>
                    <a:pt x="10500" y="18897"/>
                  </a:cubicBezTo>
                  <a:lnTo>
                    <a:pt x="13549" y="17299"/>
                  </a:lnTo>
                  <a:cubicBezTo>
                    <a:pt x="13640" y="17251"/>
                    <a:pt x="13709" y="17225"/>
                    <a:pt x="13766" y="17225"/>
                  </a:cubicBezTo>
                  <a:cubicBezTo>
                    <a:pt x="13863" y="17225"/>
                    <a:pt x="13930" y="17298"/>
                    <a:pt x="14022" y="17462"/>
                  </a:cubicBezTo>
                  <a:cubicBezTo>
                    <a:pt x="14136" y="17674"/>
                    <a:pt x="14250" y="17870"/>
                    <a:pt x="14348" y="18082"/>
                  </a:cubicBezTo>
                  <a:cubicBezTo>
                    <a:pt x="14837" y="19011"/>
                    <a:pt x="15326" y="19973"/>
                    <a:pt x="15815" y="20919"/>
                  </a:cubicBezTo>
                  <a:cubicBezTo>
                    <a:pt x="15962" y="21179"/>
                    <a:pt x="16076" y="21440"/>
                    <a:pt x="16321" y="21603"/>
                  </a:cubicBezTo>
                  <a:cubicBezTo>
                    <a:pt x="16410" y="21668"/>
                    <a:pt x="16529" y="21701"/>
                    <a:pt x="16647" y="21701"/>
                  </a:cubicBezTo>
                  <a:cubicBezTo>
                    <a:pt x="16765" y="21701"/>
                    <a:pt x="16883" y="21668"/>
                    <a:pt x="16973" y="21603"/>
                  </a:cubicBezTo>
                  <a:cubicBezTo>
                    <a:pt x="17136" y="21489"/>
                    <a:pt x="17217" y="21212"/>
                    <a:pt x="17136" y="21000"/>
                  </a:cubicBezTo>
                  <a:cubicBezTo>
                    <a:pt x="17071" y="20837"/>
                    <a:pt x="16973" y="20690"/>
                    <a:pt x="16891" y="20544"/>
                  </a:cubicBezTo>
                  <a:cubicBezTo>
                    <a:pt x="16304" y="19386"/>
                    <a:pt x="15685" y="18228"/>
                    <a:pt x="15082" y="17038"/>
                  </a:cubicBezTo>
                  <a:cubicBezTo>
                    <a:pt x="14902" y="16696"/>
                    <a:pt x="14919" y="16631"/>
                    <a:pt x="15277" y="16451"/>
                  </a:cubicBezTo>
                  <a:cubicBezTo>
                    <a:pt x="16255" y="15962"/>
                    <a:pt x="17234" y="15473"/>
                    <a:pt x="18212" y="15000"/>
                  </a:cubicBezTo>
                  <a:cubicBezTo>
                    <a:pt x="18474" y="14876"/>
                    <a:pt x="18636" y="14801"/>
                    <a:pt x="18758" y="14801"/>
                  </a:cubicBezTo>
                  <a:cubicBezTo>
                    <a:pt x="18940" y="14801"/>
                    <a:pt x="19034" y="14966"/>
                    <a:pt x="19239" y="15375"/>
                  </a:cubicBezTo>
                  <a:lnTo>
                    <a:pt x="20820" y="18424"/>
                  </a:lnTo>
                  <a:cubicBezTo>
                    <a:pt x="20951" y="18669"/>
                    <a:pt x="21098" y="18930"/>
                    <a:pt x="21310" y="19125"/>
                  </a:cubicBezTo>
                  <a:cubicBezTo>
                    <a:pt x="21424" y="19209"/>
                    <a:pt x="21554" y="19254"/>
                    <a:pt x="21682" y="19254"/>
                  </a:cubicBezTo>
                  <a:cubicBezTo>
                    <a:pt x="21827" y="19254"/>
                    <a:pt x="21971" y="19197"/>
                    <a:pt x="22092" y="19076"/>
                  </a:cubicBezTo>
                  <a:cubicBezTo>
                    <a:pt x="22353" y="18848"/>
                    <a:pt x="22402" y="18506"/>
                    <a:pt x="22125" y="18245"/>
                  </a:cubicBezTo>
                  <a:cubicBezTo>
                    <a:pt x="21782" y="17870"/>
                    <a:pt x="21587" y="17430"/>
                    <a:pt x="21358" y="17006"/>
                  </a:cubicBezTo>
                  <a:cubicBezTo>
                    <a:pt x="21049" y="16451"/>
                    <a:pt x="20771" y="15897"/>
                    <a:pt x="20478" y="15326"/>
                  </a:cubicBezTo>
                  <a:cubicBezTo>
                    <a:pt x="20315" y="14984"/>
                    <a:pt x="20070" y="14658"/>
                    <a:pt x="19989" y="14250"/>
                  </a:cubicBezTo>
                  <a:cubicBezTo>
                    <a:pt x="20282" y="13908"/>
                    <a:pt x="20723" y="13794"/>
                    <a:pt x="21098" y="13615"/>
                  </a:cubicBezTo>
                  <a:cubicBezTo>
                    <a:pt x="22320" y="12979"/>
                    <a:pt x="23559" y="12392"/>
                    <a:pt x="24782" y="11756"/>
                  </a:cubicBezTo>
                  <a:cubicBezTo>
                    <a:pt x="25027" y="11642"/>
                    <a:pt x="25288" y="11511"/>
                    <a:pt x="25467" y="11267"/>
                  </a:cubicBezTo>
                  <a:cubicBezTo>
                    <a:pt x="25597" y="11088"/>
                    <a:pt x="25630" y="10908"/>
                    <a:pt x="25516" y="10696"/>
                  </a:cubicBezTo>
                  <a:cubicBezTo>
                    <a:pt x="25415" y="10545"/>
                    <a:pt x="25285" y="10462"/>
                    <a:pt x="25141" y="10462"/>
                  </a:cubicBezTo>
                  <a:cubicBezTo>
                    <a:pt x="25099" y="10462"/>
                    <a:pt x="25055" y="10470"/>
                    <a:pt x="25010" y="10484"/>
                  </a:cubicBezTo>
                  <a:cubicBezTo>
                    <a:pt x="24815" y="10533"/>
                    <a:pt x="24635" y="10647"/>
                    <a:pt x="24456" y="10729"/>
                  </a:cubicBezTo>
                  <a:cubicBezTo>
                    <a:pt x="22907" y="11495"/>
                    <a:pt x="21375" y="12278"/>
                    <a:pt x="19826" y="13028"/>
                  </a:cubicBezTo>
                  <a:cubicBezTo>
                    <a:pt x="19665" y="13105"/>
                    <a:pt x="19562" y="13149"/>
                    <a:pt x="19483" y="13149"/>
                  </a:cubicBezTo>
                  <a:cubicBezTo>
                    <a:pt x="19362" y="13149"/>
                    <a:pt x="19295" y="13046"/>
                    <a:pt x="19157" y="12799"/>
                  </a:cubicBezTo>
                  <a:cubicBezTo>
                    <a:pt x="18587" y="11707"/>
                    <a:pt x="18016" y="10615"/>
                    <a:pt x="17446" y="9522"/>
                  </a:cubicBezTo>
                  <a:cubicBezTo>
                    <a:pt x="17201" y="9050"/>
                    <a:pt x="17217" y="9033"/>
                    <a:pt x="17674" y="8805"/>
                  </a:cubicBezTo>
                  <a:cubicBezTo>
                    <a:pt x="18668" y="8316"/>
                    <a:pt x="19679" y="7843"/>
                    <a:pt x="20690" y="7354"/>
                  </a:cubicBezTo>
                  <a:cubicBezTo>
                    <a:pt x="20869" y="7256"/>
                    <a:pt x="21049" y="7175"/>
                    <a:pt x="21212" y="7077"/>
                  </a:cubicBezTo>
                  <a:cubicBezTo>
                    <a:pt x="21473" y="6914"/>
                    <a:pt x="21587" y="6669"/>
                    <a:pt x="21473" y="6425"/>
                  </a:cubicBezTo>
                  <a:cubicBezTo>
                    <a:pt x="21401" y="6234"/>
                    <a:pt x="21233" y="6113"/>
                    <a:pt x="21008" y="6113"/>
                  </a:cubicBezTo>
                  <a:cubicBezTo>
                    <a:pt x="20925" y="6113"/>
                    <a:pt x="20835" y="6129"/>
                    <a:pt x="20739" y="6164"/>
                  </a:cubicBezTo>
                  <a:cubicBezTo>
                    <a:pt x="20462" y="6262"/>
                    <a:pt x="20217" y="6376"/>
                    <a:pt x="19956" y="6506"/>
                  </a:cubicBezTo>
                  <a:cubicBezTo>
                    <a:pt x="18978" y="6979"/>
                    <a:pt x="17967" y="7436"/>
                    <a:pt x="16989" y="7908"/>
                  </a:cubicBezTo>
                  <a:cubicBezTo>
                    <a:pt x="16896" y="7955"/>
                    <a:pt x="16823" y="7979"/>
                    <a:pt x="16763" y="7979"/>
                  </a:cubicBezTo>
                  <a:cubicBezTo>
                    <a:pt x="16654" y="7979"/>
                    <a:pt x="16584" y="7902"/>
                    <a:pt x="16500" y="7745"/>
                  </a:cubicBezTo>
                  <a:cubicBezTo>
                    <a:pt x="16141" y="7077"/>
                    <a:pt x="15766" y="6376"/>
                    <a:pt x="15424" y="5691"/>
                  </a:cubicBezTo>
                  <a:cubicBezTo>
                    <a:pt x="14707" y="4322"/>
                    <a:pt x="14609" y="4648"/>
                    <a:pt x="15929" y="3898"/>
                  </a:cubicBezTo>
                  <a:cubicBezTo>
                    <a:pt x="16467" y="3604"/>
                    <a:pt x="17022" y="3344"/>
                    <a:pt x="17543" y="3066"/>
                  </a:cubicBezTo>
                  <a:cubicBezTo>
                    <a:pt x="17755" y="2952"/>
                    <a:pt x="17951" y="2838"/>
                    <a:pt x="18000" y="2577"/>
                  </a:cubicBezTo>
                  <a:cubicBezTo>
                    <a:pt x="18049" y="2300"/>
                    <a:pt x="17788" y="2039"/>
                    <a:pt x="17511" y="2007"/>
                  </a:cubicBezTo>
                  <a:cubicBezTo>
                    <a:pt x="17481" y="2003"/>
                    <a:pt x="17452" y="2002"/>
                    <a:pt x="17424" y="2002"/>
                  </a:cubicBezTo>
                  <a:cubicBezTo>
                    <a:pt x="17182" y="2002"/>
                    <a:pt x="16967" y="2117"/>
                    <a:pt x="16777" y="2219"/>
                  </a:cubicBezTo>
                  <a:cubicBezTo>
                    <a:pt x="16158" y="2545"/>
                    <a:pt x="15571" y="2871"/>
                    <a:pt x="14951" y="3197"/>
                  </a:cubicBezTo>
                  <a:cubicBezTo>
                    <a:pt x="14691" y="3337"/>
                    <a:pt x="14544" y="3417"/>
                    <a:pt x="14435" y="3417"/>
                  </a:cubicBezTo>
                  <a:cubicBezTo>
                    <a:pt x="14291" y="3417"/>
                    <a:pt x="14215" y="3277"/>
                    <a:pt x="14038" y="2952"/>
                  </a:cubicBezTo>
                  <a:cubicBezTo>
                    <a:pt x="13647" y="2267"/>
                    <a:pt x="13288" y="1550"/>
                    <a:pt x="12897" y="833"/>
                  </a:cubicBezTo>
                  <a:cubicBezTo>
                    <a:pt x="12799" y="637"/>
                    <a:pt x="12701" y="425"/>
                    <a:pt x="12555" y="246"/>
                  </a:cubicBezTo>
                  <a:cubicBezTo>
                    <a:pt x="12436" y="84"/>
                    <a:pt x="12274" y="1"/>
                    <a:pt x="12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_1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/>
          <p:nvPr>
            <p:ph idx="1" type="subTitle"/>
          </p:nvPr>
        </p:nvSpPr>
        <p:spPr>
          <a:xfrm>
            <a:off x="757950" y="1148600"/>
            <a:ext cx="7628100" cy="3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47A2"/>
              </a:buClr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E47A2"/>
              </a:buClr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E47A2"/>
              </a:buClr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E47A2"/>
              </a:buClr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E47A2"/>
              </a:buClr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E47A2"/>
              </a:buClr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E47A2"/>
              </a:buClr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3E47A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76" name="Google Shape;376;p15"/>
          <p:cNvSpPr txBox="1"/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77" name="Google Shape;377;p15"/>
          <p:cNvGrpSpPr/>
          <p:nvPr/>
        </p:nvGrpSpPr>
        <p:grpSpPr>
          <a:xfrm>
            <a:off x="6829703" y="4061800"/>
            <a:ext cx="2411464" cy="1493897"/>
            <a:chOff x="6829703" y="4061800"/>
            <a:chExt cx="2411464" cy="1493897"/>
          </a:xfrm>
        </p:grpSpPr>
        <p:grpSp>
          <p:nvGrpSpPr>
            <p:cNvPr id="378" name="Google Shape;378;p15"/>
            <p:cNvGrpSpPr/>
            <p:nvPr/>
          </p:nvGrpSpPr>
          <p:grpSpPr>
            <a:xfrm>
              <a:off x="6829703" y="4640642"/>
              <a:ext cx="865959" cy="915054"/>
              <a:chOff x="3140125" y="3320700"/>
              <a:chExt cx="409650" cy="432875"/>
            </a:xfrm>
          </p:grpSpPr>
          <p:sp>
            <p:nvSpPr>
              <p:cNvPr id="379" name="Google Shape;379;p15"/>
              <p:cNvSpPr/>
              <p:nvPr/>
            </p:nvSpPr>
            <p:spPr>
              <a:xfrm>
                <a:off x="3253825" y="3429525"/>
                <a:ext cx="18375" cy="69750"/>
              </a:xfrm>
              <a:custGeom>
                <a:rect b="b" l="l" r="r" t="t"/>
                <a:pathLst>
                  <a:path extrusionOk="0" h="2790" w="735">
                    <a:moveTo>
                      <a:pt x="392" y="0"/>
                    </a:moveTo>
                    <a:cubicBezTo>
                      <a:pt x="246" y="0"/>
                      <a:pt x="115" y="82"/>
                      <a:pt x="83" y="229"/>
                    </a:cubicBezTo>
                    <a:cubicBezTo>
                      <a:pt x="66" y="343"/>
                      <a:pt x="34" y="473"/>
                      <a:pt x="34" y="587"/>
                    </a:cubicBezTo>
                    <a:cubicBezTo>
                      <a:pt x="17" y="1158"/>
                      <a:pt x="1" y="1728"/>
                      <a:pt x="1" y="2299"/>
                    </a:cubicBezTo>
                    <a:lnTo>
                      <a:pt x="1" y="2495"/>
                    </a:lnTo>
                    <a:cubicBezTo>
                      <a:pt x="17" y="2641"/>
                      <a:pt x="148" y="2772"/>
                      <a:pt x="278" y="2788"/>
                    </a:cubicBezTo>
                    <a:cubicBezTo>
                      <a:pt x="288" y="2789"/>
                      <a:pt x="297" y="2790"/>
                      <a:pt x="307" y="2790"/>
                    </a:cubicBezTo>
                    <a:cubicBezTo>
                      <a:pt x="432" y="2790"/>
                      <a:pt x="574" y="2695"/>
                      <a:pt x="604" y="2544"/>
                    </a:cubicBezTo>
                    <a:cubicBezTo>
                      <a:pt x="653" y="2397"/>
                      <a:pt x="669" y="2283"/>
                      <a:pt x="669" y="2136"/>
                    </a:cubicBezTo>
                    <a:lnTo>
                      <a:pt x="669" y="1370"/>
                    </a:lnTo>
                    <a:cubicBezTo>
                      <a:pt x="669" y="1076"/>
                      <a:pt x="686" y="815"/>
                      <a:pt x="735" y="555"/>
                    </a:cubicBezTo>
                    <a:cubicBezTo>
                      <a:pt x="735" y="457"/>
                      <a:pt x="718" y="343"/>
                      <a:pt x="686" y="245"/>
                    </a:cubicBezTo>
                    <a:cubicBezTo>
                      <a:pt x="653" y="82"/>
                      <a:pt x="523" y="0"/>
                      <a:pt x="3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5"/>
              <p:cNvSpPr/>
              <p:nvPr/>
            </p:nvSpPr>
            <p:spPr>
              <a:xfrm>
                <a:off x="3482500" y="3326400"/>
                <a:ext cx="19575" cy="69775"/>
              </a:xfrm>
              <a:custGeom>
                <a:rect b="b" l="l" r="r" t="t"/>
                <a:pathLst>
                  <a:path extrusionOk="0" h="2791" w="783">
                    <a:moveTo>
                      <a:pt x="506" y="1"/>
                    </a:moveTo>
                    <a:cubicBezTo>
                      <a:pt x="391" y="1"/>
                      <a:pt x="310" y="49"/>
                      <a:pt x="228" y="131"/>
                    </a:cubicBezTo>
                    <a:cubicBezTo>
                      <a:pt x="147" y="245"/>
                      <a:pt x="98" y="375"/>
                      <a:pt x="98" y="522"/>
                    </a:cubicBezTo>
                    <a:cubicBezTo>
                      <a:pt x="82" y="1109"/>
                      <a:pt x="49" y="1696"/>
                      <a:pt x="17" y="2283"/>
                    </a:cubicBezTo>
                    <a:cubicBezTo>
                      <a:pt x="0" y="2381"/>
                      <a:pt x="17" y="2479"/>
                      <a:pt x="49" y="2560"/>
                    </a:cubicBezTo>
                    <a:cubicBezTo>
                      <a:pt x="65" y="2674"/>
                      <a:pt x="147" y="2756"/>
                      <a:pt x="294" y="2788"/>
                    </a:cubicBezTo>
                    <a:cubicBezTo>
                      <a:pt x="307" y="2790"/>
                      <a:pt x="320" y="2791"/>
                      <a:pt x="333" y="2791"/>
                    </a:cubicBezTo>
                    <a:cubicBezTo>
                      <a:pt x="452" y="2791"/>
                      <a:pt x="576" y="2725"/>
                      <a:pt x="620" y="2593"/>
                    </a:cubicBezTo>
                    <a:cubicBezTo>
                      <a:pt x="652" y="2462"/>
                      <a:pt x="701" y="2299"/>
                      <a:pt x="701" y="2153"/>
                    </a:cubicBezTo>
                    <a:lnTo>
                      <a:pt x="701" y="1288"/>
                    </a:lnTo>
                    <a:cubicBezTo>
                      <a:pt x="701" y="1288"/>
                      <a:pt x="718" y="1288"/>
                      <a:pt x="734" y="1272"/>
                    </a:cubicBezTo>
                    <a:cubicBezTo>
                      <a:pt x="750" y="1011"/>
                      <a:pt x="750" y="718"/>
                      <a:pt x="783" y="457"/>
                    </a:cubicBezTo>
                    <a:cubicBezTo>
                      <a:pt x="783" y="375"/>
                      <a:pt x="783" y="310"/>
                      <a:pt x="750" y="229"/>
                    </a:cubicBezTo>
                    <a:cubicBezTo>
                      <a:pt x="734" y="115"/>
                      <a:pt x="636" y="33"/>
                      <a:pt x="5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5"/>
              <p:cNvSpPr/>
              <p:nvPr/>
            </p:nvSpPr>
            <p:spPr>
              <a:xfrm>
                <a:off x="3146225" y="3612125"/>
                <a:ext cx="17975" cy="63600"/>
              </a:xfrm>
              <a:custGeom>
                <a:rect b="b" l="l" r="r" t="t"/>
                <a:pathLst>
                  <a:path extrusionOk="0" h="2544" w="719">
                    <a:moveTo>
                      <a:pt x="327" y="0"/>
                    </a:moveTo>
                    <a:cubicBezTo>
                      <a:pt x="180" y="16"/>
                      <a:pt x="82" y="82"/>
                      <a:pt x="50" y="196"/>
                    </a:cubicBezTo>
                    <a:cubicBezTo>
                      <a:pt x="17" y="261"/>
                      <a:pt x="1" y="326"/>
                      <a:pt x="1" y="375"/>
                    </a:cubicBezTo>
                    <a:cubicBezTo>
                      <a:pt x="1" y="929"/>
                      <a:pt x="17" y="1500"/>
                      <a:pt x="50" y="2054"/>
                    </a:cubicBezTo>
                    <a:cubicBezTo>
                      <a:pt x="50" y="2152"/>
                      <a:pt x="82" y="2250"/>
                      <a:pt x="131" y="2364"/>
                    </a:cubicBezTo>
                    <a:cubicBezTo>
                      <a:pt x="164" y="2478"/>
                      <a:pt x="278" y="2543"/>
                      <a:pt x="408" y="2543"/>
                    </a:cubicBezTo>
                    <a:cubicBezTo>
                      <a:pt x="523" y="2543"/>
                      <a:pt x="637" y="2462"/>
                      <a:pt x="669" y="2332"/>
                    </a:cubicBezTo>
                    <a:cubicBezTo>
                      <a:pt x="686" y="2234"/>
                      <a:pt x="718" y="2136"/>
                      <a:pt x="718" y="2038"/>
                    </a:cubicBezTo>
                    <a:lnTo>
                      <a:pt x="718" y="1304"/>
                    </a:lnTo>
                    <a:cubicBezTo>
                      <a:pt x="718" y="1304"/>
                      <a:pt x="702" y="1304"/>
                      <a:pt x="669" y="1272"/>
                    </a:cubicBezTo>
                    <a:lnTo>
                      <a:pt x="669" y="457"/>
                    </a:lnTo>
                    <a:cubicBezTo>
                      <a:pt x="669" y="359"/>
                      <a:pt x="653" y="261"/>
                      <a:pt x="604" y="147"/>
                    </a:cubicBezTo>
                    <a:cubicBezTo>
                      <a:pt x="572" y="33"/>
                      <a:pt x="457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3392425" y="3320700"/>
                <a:ext cx="17550" cy="61575"/>
              </a:xfrm>
              <a:custGeom>
                <a:rect b="b" l="l" r="r" t="t"/>
                <a:pathLst>
                  <a:path extrusionOk="0" h="2463" w="702">
                    <a:moveTo>
                      <a:pt x="359" y="0"/>
                    </a:moveTo>
                    <a:cubicBezTo>
                      <a:pt x="228" y="17"/>
                      <a:pt x="114" y="82"/>
                      <a:pt x="82" y="196"/>
                    </a:cubicBezTo>
                    <a:cubicBezTo>
                      <a:pt x="33" y="277"/>
                      <a:pt x="16" y="375"/>
                      <a:pt x="16" y="457"/>
                    </a:cubicBezTo>
                    <a:cubicBezTo>
                      <a:pt x="0" y="913"/>
                      <a:pt x="0" y="1353"/>
                      <a:pt x="16" y="1810"/>
                    </a:cubicBezTo>
                    <a:cubicBezTo>
                      <a:pt x="16" y="1973"/>
                      <a:pt x="65" y="2120"/>
                      <a:pt x="98" y="2250"/>
                    </a:cubicBezTo>
                    <a:cubicBezTo>
                      <a:pt x="147" y="2397"/>
                      <a:pt x="261" y="2462"/>
                      <a:pt x="408" y="2462"/>
                    </a:cubicBezTo>
                    <a:cubicBezTo>
                      <a:pt x="538" y="2446"/>
                      <a:pt x="669" y="2332"/>
                      <a:pt x="685" y="2152"/>
                    </a:cubicBezTo>
                    <a:lnTo>
                      <a:pt x="685" y="1924"/>
                    </a:lnTo>
                    <a:lnTo>
                      <a:pt x="685" y="1305"/>
                    </a:lnTo>
                    <a:lnTo>
                      <a:pt x="701" y="1305"/>
                    </a:lnTo>
                    <a:lnTo>
                      <a:pt x="701" y="522"/>
                    </a:lnTo>
                    <a:cubicBezTo>
                      <a:pt x="701" y="408"/>
                      <a:pt x="685" y="277"/>
                      <a:pt x="652" y="180"/>
                    </a:cubicBezTo>
                    <a:cubicBezTo>
                      <a:pt x="603" y="49"/>
                      <a:pt x="506" y="0"/>
                      <a:pt x="3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5"/>
              <p:cNvSpPr/>
              <p:nvPr/>
            </p:nvSpPr>
            <p:spPr>
              <a:xfrm>
                <a:off x="3387125" y="3539575"/>
                <a:ext cx="17550" cy="62825"/>
              </a:xfrm>
              <a:custGeom>
                <a:rect b="b" l="l" r="r" t="t"/>
                <a:pathLst>
                  <a:path extrusionOk="0" h="2513" w="702">
                    <a:moveTo>
                      <a:pt x="326" y="0"/>
                    </a:moveTo>
                    <a:cubicBezTo>
                      <a:pt x="180" y="0"/>
                      <a:pt x="65" y="98"/>
                      <a:pt x="17" y="245"/>
                    </a:cubicBezTo>
                    <a:cubicBezTo>
                      <a:pt x="0" y="326"/>
                      <a:pt x="0" y="391"/>
                      <a:pt x="0" y="473"/>
                    </a:cubicBezTo>
                    <a:cubicBezTo>
                      <a:pt x="0" y="913"/>
                      <a:pt x="17" y="1386"/>
                      <a:pt x="17" y="1842"/>
                    </a:cubicBezTo>
                    <a:cubicBezTo>
                      <a:pt x="17" y="1957"/>
                      <a:pt x="49" y="2087"/>
                      <a:pt x="65" y="2201"/>
                    </a:cubicBezTo>
                    <a:cubicBezTo>
                      <a:pt x="126" y="2413"/>
                      <a:pt x="229" y="2513"/>
                      <a:pt x="374" y="2513"/>
                    </a:cubicBezTo>
                    <a:cubicBezTo>
                      <a:pt x="385" y="2513"/>
                      <a:pt x="396" y="2512"/>
                      <a:pt x="408" y="2511"/>
                    </a:cubicBezTo>
                    <a:cubicBezTo>
                      <a:pt x="571" y="2495"/>
                      <a:pt x="685" y="2380"/>
                      <a:pt x="701" y="2169"/>
                    </a:cubicBezTo>
                    <a:lnTo>
                      <a:pt x="701" y="1940"/>
                    </a:lnTo>
                    <a:lnTo>
                      <a:pt x="701" y="1353"/>
                    </a:lnTo>
                    <a:cubicBezTo>
                      <a:pt x="685" y="1353"/>
                      <a:pt x="685" y="1353"/>
                      <a:pt x="669" y="1304"/>
                    </a:cubicBezTo>
                    <a:lnTo>
                      <a:pt x="669" y="489"/>
                    </a:lnTo>
                    <a:cubicBezTo>
                      <a:pt x="669" y="391"/>
                      <a:pt x="652" y="277"/>
                      <a:pt x="620" y="180"/>
                    </a:cubicBezTo>
                    <a:cubicBezTo>
                      <a:pt x="571" y="65"/>
                      <a:pt x="473" y="0"/>
                      <a:pt x="3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5"/>
              <p:cNvSpPr/>
              <p:nvPr/>
            </p:nvSpPr>
            <p:spPr>
              <a:xfrm>
                <a:off x="3325575" y="3614150"/>
                <a:ext cx="18375" cy="58000"/>
              </a:xfrm>
              <a:custGeom>
                <a:rect b="b" l="l" r="r" t="t"/>
                <a:pathLst>
                  <a:path extrusionOk="0" h="2320" w="735">
                    <a:moveTo>
                      <a:pt x="392" y="1"/>
                    </a:moveTo>
                    <a:cubicBezTo>
                      <a:pt x="245" y="17"/>
                      <a:pt x="147" y="66"/>
                      <a:pt x="98" y="196"/>
                    </a:cubicBezTo>
                    <a:cubicBezTo>
                      <a:pt x="66" y="294"/>
                      <a:pt x="49" y="408"/>
                      <a:pt x="49" y="506"/>
                    </a:cubicBezTo>
                    <a:lnTo>
                      <a:pt x="49" y="1223"/>
                    </a:lnTo>
                    <a:cubicBezTo>
                      <a:pt x="17" y="1386"/>
                      <a:pt x="17" y="1582"/>
                      <a:pt x="17" y="1778"/>
                    </a:cubicBezTo>
                    <a:cubicBezTo>
                      <a:pt x="17" y="1892"/>
                      <a:pt x="0" y="1990"/>
                      <a:pt x="17" y="2088"/>
                    </a:cubicBezTo>
                    <a:cubicBezTo>
                      <a:pt x="48" y="2234"/>
                      <a:pt x="173" y="2320"/>
                      <a:pt x="302" y="2320"/>
                    </a:cubicBezTo>
                    <a:cubicBezTo>
                      <a:pt x="374" y="2320"/>
                      <a:pt x="447" y="2293"/>
                      <a:pt x="506" y="2234"/>
                    </a:cubicBezTo>
                    <a:cubicBezTo>
                      <a:pt x="571" y="2169"/>
                      <a:pt x="636" y="2088"/>
                      <a:pt x="653" y="2006"/>
                    </a:cubicBezTo>
                    <a:cubicBezTo>
                      <a:pt x="685" y="1859"/>
                      <a:pt x="734" y="1696"/>
                      <a:pt x="734" y="1566"/>
                    </a:cubicBezTo>
                    <a:lnTo>
                      <a:pt x="734" y="441"/>
                    </a:lnTo>
                    <a:cubicBezTo>
                      <a:pt x="734" y="343"/>
                      <a:pt x="718" y="262"/>
                      <a:pt x="669" y="180"/>
                    </a:cubicBezTo>
                    <a:cubicBezTo>
                      <a:pt x="636" y="50"/>
                      <a:pt x="506" y="1"/>
                      <a:pt x="3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3284825" y="3360150"/>
                <a:ext cx="17550" cy="62050"/>
              </a:xfrm>
              <a:custGeom>
                <a:rect b="b" l="l" r="r" t="t"/>
                <a:pathLst>
                  <a:path extrusionOk="0" h="2482" w="702">
                    <a:moveTo>
                      <a:pt x="339" y="1"/>
                    </a:moveTo>
                    <a:cubicBezTo>
                      <a:pt x="214" y="1"/>
                      <a:pt x="108" y="54"/>
                      <a:pt x="65" y="183"/>
                    </a:cubicBezTo>
                    <a:cubicBezTo>
                      <a:pt x="16" y="265"/>
                      <a:pt x="0" y="379"/>
                      <a:pt x="0" y="444"/>
                    </a:cubicBezTo>
                    <a:lnTo>
                      <a:pt x="0" y="2042"/>
                    </a:lnTo>
                    <a:cubicBezTo>
                      <a:pt x="0" y="2139"/>
                      <a:pt x="16" y="2221"/>
                      <a:pt x="65" y="2302"/>
                    </a:cubicBezTo>
                    <a:cubicBezTo>
                      <a:pt x="98" y="2417"/>
                      <a:pt x="179" y="2482"/>
                      <a:pt x="310" y="2482"/>
                    </a:cubicBezTo>
                    <a:cubicBezTo>
                      <a:pt x="424" y="2482"/>
                      <a:pt x="538" y="2417"/>
                      <a:pt x="587" y="2302"/>
                    </a:cubicBezTo>
                    <a:cubicBezTo>
                      <a:pt x="668" y="2205"/>
                      <a:pt x="668" y="2091"/>
                      <a:pt x="668" y="1960"/>
                    </a:cubicBezTo>
                    <a:lnTo>
                      <a:pt x="668" y="1194"/>
                    </a:lnTo>
                    <a:cubicBezTo>
                      <a:pt x="668" y="966"/>
                      <a:pt x="668" y="737"/>
                      <a:pt x="701" y="493"/>
                    </a:cubicBezTo>
                    <a:cubicBezTo>
                      <a:pt x="668" y="411"/>
                      <a:pt x="668" y="313"/>
                      <a:pt x="652" y="232"/>
                    </a:cubicBezTo>
                    <a:cubicBezTo>
                      <a:pt x="620" y="102"/>
                      <a:pt x="538" y="20"/>
                      <a:pt x="391" y="4"/>
                    </a:cubicBezTo>
                    <a:cubicBezTo>
                      <a:pt x="374" y="2"/>
                      <a:pt x="356" y="1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5"/>
              <p:cNvSpPr/>
              <p:nvPr/>
            </p:nvSpPr>
            <p:spPr>
              <a:xfrm>
                <a:off x="3442950" y="3440125"/>
                <a:ext cx="17150" cy="59925"/>
              </a:xfrm>
              <a:custGeom>
                <a:rect b="b" l="l" r="r" t="t"/>
                <a:pathLst>
                  <a:path extrusionOk="0" h="2397" w="686">
                    <a:moveTo>
                      <a:pt x="327" y="0"/>
                    </a:moveTo>
                    <a:cubicBezTo>
                      <a:pt x="196" y="0"/>
                      <a:pt x="99" y="82"/>
                      <a:pt x="50" y="212"/>
                    </a:cubicBezTo>
                    <a:cubicBezTo>
                      <a:pt x="17" y="294"/>
                      <a:pt x="17" y="391"/>
                      <a:pt x="17" y="473"/>
                    </a:cubicBezTo>
                    <a:lnTo>
                      <a:pt x="17" y="1190"/>
                    </a:lnTo>
                    <a:cubicBezTo>
                      <a:pt x="1" y="1386"/>
                      <a:pt x="1" y="1598"/>
                      <a:pt x="17" y="1842"/>
                    </a:cubicBezTo>
                    <a:cubicBezTo>
                      <a:pt x="17" y="1940"/>
                      <a:pt x="17" y="2038"/>
                      <a:pt x="33" y="2152"/>
                    </a:cubicBezTo>
                    <a:cubicBezTo>
                      <a:pt x="82" y="2283"/>
                      <a:pt x="196" y="2397"/>
                      <a:pt x="327" y="2397"/>
                    </a:cubicBezTo>
                    <a:cubicBezTo>
                      <a:pt x="457" y="2397"/>
                      <a:pt x="571" y="2315"/>
                      <a:pt x="620" y="2168"/>
                    </a:cubicBezTo>
                    <a:cubicBezTo>
                      <a:pt x="686" y="2071"/>
                      <a:pt x="686" y="1940"/>
                      <a:pt x="686" y="1826"/>
                    </a:cubicBezTo>
                    <a:lnTo>
                      <a:pt x="686" y="473"/>
                    </a:lnTo>
                    <a:cubicBezTo>
                      <a:pt x="686" y="391"/>
                      <a:pt x="669" y="294"/>
                      <a:pt x="653" y="212"/>
                    </a:cubicBezTo>
                    <a:cubicBezTo>
                      <a:pt x="604" y="65"/>
                      <a:pt x="457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5"/>
              <p:cNvSpPr/>
              <p:nvPr/>
            </p:nvSpPr>
            <p:spPr>
              <a:xfrm>
                <a:off x="3504900" y="3473125"/>
                <a:ext cx="17550" cy="58325"/>
              </a:xfrm>
              <a:custGeom>
                <a:rect b="b" l="l" r="r" t="t"/>
                <a:pathLst>
                  <a:path extrusionOk="0" h="2333" w="702">
                    <a:moveTo>
                      <a:pt x="343" y="1"/>
                    </a:moveTo>
                    <a:cubicBezTo>
                      <a:pt x="213" y="1"/>
                      <a:pt x="99" y="66"/>
                      <a:pt x="66" y="196"/>
                    </a:cubicBezTo>
                    <a:cubicBezTo>
                      <a:pt x="17" y="278"/>
                      <a:pt x="1" y="376"/>
                      <a:pt x="1" y="457"/>
                    </a:cubicBezTo>
                    <a:lnTo>
                      <a:pt x="1" y="1761"/>
                    </a:lnTo>
                    <a:cubicBezTo>
                      <a:pt x="17" y="1876"/>
                      <a:pt x="50" y="1990"/>
                      <a:pt x="82" y="2104"/>
                    </a:cubicBezTo>
                    <a:cubicBezTo>
                      <a:pt x="131" y="2267"/>
                      <a:pt x="262" y="2332"/>
                      <a:pt x="392" y="2332"/>
                    </a:cubicBezTo>
                    <a:cubicBezTo>
                      <a:pt x="523" y="2316"/>
                      <a:pt x="653" y="2218"/>
                      <a:pt x="669" y="2071"/>
                    </a:cubicBezTo>
                    <a:cubicBezTo>
                      <a:pt x="702" y="1973"/>
                      <a:pt x="702" y="1859"/>
                      <a:pt x="702" y="1761"/>
                    </a:cubicBezTo>
                    <a:lnTo>
                      <a:pt x="702" y="1175"/>
                    </a:lnTo>
                    <a:cubicBezTo>
                      <a:pt x="669" y="946"/>
                      <a:pt x="669" y="718"/>
                      <a:pt x="702" y="490"/>
                    </a:cubicBezTo>
                    <a:cubicBezTo>
                      <a:pt x="702" y="408"/>
                      <a:pt x="669" y="310"/>
                      <a:pt x="653" y="229"/>
                    </a:cubicBezTo>
                    <a:cubicBezTo>
                      <a:pt x="604" y="115"/>
                      <a:pt x="474" y="1"/>
                      <a:pt x="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3435225" y="3671975"/>
                <a:ext cx="17125" cy="53625"/>
              </a:xfrm>
              <a:custGeom>
                <a:rect b="b" l="l" r="r" t="t"/>
                <a:pathLst>
                  <a:path extrusionOk="0" h="2145" w="685">
                    <a:moveTo>
                      <a:pt x="303" y="0"/>
                    </a:moveTo>
                    <a:cubicBezTo>
                      <a:pt x="192" y="0"/>
                      <a:pt x="107" y="63"/>
                      <a:pt x="49" y="166"/>
                    </a:cubicBezTo>
                    <a:cubicBezTo>
                      <a:pt x="16" y="264"/>
                      <a:pt x="0" y="378"/>
                      <a:pt x="0" y="476"/>
                    </a:cubicBezTo>
                    <a:cubicBezTo>
                      <a:pt x="0" y="818"/>
                      <a:pt x="0" y="1193"/>
                      <a:pt x="16" y="1552"/>
                    </a:cubicBezTo>
                    <a:cubicBezTo>
                      <a:pt x="16" y="1649"/>
                      <a:pt x="33" y="1780"/>
                      <a:pt x="82" y="1894"/>
                    </a:cubicBezTo>
                    <a:cubicBezTo>
                      <a:pt x="110" y="2038"/>
                      <a:pt x="228" y="2144"/>
                      <a:pt x="357" y="2144"/>
                    </a:cubicBezTo>
                    <a:cubicBezTo>
                      <a:pt x="374" y="2144"/>
                      <a:pt x="391" y="2142"/>
                      <a:pt x="408" y="2138"/>
                    </a:cubicBezTo>
                    <a:cubicBezTo>
                      <a:pt x="571" y="2138"/>
                      <a:pt x="668" y="2008"/>
                      <a:pt x="685" y="1796"/>
                    </a:cubicBezTo>
                    <a:lnTo>
                      <a:pt x="685" y="1568"/>
                    </a:lnTo>
                    <a:lnTo>
                      <a:pt x="685" y="1079"/>
                    </a:lnTo>
                    <a:cubicBezTo>
                      <a:pt x="685" y="1079"/>
                      <a:pt x="668" y="1079"/>
                      <a:pt x="652" y="1111"/>
                    </a:cubicBezTo>
                    <a:lnTo>
                      <a:pt x="652" y="508"/>
                    </a:lnTo>
                    <a:cubicBezTo>
                      <a:pt x="652" y="410"/>
                      <a:pt x="652" y="313"/>
                      <a:pt x="603" y="215"/>
                    </a:cubicBezTo>
                    <a:cubicBezTo>
                      <a:pt x="571" y="84"/>
                      <a:pt x="489" y="3"/>
                      <a:pt x="342" y="3"/>
                    </a:cubicBezTo>
                    <a:cubicBezTo>
                      <a:pt x="329" y="1"/>
                      <a:pt x="316" y="0"/>
                      <a:pt x="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5"/>
              <p:cNvSpPr/>
              <p:nvPr/>
            </p:nvSpPr>
            <p:spPr>
              <a:xfrm>
                <a:off x="3270550" y="3701675"/>
                <a:ext cx="17950" cy="51900"/>
              </a:xfrm>
              <a:custGeom>
                <a:rect b="b" l="l" r="r" t="t"/>
                <a:pathLst>
                  <a:path extrusionOk="0" h="2076" w="718">
                    <a:moveTo>
                      <a:pt x="340" y="1"/>
                    </a:moveTo>
                    <a:cubicBezTo>
                      <a:pt x="158" y="1"/>
                      <a:pt x="47" y="160"/>
                      <a:pt x="17" y="429"/>
                    </a:cubicBezTo>
                    <a:cubicBezTo>
                      <a:pt x="0" y="624"/>
                      <a:pt x="17" y="820"/>
                      <a:pt x="17" y="1016"/>
                    </a:cubicBezTo>
                    <a:lnTo>
                      <a:pt x="17" y="1570"/>
                    </a:lnTo>
                    <a:cubicBezTo>
                      <a:pt x="17" y="1684"/>
                      <a:pt x="49" y="1815"/>
                      <a:pt x="98" y="1912"/>
                    </a:cubicBezTo>
                    <a:cubicBezTo>
                      <a:pt x="147" y="2010"/>
                      <a:pt x="229" y="2075"/>
                      <a:pt x="343" y="2075"/>
                    </a:cubicBezTo>
                    <a:cubicBezTo>
                      <a:pt x="473" y="2075"/>
                      <a:pt x="587" y="2010"/>
                      <a:pt x="636" y="1896"/>
                    </a:cubicBezTo>
                    <a:cubicBezTo>
                      <a:pt x="669" y="1798"/>
                      <a:pt x="685" y="1684"/>
                      <a:pt x="685" y="1586"/>
                    </a:cubicBezTo>
                    <a:cubicBezTo>
                      <a:pt x="685" y="1195"/>
                      <a:pt x="718" y="820"/>
                      <a:pt x="685" y="429"/>
                    </a:cubicBezTo>
                    <a:cubicBezTo>
                      <a:pt x="669" y="168"/>
                      <a:pt x="571" y="21"/>
                      <a:pt x="392" y="5"/>
                    </a:cubicBezTo>
                    <a:cubicBezTo>
                      <a:pt x="374" y="2"/>
                      <a:pt x="356" y="1"/>
                      <a:pt x="3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5"/>
              <p:cNvSpPr/>
              <p:nvPr/>
            </p:nvSpPr>
            <p:spPr>
              <a:xfrm>
                <a:off x="3359800" y="3427450"/>
                <a:ext cx="17975" cy="56700"/>
              </a:xfrm>
              <a:custGeom>
                <a:rect b="b" l="l" r="r" t="t"/>
                <a:pathLst>
                  <a:path extrusionOk="0" h="2268" w="719">
                    <a:moveTo>
                      <a:pt x="388" y="0"/>
                    </a:moveTo>
                    <a:cubicBezTo>
                      <a:pt x="378" y="0"/>
                      <a:pt x="369" y="1"/>
                      <a:pt x="360" y="2"/>
                    </a:cubicBezTo>
                    <a:cubicBezTo>
                      <a:pt x="245" y="2"/>
                      <a:pt x="115" y="100"/>
                      <a:pt x="82" y="246"/>
                    </a:cubicBezTo>
                    <a:cubicBezTo>
                      <a:pt x="66" y="328"/>
                      <a:pt x="66" y="393"/>
                      <a:pt x="66" y="475"/>
                    </a:cubicBezTo>
                    <a:lnTo>
                      <a:pt x="66" y="1110"/>
                    </a:lnTo>
                    <a:cubicBezTo>
                      <a:pt x="66" y="1290"/>
                      <a:pt x="66" y="1469"/>
                      <a:pt x="17" y="1648"/>
                    </a:cubicBezTo>
                    <a:cubicBezTo>
                      <a:pt x="17" y="1779"/>
                      <a:pt x="1" y="1877"/>
                      <a:pt x="17" y="1974"/>
                    </a:cubicBezTo>
                    <a:cubicBezTo>
                      <a:pt x="33" y="2137"/>
                      <a:pt x="148" y="2235"/>
                      <a:pt x="278" y="2268"/>
                    </a:cubicBezTo>
                    <a:cubicBezTo>
                      <a:pt x="425" y="2268"/>
                      <a:pt x="523" y="2203"/>
                      <a:pt x="588" y="2105"/>
                    </a:cubicBezTo>
                    <a:cubicBezTo>
                      <a:pt x="686" y="1958"/>
                      <a:pt x="718" y="1795"/>
                      <a:pt x="718" y="1632"/>
                    </a:cubicBezTo>
                    <a:lnTo>
                      <a:pt x="718" y="491"/>
                    </a:lnTo>
                    <a:cubicBezTo>
                      <a:pt x="718" y="409"/>
                      <a:pt x="718" y="344"/>
                      <a:pt x="686" y="263"/>
                    </a:cubicBezTo>
                    <a:cubicBezTo>
                      <a:pt x="655" y="110"/>
                      <a:pt x="525" y="0"/>
                      <a:pt x="3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3213475" y="3339025"/>
                <a:ext cx="17550" cy="54325"/>
              </a:xfrm>
              <a:custGeom>
                <a:rect b="b" l="l" r="r" t="t"/>
                <a:pathLst>
                  <a:path extrusionOk="0" h="2173" w="702">
                    <a:moveTo>
                      <a:pt x="392" y="1"/>
                    </a:moveTo>
                    <a:cubicBezTo>
                      <a:pt x="229" y="1"/>
                      <a:pt x="82" y="115"/>
                      <a:pt x="50" y="294"/>
                    </a:cubicBezTo>
                    <a:cubicBezTo>
                      <a:pt x="17" y="376"/>
                      <a:pt x="17" y="441"/>
                      <a:pt x="17" y="523"/>
                    </a:cubicBezTo>
                    <a:lnTo>
                      <a:pt x="17" y="1077"/>
                    </a:lnTo>
                    <a:cubicBezTo>
                      <a:pt x="1" y="1077"/>
                      <a:pt x="1" y="1077"/>
                      <a:pt x="1" y="1061"/>
                    </a:cubicBezTo>
                    <a:lnTo>
                      <a:pt x="1" y="1599"/>
                    </a:lnTo>
                    <a:cubicBezTo>
                      <a:pt x="1" y="1729"/>
                      <a:pt x="17" y="1843"/>
                      <a:pt x="50" y="1974"/>
                    </a:cubicBezTo>
                    <a:cubicBezTo>
                      <a:pt x="66" y="2088"/>
                      <a:pt x="180" y="2169"/>
                      <a:pt x="311" y="2169"/>
                    </a:cubicBezTo>
                    <a:cubicBezTo>
                      <a:pt x="325" y="2171"/>
                      <a:pt x="339" y="2172"/>
                      <a:pt x="353" y="2172"/>
                    </a:cubicBezTo>
                    <a:cubicBezTo>
                      <a:pt x="452" y="2172"/>
                      <a:pt x="545" y="2121"/>
                      <a:pt x="588" y="2006"/>
                    </a:cubicBezTo>
                    <a:cubicBezTo>
                      <a:pt x="637" y="1925"/>
                      <a:pt x="669" y="1827"/>
                      <a:pt x="669" y="1745"/>
                    </a:cubicBezTo>
                    <a:cubicBezTo>
                      <a:pt x="702" y="1273"/>
                      <a:pt x="702" y="816"/>
                      <a:pt x="702" y="343"/>
                    </a:cubicBezTo>
                    <a:cubicBezTo>
                      <a:pt x="702" y="131"/>
                      <a:pt x="555" y="17"/>
                      <a:pt x="3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5"/>
              <p:cNvSpPr/>
              <p:nvPr/>
            </p:nvSpPr>
            <p:spPr>
              <a:xfrm>
                <a:off x="3299075" y="3513475"/>
                <a:ext cx="18375" cy="55050"/>
              </a:xfrm>
              <a:custGeom>
                <a:rect b="b" l="l" r="r" t="t"/>
                <a:pathLst>
                  <a:path extrusionOk="0" h="2202" w="735">
                    <a:moveTo>
                      <a:pt x="392" y="1"/>
                    </a:moveTo>
                    <a:cubicBezTo>
                      <a:pt x="262" y="1"/>
                      <a:pt x="131" y="131"/>
                      <a:pt x="82" y="294"/>
                    </a:cubicBezTo>
                    <a:cubicBezTo>
                      <a:pt x="66" y="376"/>
                      <a:pt x="66" y="474"/>
                      <a:pt x="66" y="555"/>
                    </a:cubicBezTo>
                    <a:cubicBezTo>
                      <a:pt x="50" y="963"/>
                      <a:pt x="82" y="1370"/>
                      <a:pt x="1" y="1778"/>
                    </a:cubicBezTo>
                    <a:lnTo>
                      <a:pt x="1" y="1827"/>
                    </a:lnTo>
                    <a:cubicBezTo>
                      <a:pt x="1" y="2006"/>
                      <a:pt x="82" y="2136"/>
                      <a:pt x="229" y="2185"/>
                    </a:cubicBezTo>
                    <a:cubicBezTo>
                      <a:pt x="264" y="2196"/>
                      <a:pt x="299" y="2201"/>
                      <a:pt x="333" y="2201"/>
                    </a:cubicBezTo>
                    <a:cubicBezTo>
                      <a:pt x="458" y="2201"/>
                      <a:pt x="572" y="2131"/>
                      <a:pt x="637" y="1990"/>
                    </a:cubicBezTo>
                    <a:cubicBezTo>
                      <a:pt x="685" y="1859"/>
                      <a:pt x="718" y="1745"/>
                      <a:pt x="718" y="1598"/>
                    </a:cubicBezTo>
                    <a:lnTo>
                      <a:pt x="718" y="1012"/>
                    </a:lnTo>
                    <a:cubicBezTo>
                      <a:pt x="718" y="783"/>
                      <a:pt x="734" y="555"/>
                      <a:pt x="718" y="311"/>
                    </a:cubicBezTo>
                    <a:cubicBezTo>
                      <a:pt x="685" y="131"/>
                      <a:pt x="555" y="1"/>
                      <a:pt x="3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5"/>
              <p:cNvSpPr/>
              <p:nvPr/>
            </p:nvSpPr>
            <p:spPr>
              <a:xfrm>
                <a:off x="3262000" y="3575600"/>
                <a:ext cx="18350" cy="50500"/>
              </a:xfrm>
              <a:custGeom>
                <a:rect b="b" l="l" r="r" t="t"/>
                <a:pathLst>
                  <a:path extrusionOk="0" h="2020" w="734">
                    <a:moveTo>
                      <a:pt x="385" y="1"/>
                    </a:moveTo>
                    <a:cubicBezTo>
                      <a:pt x="288" y="1"/>
                      <a:pt x="190" y="42"/>
                      <a:pt x="130" y="124"/>
                    </a:cubicBezTo>
                    <a:cubicBezTo>
                      <a:pt x="114" y="173"/>
                      <a:pt x="82" y="238"/>
                      <a:pt x="82" y="287"/>
                    </a:cubicBezTo>
                    <a:cubicBezTo>
                      <a:pt x="16" y="744"/>
                      <a:pt x="0" y="1200"/>
                      <a:pt x="33" y="1673"/>
                    </a:cubicBezTo>
                    <a:cubicBezTo>
                      <a:pt x="47" y="1880"/>
                      <a:pt x="196" y="2020"/>
                      <a:pt x="345" y="2020"/>
                    </a:cubicBezTo>
                    <a:cubicBezTo>
                      <a:pt x="361" y="2020"/>
                      <a:pt x="376" y="2019"/>
                      <a:pt x="391" y="2015"/>
                    </a:cubicBezTo>
                    <a:cubicBezTo>
                      <a:pt x="538" y="2015"/>
                      <a:pt x="652" y="1885"/>
                      <a:pt x="669" y="1641"/>
                    </a:cubicBezTo>
                    <a:cubicBezTo>
                      <a:pt x="685" y="1412"/>
                      <a:pt x="669" y="1184"/>
                      <a:pt x="669" y="972"/>
                    </a:cubicBezTo>
                    <a:lnTo>
                      <a:pt x="701" y="972"/>
                    </a:lnTo>
                    <a:cubicBezTo>
                      <a:pt x="701" y="809"/>
                      <a:pt x="734" y="646"/>
                      <a:pt x="734" y="483"/>
                    </a:cubicBezTo>
                    <a:cubicBezTo>
                      <a:pt x="734" y="369"/>
                      <a:pt x="734" y="271"/>
                      <a:pt x="669" y="173"/>
                    </a:cubicBezTo>
                    <a:cubicBezTo>
                      <a:pt x="616" y="58"/>
                      <a:pt x="500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5"/>
              <p:cNvSpPr/>
              <p:nvPr/>
            </p:nvSpPr>
            <p:spPr>
              <a:xfrm>
                <a:off x="3202475" y="3619850"/>
                <a:ext cx="17150" cy="52800"/>
              </a:xfrm>
              <a:custGeom>
                <a:rect b="b" l="l" r="r" t="t"/>
                <a:pathLst>
                  <a:path extrusionOk="0" h="2112" w="686">
                    <a:moveTo>
                      <a:pt x="359" y="1"/>
                    </a:moveTo>
                    <a:cubicBezTo>
                      <a:pt x="245" y="1"/>
                      <a:pt x="99" y="82"/>
                      <a:pt x="50" y="229"/>
                    </a:cubicBezTo>
                    <a:cubicBezTo>
                      <a:pt x="33" y="311"/>
                      <a:pt x="17" y="376"/>
                      <a:pt x="17" y="457"/>
                    </a:cubicBezTo>
                    <a:cubicBezTo>
                      <a:pt x="17" y="816"/>
                      <a:pt x="1" y="1175"/>
                      <a:pt x="1" y="1533"/>
                    </a:cubicBezTo>
                    <a:cubicBezTo>
                      <a:pt x="1" y="1664"/>
                      <a:pt x="17" y="1778"/>
                      <a:pt x="50" y="1876"/>
                    </a:cubicBezTo>
                    <a:cubicBezTo>
                      <a:pt x="105" y="2029"/>
                      <a:pt x="233" y="2111"/>
                      <a:pt x="360" y="2111"/>
                    </a:cubicBezTo>
                    <a:cubicBezTo>
                      <a:pt x="382" y="2111"/>
                      <a:pt x="403" y="2109"/>
                      <a:pt x="425" y="2104"/>
                    </a:cubicBezTo>
                    <a:cubicBezTo>
                      <a:pt x="571" y="2088"/>
                      <a:pt x="669" y="1990"/>
                      <a:pt x="669" y="1778"/>
                    </a:cubicBezTo>
                    <a:lnTo>
                      <a:pt x="669" y="1061"/>
                    </a:lnTo>
                    <a:lnTo>
                      <a:pt x="669" y="735"/>
                    </a:lnTo>
                    <a:cubicBezTo>
                      <a:pt x="669" y="604"/>
                      <a:pt x="686" y="441"/>
                      <a:pt x="669" y="294"/>
                    </a:cubicBezTo>
                    <a:cubicBezTo>
                      <a:pt x="653" y="131"/>
                      <a:pt x="506" y="1"/>
                      <a:pt x="3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5"/>
              <p:cNvSpPr/>
              <p:nvPr/>
            </p:nvSpPr>
            <p:spPr>
              <a:xfrm>
                <a:off x="3531800" y="3622175"/>
                <a:ext cx="17975" cy="50500"/>
              </a:xfrm>
              <a:custGeom>
                <a:rect b="b" l="l" r="r" t="t"/>
                <a:pathLst>
                  <a:path extrusionOk="0" h="2020" w="719">
                    <a:moveTo>
                      <a:pt x="340" y="0"/>
                    </a:moveTo>
                    <a:cubicBezTo>
                      <a:pt x="325" y="0"/>
                      <a:pt x="309" y="2"/>
                      <a:pt x="294" y="6"/>
                    </a:cubicBezTo>
                    <a:cubicBezTo>
                      <a:pt x="148" y="22"/>
                      <a:pt x="17" y="136"/>
                      <a:pt x="1" y="299"/>
                    </a:cubicBezTo>
                    <a:lnTo>
                      <a:pt x="1" y="381"/>
                    </a:lnTo>
                    <a:cubicBezTo>
                      <a:pt x="1" y="707"/>
                      <a:pt x="1" y="1049"/>
                      <a:pt x="17" y="1375"/>
                    </a:cubicBezTo>
                    <a:cubicBezTo>
                      <a:pt x="50" y="1555"/>
                      <a:pt x="82" y="1685"/>
                      <a:pt x="131" y="1832"/>
                    </a:cubicBezTo>
                    <a:cubicBezTo>
                      <a:pt x="186" y="1954"/>
                      <a:pt x="274" y="2019"/>
                      <a:pt x="386" y="2019"/>
                    </a:cubicBezTo>
                    <a:cubicBezTo>
                      <a:pt x="409" y="2019"/>
                      <a:pt x="433" y="2017"/>
                      <a:pt x="457" y="2011"/>
                    </a:cubicBezTo>
                    <a:cubicBezTo>
                      <a:pt x="604" y="1995"/>
                      <a:pt x="669" y="1897"/>
                      <a:pt x="702" y="1767"/>
                    </a:cubicBezTo>
                    <a:cubicBezTo>
                      <a:pt x="718" y="1685"/>
                      <a:pt x="718" y="1587"/>
                      <a:pt x="718" y="1506"/>
                    </a:cubicBezTo>
                    <a:cubicBezTo>
                      <a:pt x="718" y="1343"/>
                      <a:pt x="702" y="1180"/>
                      <a:pt x="702" y="1017"/>
                    </a:cubicBezTo>
                    <a:cubicBezTo>
                      <a:pt x="669" y="854"/>
                      <a:pt x="669" y="707"/>
                      <a:pt x="653" y="544"/>
                    </a:cubicBezTo>
                    <a:cubicBezTo>
                      <a:pt x="637" y="446"/>
                      <a:pt x="637" y="348"/>
                      <a:pt x="620" y="250"/>
                    </a:cubicBezTo>
                    <a:cubicBezTo>
                      <a:pt x="577" y="106"/>
                      <a:pt x="457" y="0"/>
                      <a:pt x="3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5"/>
              <p:cNvSpPr/>
              <p:nvPr/>
            </p:nvSpPr>
            <p:spPr>
              <a:xfrm>
                <a:off x="3461300" y="3569675"/>
                <a:ext cx="19175" cy="47400"/>
              </a:xfrm>
              <a:custGeom>
                <a:rect b="b" l="l" r="r" t="t"/>
                <a:pathLst>
                  <a:path extrusionOk="0" h="1896" w="767">
                    <a:moveTo>
                      <a:pt x="313" y="1"/>
                    </a:moveTo>
                    <a:cubicBezTo>
                      <a:pt x="301" y="1"/>
                      <a:pt x="289" y="1"/>
                      <a:pt x="278" y="3"/>
                    </a:cubicBezTo>
                    <a:cubicBezTo>
                      <a:pt x="115" y="35"/>
                      <a:pt x="0" y="166"/>
                      <a:pt x="0" y="361"/>
                    </a:cubicBezTo>
                    <a:lnTo>
                      <a:pt x="0" y="508"/>
                    </a:lnTo>
                    <a:cubicBezTo>
                      <a:pt x="17" y="834"/>
                      <a:pt x="49" y="1160"/>
                      <a:pt x="98" y="1486"/>
                    </a:cubicBezTo>
                    <a:cubicBezTo>
                      <a:pt x="98" y="1551"/>
                      <a:pt x="115" y="1633"/>
                      <a:pt x="163" y="1698"/>
                    </a:cubicBezTo>
                    <a:cubicBezTo>
                      <a:pt x="208" y="1817"/>
                      <a:pt x="335" y="1896"/>
                      <a:pt x="456" y="1896"/>
                    </a:cubicBezTo>
                    <a:cubicBezTo>
                      <a:pt x="467" y="1896"/>
                      <a:pt x="478" y="1895"/>
                      <a:pt x="490" y="1894"/>
                    </a:cubicBezTo>
                    <a:cubicBezTo>
                      <a:pt x="620" y="1894"/>
                      <a:pt x="718" y="1780"/>
                      <a:pt x="750" y="1633"/>
                    </a:cubicBezTo>
                    <a:cubicBezTo>
                      <a:pt x="767" y="1535"/>
                      <a:pt x="750" y="1421"/>
                      <a:pt x="750" y="1323"/>
                    </a:cubicBezTo>
                    <a:cubicBezTo>
                      <a:pt x="750" y="981"/>
                      <a:pt x="685" y="622"/>
                      <a:pt x="636" y="263"/>
                    </a:cubicBezTo>
                    <a:cubicBezTo>
                      <a:pt x="606" y="97"/>
                      <a:pt x="46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5"/>
              <p:cNvSpPr/>
              <p:nvPr/>
            </p:nvSpPr>
            <p:spPr>
              <a:xfrm>
                <a:off x="3211050" y="3490075"/>
                <a:ext cx="16725" cy="49100"/>
              </a:xfrm>
              <a:custGeom>
                <a:rect b="b" l="l" r="r" t="t"/>
                <a:pathLst>
                  <a:path extrusionOk="0" h="1964" w="669">
                    <a:moveTo>
                      <a:pt x="326" y="0"/>
                    </a:moveTo>
                    <a:cubicBezTo>
                      <a:pt x="251" y="0"/>
                      <a:pt x="176" y="28"/>
                      <a:pt x="114" y="89"/>
                    </a:cubicBezTo>
                    <a:cubicBezTo>
                      <a:pt x="33" y="170"/>
                      <a:pt x="0" y="268"/>
                      <a:pt x="0" y="366"/>
                    </a:cubicBezTo>
                    <a:lnTo>
                      <a:pt x="0" y="953"/>
                    </a:lnTo>
                    <a:lnTo>
                      <a:pt x="16" y="953"/>
                    </a:lnTo>
                    <a:lnTo>
                      <a:pt x="16" y="1475"/>
                    </a:lnTo>
                    <a:cubicBezTo>
                      <a:pt x="16" y="1556"/>
                      <a:pt x="33" y="1654"/>
                      <a:pt x="49" y="1736"/>
                    </a:cubicBezTo>
                    <a:cubicBezTo>
                      <a:pt x="98" y="1882"/>
                      <a:pt x="212" y="1964"/>
                      <a:pt x="359" y="1964"/>
                    </a:cubicBezTo>
                    <a:cubicBezTo>
                      <a:pt x="489" y="1964"/>
                      <a:pt x="603" y="1850"/>
                      <a:pt x="652" y="1719"/>
                    </a:cubicBezTo>
                    <a:cubicBezTo>
                      <a:pt x="669" y="1654"/>
                      <a:pt x="669" y="1589"/>
                      <a:pt x="669" y="1524"/>
                    </a:cubicBezTo>
                    <a:lnTo>
                      <a:pt x="669" y="448"/>
                    </a:lnTo>
                    <a:cubicBezTo>
                      <a:pt x="669" y="350"/>
                      <a:pt x="652" y="219"/>
                      <a:pt x="587" y="138"/>
                    </a:cubicBezTo>
                    <a:cubicBezTo>
                      <a:pt x="530" y="53"/>
                      <a:pt x="429" y="0"/>
                      <a:pt x="3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5"/>
              <p:cNvSpPr/>
              <p:nvPr/>
            </p:nvSpPr>
            <p:spPr>
              <a:xfrm>
                <a:off x="3140125" y="3332100"/>
                <a:ext cx="18775" cy="47300"/>
              </a:xfrm>
              <a:custGeom>
                <a:rect b="b" l="l" r="r" t="t"/>
                <a:pathLst>
                  <a:path extrusionOk="0" h="1892" w="751">
                    <a:moveTo>
                      <a:pt x="392" y="1"/>
                    </a:moveTo>
                    <a:cubicBezTo>
                      <a:pt x="245" y="1"/>
                      <a:pt x="98" y="115"/>
                      <a:pt x="66" y="278"/>
                    </a:cubicBezTo>
                    <a:cubicBezTo>
                      <a:pt x="33" y="359"/>
                      <a:pt x="33" y="408"/>
                      <a:pt x="33" y="490"/>
                    </a:cubicBezTo>
                    <a:lnTo>
                      <a:pt x="33" y="946"/>
                    </a:lnTo>
                    <a:cubicBezTo>
                      <a:pt x="17" y="1093"/>
                      <a:pt x="0" y="1224"/>
                      <a:pt x="0" y="1354"/>
                    </a:cubicBezTo>
                    <a:cubicBezTo>
                      <a:pt x="17" y="1468"/>
                      <a:pt x="17" y="1566"/>
                      <a:pt x="66" y="1696"/>
                    </a:cubicBezTo>
                    <a:cubicBezTo>
                      <a:pt x="82" y="1843"/>
                      <a:pt x="180" y="1892"/>
                      <a:pt x="326" y="1892"/>
                    </a:cubicBezTo>
                    <a:cubicBezTo>
                      <a:pt x="473" y="1892"/>
                      <a:pt x="571" y="1843"/>
                      <a:pt x="620" y="1713"/>
                    </a:cubicBezTo>
                    <a:cubicBezTo>
                      <a:pt x="750" y="1224"/>
                      <a:pt x="734" y="734"/>
                      <a:pt x="669" y="245"/>
                    </a:cubicBezTo>
                    <a:cubicBezTo>
                      <a:pt x="669" y="115"/>
                      <a:pt x="506" y="1"/>
                      <a:pt x="3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5"/>
              <p:cNvSpPr/>
              <p:nvPr/>
            </p:nvSpPr>
            <p:spPr>
              <a:xfrm>
                <a:off x="3173950" y="3417300"/>
                <a:ext cx="18375" cy="47400"/>
              </a:xfrm>
              <a:custGeom>
                <a:rect b="b" l="l" r="r" t="t"/>
                <a:pathLst>
                  <a:path extrusionOk="0" h="1896" w="735">
                    <a:moveTo>
                      <a:pt x="327" y="0"/>
                    </a:moveTo>
                    <a:cubicBezTo>
                      <a:pt x="131" y="0"/>
                      <a:pt x="17" y="147"/>
                      <a:pt x="1" y="359"/>
                    </a:cubicBezTo>
                    <a:lnTo>
                      <a:pt x="1" y="408"/>
                    </a:lnTo>
                    <a:cubicBezTo>
                      <a:pt x="17" y="750"/>
                      <a:pt x="17" y="1092"/>
                      <a:pt x="33" y="1451"/>
                    </a:cubicBezTo>
                    <a:cubicBezTo>
                      <a:pt x="49" y="1582"/>
                      <a:pt x="98" y="1712"/>
                      <a:pt x="196" y="1810"/>
                    </a:cubicBezTo>
                    <a:cubicBezTo>
                      <a:pt x="260" y="1868"/>
                      <a:pt x="340" y="1895"/>
                      <a:pt x="417" y="1895"/>
                    </a:cubicBezTo>
                    <a:cubicBezTo>
                      <a:pt x="535" y="1895"/>
                      <a:pt x="646" y="1830"/>
                      <a:pt x="685" y="1712"/>
                    </a:cubicBezTo>
                    <a:cubicBezTo>
                      <a:pt x="734" y="1630"/>
                      <a:pt x="734" y="1533"/>
                      <a:pt x="734" y="1451"/>
                    </a:cubicBezTo>
                    <a:cubicBezTo>
                      <a:pt x="734" y="1288"/>
                      <a:pt x="702" y="1141"/>
                      <a:pt x="702" y="962"/>
                    </a:cubicBezTo>
                    <a:cubicBezTo>
                      <a:pt x="702" y="897"/>
                      <a:pt x="718" y="815"/>
                      <a:pt x="669" y="734"/>
                    </a:cubicBezTo>
                    <a:cubicBezTo>
                      <a:pt x="669" y="603"/>
                      <a:pt x="669" y="489"/>
                      <a:pt x="653" y="359"/>
                    </a:cubicBezTo>
                    <a:cubicBezTo>
                      <a:pt x="620" y="114"/>
                      <a:pt x="506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5"/>
              <p:cNvSpPr/>
              <p:nvPr/>
            </p:nvSpPr>
            <p:spPr>
              <a:xfrm>
                <a:off x="3148275" y="3512675"/>
                <a:ext cx="17950" cy="43775"/>
              </a:xfrm>
              <a:custGeom>
                <a:rect b="b" l="l" r="r" t="t"/>
                <a:pathLst>
                  <a:path extrusionOk="0" h="1751" w="718">
                    <a:moveTo>
                      <a:pt x="310" y="0"/>
                    </a:moveTo>
                    <a:cubicBezTo>
                      <a:pt x="147" y="16"/>
                      <a:pt x="17" y="114"/>
                      <a:pt x="0" y="326"/>
                    </a:cubicBezTo>
                    <a:lnTo>
                      <a:pt x="0" y="408"/>
                    </a:lnTo>
                    <a:cubicBezTo>
                      <a:pt x="0" y="685"/>
                      <a:pt x="0" y="962"/>
                      <a:pt x="17" y="1223"/>
                    </a:cubicBezTo>
                    <a:cubicBezTo>
                      <a:pt x="17" y="1304"/>
                      <a:pt x="49" y="1402"/>
                      <a:pt x="66" y="1484"/>
                    </a:cubicBezTo>
                    <a:cubicBezTo>
                      <a:pt x="123" y="1643"/>
                      <a:pt x="232" y="1750"/>
                      <a:pt x="369" y="1750"/>
                    </a:cubicBezTo>
                    <a:cubicBezTo>
                      <a:pt x="387" y="1750"/>
                      <a:pt x="406" y="1748"/>
                      <a:pt x="424" y="1745"/>
                    </a:cubicBezTo>
                    <a:cubicBezTo>
                      <a:pt x="571" y="1712"/>
                      <a:pt x="669" y="1614"/>
                      <a:pt x="701" y="1419"/>
                    </a:cubicBezTo>
                    <a:cubicBezTo>
                      <a:pt x="718" y="1256"/>
                      <a:pt x="701" y="1076"/>
                      <a:pt x="701" y="897"/>
                    </a:cubicBezTo>
                    <a:cubicBezTo>
                      <a:pt x="669" y="685"/>
                      <a:pt x="669" y="506"/>
                      <a:pt x="636" y="310"/>
                    </a:cubicBezTo>
                    <a:cubicBezTo>
                      <a:pt x="620" y="114"/>
                      <a:pt x="473" y="0"/>
                      <a:pt x="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1" name="Google Shape;401;p15"/>
            <p:cNvGrpSpPr/>
            <p:nvPr/>
          </p:nvGrpSpPr>
          <p:grpSpPr>
            <a:xfrm>
              <a:off x="7813900" y="4590825"/>
              <a:ext cx="391700" cy="333000"/>
              <a:chOff x="1953650" y="2154725"/>
              <a:chExt cx="391700" cy="333000"/>
            </a:xfrm>
          </p:grpSpPr>
          <p:sp>
            <p:nvSpPr>
              <p:cNvPr id="402" name="Google Shape;402;p15"/>
              <p:cNvSpPr/>
              <p:nvPr/>
            </p:nvSpPr>
            <p:spPr>
              <a:xfrm>
                <a:off x="1956500" y="2244275"/>
                <a:ext cx="388050" cy="243450"/>
              </a:xfrm>
              <a:custGeom>
                <a:rect b="b" l="l" r="r" t="t"/>
                <a:pathLst>
                  <a:path extrusionOk="0" h="9738" w="15522">
                    <a:moveTo>
                      <a:pt x="15048" y="0"/>
                    </a:moveTo>
                    <a:cubicBezTo>
                      <a:pt x="14510" y="0"/>
                      <a:pt x="14005" y="49"/>
                      <a:pt x="13483" y="65"/>
                    </a:cubicBezTo>
                    <a:lnTo>
                      <a:pt x="8038" y="261"/>
                    </a:lnTo>
                    <a:cubicBezTo>
                      <a:pt x="7011" y="294"/>
                      <a:pt x="6000" y="359"/>
                      <a:pt x="4973" y="375"/>
                    </a:cubicBezTo>
                    <a:cubicBezTo>
                      <a:pt x="3473" y="424"/>
                      <a:pt x="1940" y="440"/>
                      <a:pt x="440" y="473"/>
                    </a:cubicBezTo>
                    <a:cubicBezTo>
                      <a:pt x="65" y="473"/>
                      <a:pt x="0" y="587"/>
                      <a:pt x="33" y="929"/>
                    </a:cubicBezTo>
                    <a:cubicBezTo>
                      <a:pt x="196" y="2755"/>
                      <a:pt x="620" y="4500"/>
                      <a:pt x="1582" y="6098"/>
                    </a:cubicBezTo>
                    <a:cubicBezTo>
                      <a:pt x="2609" y="7858"/>
                      <a:pt x="4109" y="9000"/>
                      <a:pt x="6065" y="9505"/>
                    </a:cubicBezTo>
                    <a:cubicBezTo>
                      <a:pt x="6626" y="9653"/>
                      <a:pt x="7199" y="9738"/>
                      <a:pt x="7770" y="9738"/>
                    </a:cubicBezTo>
                    <a:cubicBezTo>
                      <a:pt x="8393" y="9738"/>
                      <a:pt x="9015" y="9637"/>
                      <a:pt x="9619" y="9407"/>
                    </a:cubicBezTo>
                    <a:cubicBezTo>
                      <a:pt x="12277" y="8364"/>
                      <a:pt x="14070" y="6489"/>
                      <a:pt x="14902" y="3766"/>
                    </a:cubicBezTo>
                    <a:cubicBezTo>
                      <a:pt x="15228" y="2674"/>
                      <a:pt x="15374" y="1565"/>
                      <a:pt x="15472" y="440"/>
                    </a:cubicBezTo>
                    <a:cubicBezTo>
                      <a:pt x="15521" y="82"/>
                      <a:pt x="15407" y="0"/>
                      <a:pt x="150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5"/>
              <p:cNvSpPr/>
              <p:nvPr/>
            </p:nvSpPr>
            <p:spPr>
              <a:xfrm>
                <a:off x="1953650" y="2154725"/>
                <a:ext cx="391700" cy="118650"/>
              </a:xfrm>
              <a:custGeom>
                <a:rect b="b" l="l" r="r" t="t"/>
                <a:pathLst>
                  <a:path extrusionOk="0" h="4746" w="15668">
                    <a:moveTo>
                      <a:pt x="10091" y="1"/>
                    </a:moveTo>
                    <a:cubicBezTo>
                      <a:pt x="9812" y="1"/>
                      <a:pt x="9548" y="184"/>
                      <a:pt x="9293" y="550"/>
                    </a:cubicBezTo>
                    <a:cubicBezTo>
                      <a:pt x="9130" y="794"/>
                      <a:pt x="9000" y="1088"/>
                      <a:pt x="8869" y="1349"/>
                    </a:cubicBezTo>
                    <a:cubicBezTo>
                      <a:pt x="8804" y="1495"/>
                      <a:pt x="8771" y="1675"/>
                      <a:pt x="8592" y="1772"/>
                    </a:cubicBezTo>
                    <a:cubicBezTo>
                      <a:pt x="8494" y="1560"/>
                      <a:pt x="8396" y="1332"/>
                      <a:pt x="8266" y="1120"/>
                    </a:cubicBezTo>
                    <a:cubicBezTo>
                      <a:pt x="8152" y="941"/>
                      <a:pt x="8021" y="762"/>
                      <a:pt x="7891" y="599"/>
                    </a:cubicBezTo>
                    <a:cubicBezTo>
                      <a:pt x="7689" y="388"/>
                      <a:pt x="7470" y="287"/>
                      <a:pt x="7249" y="287"/>
                    </a:cubicBezTo>
                    <a:cubicBezTo>
                      <a:pt x="7042" y="287"/>
                      <a:pt x="6833" y="376"/>
                      <a:pt x="6636" y="550"/>
                    </a:cubicBezTo>
                    <a:cubicBezTo>
                      <a:pt x="6391" y="778"/>
                      <a:pt x="6212" y="1071"/>
                      <a:pt x="6049" y="1349"/>
                    </a:cubicBezTo>
                    <a:cubicBezTo>
                      <a:pt x="5935" y="1593"/>
                      <a:pt x="5788" y="1821"/>
                      <a:pt x="5657" y="2066"/>
                    </a:cubicBezTo>
                    <a:cubicBezTo>
                      <a:pt x="5527" y="1984"/>
                      <a:pt x="5478" y="1838"/>
                      <a:pt x="5380" y="1675"/>
                    </a:cubicBezTo>
                    <a:cubicBezTo>
                      <a:pt x="5266" y="1332"/>
                      <a:pt x="5136" y="1006"/>
                      <a:pt x="4891" y="745"/>
                    </a:cubicBezTo>
                    <a:cubicBezTo>
                      <a:pt x="4706" y="543"/>
                      <a:pt x="4499" y="445"/>
                      <a:pt x="4290" y="445"/>
                    </a:cubicBezTo>
                    <a:cubicBezTo>
                      <a:pt x="4095" y="445"/>
                      <a:pt x="3899" y="531"/>
                      <a:pt x="3717" y="696"/>
                    </a:cubicBezTo>
                    <a:cubicBezTo>
                      <a:pt x="3587" y="843"/>
                      <a:pt x="3473" y="1006"/>
                      <a:pt x="3375" y="1169"/>
                    </a:cubicBezTo>
                    <a:cubicBezTo>
                      <a:pt x="3228" y="1430"/>
                      <a:pt x="3114" y="1724"/>
                      <a:pt x="2967" y="1984"/>
                    </a:cubicBezTo>
                    <a:cubicBezTo>
                      <a:pt x="2886" y="2099"/>
                      <a:pt x="2935" y="2343"/>
                      <a:pt x="2723" y="2343"/>
                    </a:cubicBezTo>
                    <a:cubicBezTo>
                      <a:pt x="2576" y="2343"/>
                      <a:pt x="2560" y="2164"/>
                      <a:pt x="2495" y="2050"/>
                    </a:cubicBezTo>
                    <a:cubicBezTo>
                      <a:pt x="2380" y="1805"/>
                      <a:pt x="2234" y="1560"/>
                      <a:pt x="2038" y="1365"/>
                    </a:cubicBezTo>
                    <a:cubicBezTo>
                      <a:pt x="1849" y="1210"/>
                      <a:pt x="1646" y="1128"/>
                      <a:pt x="1444" y="1128"/>
                    </a:cubicBezTo>
                    <a:cubicBezTo>
                      <a:pt x="1263" y="1128"/>
                      <a:pt x="1082" y="1194"/>
                      <a:pt x="913" y="1332"/>
                    </a:cubicBezTo>
                    <a:cubicBezTo>
                      <a:pt x="701" y="1479"/>
                      <a:pt x="538" y="1675"/>
                      <a:pt x="440" y="1903"/>
                    </a:cubicBezTo>
                    <a:cubicBezTo>
                      <a:pt x="33" y="2669"/>
                      <a:pt x="0" y="3533"/>
                      <a:pt x="82" y="4381"/>
                    </a:cubicBezTo>
                    <a:cubicBezTo>
                      <a:pt x="82" y="4446"/>
                      <a:pt x="114" y="4511"/>
                      <a:pt x="131" y="4544"/>
                    </a:cubicBezTo>
                    <a:cubicBezTo>
                      <a:pt x="201" y="4657"/>
                      <a:pt x="309" y="4746"/>
                      <a:pt x="432" y="4746"/>
                    </a:cubicBezTo>
                    <a:cubicBezTo>
                      <a:pt x="451" y="4746"/>
                      <a:pt x="470" y="4744"/>
                      <a:pt x="489" y="4740"/>
                    </a:cubicBezTo>
                    <a:cubicBezTo>
                      <a:pt x="587" y="4707"/>
                      <a:pt x="685" y="4626"/>
                      <a:pt x="701" y="4511"/>
                    </a:cubicBezTo>
                    <a:cubicBezTo>
                      <a:pt x="734" y="4365"/>
                      <a:pt x="750" y="4251"/>
                      <a:pt x="750" y="4104"/>
                    </a:cubicBezTo>
                    <a:cubicBezTo>
                      <a:pt x="750" y="3810"/>
                      <a:pt x="734" y="3517"/>
                      <a:pt x="766" y="3207"/>
                    </a:cubicBezTo>
                    <a:cubicBezTo>
                      <a:pt x="815" y="2751"/>
                      <a:pt x="913" y="2327"/>
                      <a:pt x="1223" y="1984"/>
                    </a:cubicBezTo>
                    <a:cubicBezTo>
                      <a:pt x="1280" y="1911"/>
                      <a:pt x="1353" y="1874"/>
                      <a:pt x="1429" y="1874"/>
                    </a:cubicBezTo>
                    <a:cubicBezTo>
                      <a:pt x="1504" y="1874"/>
                      <a:pt x="1582" y="1911"/>
                      <a:pt x="1647" y="1984"/>
                    </a:cubicBezTo>
                    <a:cubicBezTo>
                      <a:pt x="1956" y="2327"/>
                      <a:pt x="2071" y="2751"/>
                      <a:pt x="2217" y="3158"/>
                    </a:cubicBezTo>
                    <a:cubicBezTo>
                      <a:pt x="2315" y="3452"/>
                      <a:pt x="2397" y="3729"/>
                      <a:pt x="2527" y="4022"/>
                    </a:cubicBezTo>
                    <a:cubicBezTo>
                      <a:pt x="2570" y="4151"/>
                      <a:pt x="2689" y="4205"/>
                      <a:pt x="2816" y="4205"/>
                    </a:cubicBezTo>
                    <a:cubicBezTo>
                      <a:pt x="2834" y="4205"/>
                      <a:pt x="2852" y="4204"/>
                      <a:pt x="2869" y="4202"/>
                    </a:cubicBezTo>
                    <a:cubicBezTo>
                      <a:pt x="3016" y="4185"/>
                      <a:pt x="3130" y="4104"/>
                      <a:pt x="3179" y="3957"/>
                    </a:cubicBezTo>
                    <a:cubicBezTo>
                      <a:pt x="3228" y="3794"/>
                      <a:pt x="3228" y="3631"/>
                      <a:pt x="3277" y="3468"/>
                    </a:cubicBezTo>
                    <a:cubicBezTo>
                      <a:pt x="3440" y="2734"/>
                      <a:pt x="3685" y="2050"/>
                      <a:pt x="4092" y="1414"/>
                    </a:cubicBezTo>
                    <a:cubicBezTo>
                      <a:pt x="4166" y="1300"/>
                      <a:pt x="4243" y="1243"/>
                      <a:pt x="4316" y="1243"/>
                    </a:cubicBezTo>
                    <a:cubicBezTo>
                      <a:pt x="4390" y="1243"/>
                      <a:pt x="4459" y="1300"/>
                      <a:pt x="4516" y="1414"/>
                    </a:cubicBezTo>
                    <a:cubicBezTo>
                      <a:pt x="4810" y="1903"/>
                      <a:pt x="4907" y="2457"/>
                      <a:pt x="5022" y="2979"/>
                    </a:cubicBezTo>
                    <a:cubicBezTo>
                      <a:pt x="5087" y="3272"/>
                      <a:pt x="5152" y="3566"/>
                      <a:pt x="5233" y="3859"/>
                    </a:cubicBezTo>
                    <a:cubicBezTo>
                      <a:pt x="5250" y="4006"/>
                      <a:pt x="5397" y="4088"/>
                      <a:pt x="5543" y="4088"/>
                    </a:cubicBezTo>
                    <a:cubicBezTo>
                      <a:pt x="5706" y="4088"/>
                      <a:pt x="5820" y="4006"/>
                      <a:pt x="5869" y="3859"/>
                    </a:cubicBezTo>
                    <a:cubicBezTo>
                      <a:pt x="5951" y="3631"/>
                      <a:pt x="5983" y="3386"/>
                      <a:pt x="6049" y="3142"/>
                    </a:cubicBezTo>
                    <a:cubicBezTo>
                      <a:pt x="6212" y="2425"/>
                      <a:pt x="6489" y="1805"/>
                      <a:pt x="6962" y="1234"/>
                    </a:cubicBezTo>
                    <a:cubicBezTo>
                      <a:pt x="7047" y="1126"/>
                      <a:pt x="7135" y="1073"/>
                      <a:pt x="7223" y="1073"/>
                    </a:cubicBezTo>
                    <a:cubicBezTo>
                      <a:pt x="7319" y="1073"/>
                      <a:pt x="7414" y="1138"/>
                      <a:pt x="7500" y="1267"/>
                    </a:cubicBezTo>
                    <a:cubicBezTo>
                      <a:pt x="7761" y="1642"/>
                      <a:pt x="7875" y="2050"/>
                      <a:pt x="8005" y="2473"/>
                    </a:cubicBezTo>
                    <a:cubicBezTo>
                      <a:pt x="8087" y="2832"/>
                      <a:pt x="8184" y="3223"/>
                      <a:pt x="8282" y="3598"/>
                    </a:cubicBezTo>
                    <a:cubicBezTo>
                      <a:pt x="8347" y="3761"/>
                      <a:pt x="8478" y="3859"/>
                      <a:pt x="8657" y="3859"/>
                    </a:cubicBezTo>
                    <a:cubicBezTo>
                      <a:pt x="8837" y="3859"/>
                      <a:pt x="8967" y="3729"/>
                      <a:pt x="9000" y="3566"/>
                    </a:cubicBezTo>
                    <a:cubicBezTo>
                      <a:pt x="9065" y="3272"/>
                      <a:pt x="9097" y="2963"/>
                      <a:pt x="9163" y="2669"/>
                    </a:cubicBezTo>
                    <a:cubicBezTo>
                      <a:pt x="9309" y="2050"/>
                      <a:pt x="9505" y="1446"/>
                      <a:pt x="9880" y="925"/>
                    </a:cubicBezTo>
                    <a:cubicBezTo>
                      <a:pt x="9943" y="834"/>
                      <a:pt x="10017" y="789"/>
                      <a:pt x="10095" y="789"/>
                    </a:cubicBezTo>
                    <a:cubicBezTo>
                      <a:pt x="10157" y="789"/>
                      <a:pt x="10222" y="818"/>
                      <a:pt x="10288" y="876"/>
                    </a:cubicBezTo>
                    <a:cubicBezTo>
                      <a:pt x="10483" y="1088"/>
                      <a:pt x="10630" y="1316"/>
                      <a:pt x="10728" y="1577"/>
                    </a:cubicBezTo>
                    <a:cubicBezTo>
                      <a:pt x="10842" y="1887"/>
                      <a:pt x="10940" y="2180"/>
                      <a:pt x="11021" y="2506"/>
                    </a:cubicBezTo>
                    <a:cubicBezTo>
                      <a:pt x="11103" y="2800"/>
                      <a:pt x="11168" y="3109"/>
                      <a:pt x="11249" y="3386"/>
                    </a:cubicBezTo>
                    <a:cubicBezTo>
                      <a:pt x="11335" y="3672"/>
                      <a:pt x="11458" y="3820"/>
                      <a:pt x="11607" y="3820"/>
                    </a:cubicBezTo>
                    <a:cubicBezTo>
                      <a:pt x="11629" y="3820"/>
                      <a:pt x="11651" y="3817"/>
                      <a:pt x="11673" y="3810"/>
                    </a:cubicBezTo>
                    <a:cubicBezTo>
                      <a:pt x="11869" y="3778"/>
                      <a:pt x="11983" y="3615"/>
                      <a:pt x="12016" y="3403"/>
                    </a:cubicBezTo>
                    <a:cubicBezTo>
                      <a:pt x="12065" y="3191"/>
                      <a:pt x="12097" y="2963"/>
                      <a:pt x="12162" y="2751"/>
                    </a:cubicBezTo>
                    <a:cubicBezTo>
                      <a:pt x="12358" y="2066"/>
                      <a:pt x="12717" y="1446"/>
                      <a:pt x="13320" y="1006"/>
                    </a:cubicBezTo>
                    <a:cubicBezTo>
                      <a:pt x="13462" y="901"/>
                      <a:pt x="13591" y="848"/>
                      <a:pt x="13714" y="848"/>
                    </a:cubicBezTo>
                    <a:cubicBezTo>
                      <a:pt x="13858" y="848"/>
                      <a:pt x="13994" y="922"/>
                      <a:pt x="14135" y="1071"/>
                    </a:cubicBezTo>
                    <a:cubicBezTo>
                      <a:pt x="14380" y="1316"/>
                      <a:pt x="14526" y="1593"/>
                      <a:pt x="14608" y="1919"/>
                    </a:cubicBezTo>
                    <a:cubicBezTo>
                      <a:pt x="14722" y="2425"/>
                      <a:pt x="14836" y="2946"/>
                      <a:pt x="14934" y="3452"/>
                    </a:cubicBezTo>
                    <a:cubicBezTo>
                      <a:pt x="14950" y="3647"/>
                      <a:pt x="14999" y="3843"/>
                      <a:pt x="15130" y="3973"/>
                    </a:cubicBezTo>
                    <a:cubicBezTo>
                      <a:pt x="15195" y="4022"/>
                      <a:pt x="15276" y="4055"/>
                      <a:pt x="15358" y="4055"/>
                    </a:cubicBezTo>
                    <a:cubicBezTo>
                      <a:pt x="15472" y="4055"/>
                      <a:pt x="15570" y="4006"/>
                      <a:pt x="15602" y="3876"/>
                    </a:cubicBezTo>
                    <a:cubicBezTo>
                      <a:pt x="15619" y="3778"/>
                      <a:pt x="15668" y="3647"/>
                      <a:pt x="15651" y="3550"/>
                    </a:cubicBezTo>
                    <a:cubicBezTo>
                      <a:pt x="15570" y="2800"/>
                      <a:pt x="15423" y="2050"/>
                      <a:pt x="15130" y="1316"/>
                    </a:cubicBezTo>
                    <a:cubicBezTo>
                      <a:pt x="15016" y="990"/>
                      <a:pt x="14804" y="696"/>
                      <a:pt x="14526" y="452"/>
                    </a:cubicBezTo>
                    <a:cubicBezTo>
                      <a:pt x="14269" y="238"/>
                      <a:pt x="14001" y="132"/>
                      <a:pt x="13726" y="132"/>
                    </a:cubicBezTo>
                    <a:cubicBezTo>
                      <a:pt x="13497" y="132"/>
                      <a:pt x="13264" y="206"/>
                      <a:pt x="13027" y="354"/>
                    </a:cubicBezTo>
                    <a:cubicBezTo>
                      <a:pt x="12668" y="582"/>
                      <a:pt x="12391" y="859"/>
                      <a:pt x="12146" y="1202"/>
                    </a:cubicBezTo>
                    <a:cubicBezTo>
                      <a:pt x="11999" y="1414"/>
                      <a:pt x="11869" y="1609"/>
                      <a:pt x="11739" y="1805"/>
                    </a:cubicBezTo>
                    <a:cubicBezTo>
                      <a:pt x="11510" y="1724"/>
                      <a:pt x="11510" y="1528"/>
                      <a:pt x="11445" y="1397"/>
                    </a:cubicBezTo>
                    <a:cubicBezTo>
                      <a:pt x="11315" y="1071"/>
                      <a:pt x="11152" y="745"/>
                      <a:pt x="10907" y="468"/>
                    </a:cubicBezTo>
                    <a:cubicBezTo>
                      <a:pt x="10618" y="156"/>
                      <a:pt x="10348" y="1"/>
                      <a:pt x="100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4" name="Google Shape;404;p15"/>
            <p:cNvSpPr/>
            <p:nvPr/>
          </p:nvSpPr>
          <p:spPr>
            <a:xfrm>
              <a:off x="8434062" y="4061800"/>
              <a:ext cx="491444" cy="476618"/>
            </a:xfrm>
            <a:custGeom>
              <a:rect b="b" l="l" r="r" t="t"/>
              <a:pathLst>
                <a:path extrusionOk="0" h="12634" w="13027">
                  <a:moveTo>
                    <a:pt x="9852" y="0"/>
                  </a:moveTo>
                  <a:cubicBezTo>
                    <a:pt x="9743" y="0"/>
                    <a:pt x="9634" y="13"/>
                    <a:pt x="9522" y="37"/>
                  </a:cubicBezTo>
                  <a:cubicBezTo>
                    <a:pt x="9261" y="86"/>
                    <a:pt x="9016" y="183"/>
                    <a:pt x="8772" y="314"/>
                  </a:cubicBezTo>
                  <a:cubicBezTo>
                    <a:pt x="8071" y="689"/>
                    <a:pt x="7484" y="1145"/>
                    <a:pt x="7011" y="1781"/>
                  </a:cubicBezTo>
                  <a:cubicBezTo>
                    <a:pt x="6913" y="1928"/>
                    <a:pt x="6815" y="1993"/>
                    <a:pt x="6652" y="2009"/>
                  </a:cubicBezTo>
                  <a:cubicBezTo>
                    <a:pt x="6555" y="2030"/>
                    <a:pt x="6487" y="2044"/>
                    <a:pt x="6434" y="2044"/>
                  </a:cubicBezTo>
                  <a:cubicBezTo>
                    <a:pt x="6321" y="2044"/>
                    <a:pt x="6285" y="1977"/>
                    <a:pt x="6196" y="1765"/>
                  </a:cubicBezTo>
                  <a:cubicBezTo>
                    <a:pt x="6033" y="1406"/>
                    <a:pt x="5837" y="1113"/>
                    <a:pt x="5560" y="852"/>
                  </a:cubicBezTo>
                  <a:cubicBezTo>
                    <a:pt x="5430" y="705"/>
                    <a:pt x="5267" y="591"/>
                    <a:pt x="5055" y="542"/>
                  </a:cubicBezTo>
                  <a:cubicBezTo>
                    <a:pt x="4975" y="522"/>
                    <a:pt x="4897" y="512"/>
                    <a:pt x="4822" y="512"/>
                  </a:cubicBezTo>
                  <a:cubicBezTo>
                    <a:pt x="4526" y="512"/>
                    <a:pt x="4272" y="664"/>
                    <a:pt x="4142" y="950"/>
                  </a:cubicBezTo>
                  <a:cubicBezTo>
                    <a:pt x="4060" y="1145"/>
                    <a:pt x="4011" y="1374"/>
                    <a:pt x="4044" y="1602"/>
                  </a:cubicBezTo>
                  <a:cubicBezTo>
                    <a:pt x="4093" y="1961"/>
                    <a:pt x="4174" y="2352"/>
                    <a:pt x="4337" y="2694"/>
                  </a:cubicBezTo>
                  <a:cubicBezTo>
                    <a:pt x="4419" y="2825"/>
                    <a:pt x="4484" y="2955"/>
                    <a:pt x="4549" y="3085"/>
                  </a:cubicBezTo>
                  <a:cubicBezTo>
                    <a:pt x="4614" y="3183"/>
                    <a:pt x="4582" y="3265"/>
                    <a:pt x="4533" y="3379"/>
                  </a:cubicBezTo>
                  <a:cubicBezTo>
                    <a:pt x="4504" y="3426"/>
                    <a:pt x="4470" y="3452"/>
                    <a:pt x="4431" y="3452"/>
                  </a:cubicBezTo>
                  <a:cubicBezTo>
                    <a:pt x="4402" y="3452"/>
                    <a:pt x="4371" y="3439"/>
                    <a:pt x="4337" y="3411"/>
                  </a:cubicBezTo>
                  <a:cubicBezTo>
                    <a:pt x="4158" y="3265"/>
                    <a:pt x="3979" y="3134"/>
                    <a:pt x="3750" y="3020"/>
                  </a:cubicBezTo>
                  <a:cubicBezTo>
                    <a:pt x="3535" y="2922"/>
                    <a:pt x="3325" y="2872"/>
                    <a:pt x="3114" y="2872"/>
                  </a:cubicBezTo>
                  <a:cubicBezTo>
                    <a:pt x="2942" y="2872"/>
                    <a:pt x="2769" y="2905"/>
                    <a:pt x="2593" y="2971"/>
                  </a:cubicBezTo>
                  <a:cubicBezTo>
                    <a:pt x="2055" y="3151"/>
                    <a:pt x="1875" y="3705"/>
                    <a:pt x="2169" y="4161"/>
                  </a:cubicBezTo>
                  <a:cubicBezTo>
                    <a:pt x="2218" y="4276"/>
                    <a:pt x="2299" y="4373"/>
                    <a:pt x="2381" y="4455"/>
                  </a:cubicBezTo>
                  <a:lnTo>
                    <a:pt x="3066" y="5123"/>
                  </a:lnTo>
                  <a:cubicBezTo>
                    <a:pt x="3180" y="5254"/>
                    <a:pt x="3343" y="5352"/>
                    <a:pt x="3424" y="5515"/>
                  </a:cubicBezTo>
                  <a:cubicBezTo>
                    <a:pt x="3401" y="5519"/>
                    <a:pt x="3377" y="5520"/>
                    <a:pt x="3355" y="5520"/>
                  </a:cubicBezTo>
                  <a:cubicBezTo>
                    <a:pt x="3189" y="5520"/>
                    <a:pt x="3046" y="5425"/>
                    <a:pt x="2903" y="5368"/>
                  </a:cubicBezTo>
                  <a:cubicBezTo>
                    <a:pt x="2625" y="5270"/>
                    <a:pt x="2348" y="5140"/>
                    <a:pt x="2055" y="5107"/>
                  </a:cubicBezTo>
                  <a:cubicBezTo>
                    <a:pt x="1965" y="5092"/>
                    <a:pt x="1877" y="5085"/>
                    <a:pt x="1792" y="5085"/>
                  </a:cubicBezTo>
                  <a:cubicBezTo>
                    <a:pt x="1401" y="5085"/>
                    <a:pt x="1064" y="5239"/>
                    <a:pt x="783" y="5547"/>
                  </a:cubicBezTo>
                  <a:cubicBezTo>
                    <a:pt x="653" y="5710"/>
                    <a:pt x="555" y="5906"/>
                    <a:pt x="473" y="6085"/>
                  </a:cubicBezTo>
                  <a:cubicBezTo>
                    <a:pt x="180" y="6754"/>
                    <a:pt x="49" y="7455"/>
                    <a:pt x="1" y="8156"/>
                  </a:cubicBezTo>
                  <a:cubicBezTo>
                    <a:pt x="1" y="8351"/>
                    <a:pt x="17" y="8514"/>
                    <a:pt x="66" y="8694"/>
                  </a:cubicBezTo>
                  <a:cubicBezTo>
                    <a:pt x="141" y="9027"/>
                    <a:pt x="385" y="9219"/>
                    <a:pt x="733" y="9219"/>
                  </a:cubicBezTo>
                  <a:cubicBezTo>
                    <a:pt x="760" y="9219"/>
                    <a:pt x="787" y="9218"/>
                    <a:pt x="816" y="9215"/>
                  </a:cubicBezTo>
                  <a:cubicBezTo>
                    <a:pt x="946" y="9215"/>
                    <a:pt x="1044" y="9183"/>
                    <a:pt x="1142" y="9134"/>
                  </a:cubicBezTo>
                  <a:lnTo>
                    <a:pt x="1631" y="8889"/>
                  </a:lnTo>
                  <a:cubicBezTo>
                    <a:pt x="1859" y="8775"/>
                    <a:pt x="2055" y="8645"/>
                    <a:pt x="2299" y="8563"/>
                  </a:cubicBezTo>
                  <a:cubicBezTo>
                    <a:pt x="2321" y="8563"/>
                    <a:pt x="2343" y="8556"/>
                    <a:pt x="2360" y="8556"/>
                  </a:cubicBezTo>
                  <a:cubicBezTo>
                    <a:pt x="2368" y="8556"/>
                    <a:pt x="2375" y="8558"/>
                    <a:pt x="2381" y="8563"/>
                  </a:cubicBezTo>
                  <a:cubicBezTo>
                    <a:pt x="2446" y="8612"/>
                    <a:pt x="2381" y="8645"/>
                    <a:pt x="2365" y="8677"/>
                  </a:cubicBezTo>
                  <a:cubicBezTo>
                    <a:pt x="2185" y="8873"/>
                    <a:pt x="2006" y="9085"/>
                    <a:pt x="1810" y="9297"/>
                  </a:cubicBezTo>
                  <a:cubicBezTo>
                    <a:pt x="1386" y="9770"/>
                    <a:pt x="1060" y="10308"/>
                    <a:pt x="832" y="10911"/>
                  </a:cubicBezTo>
                  <a:cubicBezTo>
                    <a:pt x="734" y="11172"/>
                    <a:pt x="702" y="11465"/>
                    <a:pt x="734" y="11743"/>
                  </a:cubicBezTo>
                  <a:cubicBezTo>
                    <a:pt x="808" y="12263"/>
                    <a:pt x="1235" y="12634"/>
                    <a:pt x="1742" y="12634"/>
                  </a:cubicBezTo>
                  <a:cubicBezTo>
                    <a:pt x="1791" y="12634"/>
                    <a:pt x="1841" y="12630"/>
                    <a:pt x="1892" y="12623"/>
                  </a:cubicBezTo>
                  <a:cubicBezTo>
                    <a:pt x="2120" y="12590"/>
                    <a:pt x="2348" y="12525"/>
                    <a:pt x="2544" y="12427"/>
                  </a:cubicBezTo>
                  <a:cubicBezTo>
                    <a:pt x="3163" y="12117"/>
                    <a:pt x="3734" y="11743"/>
                    <a:pt x="4239" y="11253"/>
                  </a:cubicBezTo>
                  <a:cubicBezTo>
                    <a:pt x="4370" y="11156"/>
                    <a:pt x="4468" y="11041"/>
                    <a:pt x="4566" y="10911"/>
                  </a:cubicBezTo>
                  <a:cubicBezTo>
                    <a:pt x="4614" y="10878"/>
                    <a:pt x="4647" y="10830"/>
                    <a:pt x="4712" y="10830"/>
                  </a:cubicBezTo>
                  <a:cubicBezTo>
                    <a:pt x="4859" y="10830"/>
                    <a:pt x="4989" y="10878"/>
                    <a:pt x="5120" y="10960"/>
                  </a:cubicBezTo>
                  <a:cubicBezTo>
                    <a:pt x="5234" y="11041"/>
                    <a:pt x="5218" y="11156"/>
                    <a:pt x="5218" y="11253"/>
                  </a:cubicBezTo>
                  <a:cubicBezTo>
                    <a:pt x="5234" y="11319"/>
                    <a:pt x="5234" y="11400"/>
                    <a:pt x="5234" y="11465"/>
                  </a:cubicBezTo>
                  <a:cubicBezTo>
                    <a:pt x="5283" y="11857"/>
                    <a:pt x="5462" y="12183"/>
                    <a:pt x="5756" y="12444"/>
                  </a:cubicBezTo>
                  <a:cubicBezTo>
                    <a:pt x="5897" y="12572"/>
                    <a:pt x="6061" y="12633"/>
                    <a:pt x="6220" y="12633"/>
                  </a:cubicBezTo>
                  <a:cubicBezTo>
                    <a:pt x="6445" y="12633"/>
                    <a:pt x="6658" y="12510"/>
                    <a:pt x="6783" y="12281"/>
                  </a:cubicBezTo>
                  <a:cubicBezTo>
                    <a:pt x="6864" y="12134"/>
                    <a:pt x="6930" y="11971"/>
                    <a:pt x="6946" y="11808"/>
                  </a:cubicBezTo>
                  <a:cubicBezTo>
                    <a:pt x="7060" y="11253"/>
                    <a:pt x="7060" y="10715"/>
                    <a:pt x="6978" y="10161"/>
                  </a:cubicBezTo>
                  <a:cubicBezTo>
                    <a:pt x="6930" y="9982"/>
                    <a:pt x="6913" y="9770"/>
                    <a:pt x="6864" y="9590"/>
                  </a:cubicBezTo>
                  <a:cubicBezTo>
                    <a:pt x="6848" y="9444"/>
                    <a:pt x="6913" y="9330"/>
                    <a:pt x="7027" y="9248"/>
                  </a:cubicBezTo>
                  <a:cubicBezTo>
                    <a:pt x="7114" y="9186"/>
                    <a:pt x="7212" y="9155"/>
                    <a:pt x="7309" y="9155"/>
                  </a:cubicBezTo>
                  <a:cubicBezTo>
                    <a:pt x="7467" y="9155"/>
                    <a:pt x="7621" y="9239"/>
                    <a:pt x="7712" y="9411"/>
                  </a:cubicBezTo>
                  <a:cubicBezTo>
                    <a:pt x="7761" y="9509"/>
                    <a:pt x="7810" y="9623"/>
                    <a:pt x="7875" y="9737"/>
                  </a:cubicBezTo>
                  <a:cubicBezTo>
                    <a:pt x="8054" y="10145"/>
                    <a:pt x="8283" y="10503"/>
                    <a:pt x="8560" y="10846"/>
                  </a:cubicBezTo>
                  <a:cubicBezTo>
                    <a:pt x="8739" y="11058"/>
                    <a:pt x="8935" y="11237"/>
                    <a:pt x="9147" y="11400"/>
                  </a:cubicBezTo>
                  <a:cubicBezTo>
                    <a:pt x="9342" y="11531"/>
                    <a:pt x="9505" y="11612"/>
                    <a:pt x="9701" y="11661"/>
                  </a:cubicBezTo>
                  <a:cubicBezTo>
                    <a:pt x="9804" y="11691"/>
                    <a:pt x="9903" y="11706"/>
                    <a:pt x="9996" y="11706"/>
                  </a:cubicBezTo>
                  <a:cubicBezTo>
                    <a:pt x="10405" y="11706"/>
                    <a:pt x="10705" y="11425"/>
                    <a:pt x="10745" y="10960"/>
                  </a:cubicBezTo>
                  <a:lnTo>
                    <a:pt x="10745" y="10650"/>
                  </a:lnTo>
                  <a:cubicBezTo>
                    <a:pt x="10696" y="9982"/>
                    <a:pt x="10516" y="9330"/>
                    <a:pt x="10206" y="8710"/>
                  </a:cubicBezTo>
                  <a:cubicBezTo>
                    <a:pt x="9962" y="8237"/>
                    <a:pt x="9636" y="7813"/>
                    <a:pt x="9342" y="7390"/>
                  </a:cubicBezTo>
                  <a:cubicBezTo>
                    <a:pt x="9147" y="7129"/>
                    <a:pt x="8967" y="6884"/>
                    <a:pt x="8788" y="6607"/>
                  </a:cubicBezTo>
                  <a:cubicBezTo>
                    <a:pt x="8690" y="6477"/>
                    <a:pt x="8707" y="6444"/>
                    <a:pt x="8870" y="6362"/>
                  </a:cubicBezTo>
                  <a:cubicBezTo>
                    <a:pt x="9013" y="6295"/>
                    <a:pt x="9160" y="6262"/>
                    <a:pt x="9312" y="6262"/>
                  </a:cubicBezTo>
                  <a:cubicBezTo>
                    <a:pt x="9454" y="6262"/>
                    <a:pt x="9600" y="6291"/>
                    <a:pt x="9750" y="6346"/>
                  </a:cubicBezTo>
                  <a:cubicBezTo>
                    <a:pt x="9995" y="6444"/>
                    <a:pt x="10206" y="6591"/>
                    <a:pt x="10402" y="6770"/>
                  </a:cubicBezTo>
                  <a:cubicBezTo>
                    <a:pt x="10598" y="6966"/>
                    <a:pt x="10810" y="7145"/>
                    <a:pt x="11054" y="7308"/>
                  </a:cubicBezTo>
                  <a:cubicBezTo>
                    <a:pt x="11221" y="7433"/>
                    <a:pt x="11412" y="7511"/>
                    <a:pt x="11626" y="7511"/>
                  </a:cubicBezTo>
                  <a:cubicBezTo>
                    <a:pt x="11663" y="7511"/>
                    <a:pt x="11701" y="7508"/>
                    <a:pt x="11739" y="7504"/>
                  </a:cubicBezTo>
                  <a:cubicBezTo>
                    <a:pt x="12538" y="7471"/>
                    <a:pt x="13027" y="6721"/>
                    <a:pt x="12766" y="5955"/>
                  </a:cubicBezTo>
                  <a:cubicBezTo>
                    <a:pt x="12636" y="5612"/>
                    <a:pt x="12440" y="5352"/>
                    <a:pt x="12130" y="5140"/>
                  </a:cubicBezTo>
                  <a:cubicBezTo>
                    <a:pt x="11723" y="4879"/>
                    <a:pt x="11299" y="4732"/>
                    <a:pt x="10826" y="4699"/>
                  </a:cubicBezTo>
                  <a:cubicBezTo>
                    <a:pt x="10402" y="4651"/>
                    <a:pt x="10027" y="4406"/>
                    <a:pt x="9636" y="4227"/>
                  </a:cubicBezTo>
                  <a:cubicBezTo>
                    <a:pt x="9473" y="4161"/>
                    <a:pt x="9375" y="3998"/>
                    <a:pt x="9342" y="3835"/>
                  </a:cubicBezTo>
                  <a:cubicBezTo>
                    <a:pt x="9277" y="3575"/>
                    <a:pt x="9408" y="3330"/>
                    <a:pt x="9685" y="3297"/>
                  </a:cubicBezTo>
                  <a:cubicBezTo>
                    <a:pt x="9807" y="3273"/>
                    <a:pt x="9925" y="3261"/>
                    <a:pt x="10043" y="3261"/>
                  </a:cubicBezTo>
                  <a:cubicBezTo>
                    <a:pt x="10162" y="3261"/>
                    <a:pt x="10280" y="3273"/>
                    <a:pt x="10402" y="3297"/>
                  </a:cubicBezTo>
                  <a:cubicBezTo>
                    <a:pt x="10533" y="3330"/>
                    <a:pt x="10679" y="3346"/>
                    <a:pt x="10826" y="3379"/>
                  </a:cubicBezTo>
                  <a:cubicBezTo>
                    <a:pt x="10853" y="3381"/>
                    <a:pt x="10881" y="3381"/>
                    <a:pt x="10908" y="3381"/>
                  </a:cubicBezTo>
                  <a:cubicBezTo>
                    <a:pt x="11157" y="3381"/>
                    <a:pt x="11401" y="3314"/>
                    <a:pt x="11592" y="3167"/>
                  </a:cubicBezTo>
                  <a:cubicBezTo>
                    <a:pt x="12032" y="2841"/>
                    <a:pt x="11967" y="2205"/>
                    <a:pt x="11462" y="1993"/>
                  </a:cubicBezTo>
                  <a:cubicBezTo>
                    <a:pt x="11299" y="1928"/>
                    <a:pt x="11152" y="1912"/>
                    <a:pt x="10989" y="1912"/>
                  </a:cubicBezTo>
                  <a:lnTo>
                    <a:pt x="10598" y="1912"/>
                  </a:lnTo>
                  <a:cubicBezTo>
                    <a:pt x="10663" y="1797"/>
                    <a:pt x="10696" y="1716"/>
                    <a:pt x="10728" y="1618"/>
                  </a:cubicBezTo>
                  <a:cubicBezTo>
                    <a:pt x="10810" y="1504"/>
                    <a:pt x="10859" y="1357"/>
                    <a:pt x="10908" y="1194"/>
                  </a:cubicBezTo>
                  <a:cubicBezTo>
                    <a:pt x="11022" y="770"/>
                    <a:pt x="10842" y="330"/>
                    <a:pt x="10418" y="135"/>
                  </a:cubicBezTo>
                  <a:cubicBezTo>
                    <a:pt x="10231" y="41"/>
                    <a:pt x="10043" y="0"/>
                    <a:pt x="9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5" name="Google Shape;405;p15"/>
            <p:cNvGrpSpPr/>
            <p:nvPr/>
          </p:nvGrpSpPr>
          <p:grpSpPr>
            <a:xfrm>
              <a:off x="8529243" y="4590834"/>
              <a:ext cx="711925" cy="690635"/>
              <a:chOff x="1868850" y="2910250"/>
              <a:chExt cx="332225" cy="322275"/>
            </a:xfrm>
          </p:grpSpPr>
          <p:sp>
            <p:nvSpPr>
              <p:cNvPr id="406" name="Google Shape;406;p15"/>
              <p:cNvSpPr/>
              <p:nvPr/>
            </p:nvSpPr>
            <p:spPr>
              <a:xfrm>
                <a:off x="1870075" y="2923575"/>
                <a:ext cx="325700" cy="304125"/>
              </a:xfrm>
              <a:custGeom>
                <a:rect b="b" l="l" r="r" t="t"/>
                <a:pathLst>
                  <a:path extrusionOk="0" h="12165" w="13028">
                    <a:moveTo>
                      <a:pt x="6928" y="1"/>
                    </a:moveTo>
                    <a:cubicBezTo>
                      <a:pt x="6828" y="1"/>
                      <a:pt x="6726" y="34"/>
                      <a:pt x="6636" y="104"/>
                    </a:cubicBezTo>
                    <a:cubicBezTo>
                      <a:pt x="6539" y="185"/>
                      <a:pt x="6473" y="283"/>
                      <a:pt x="6424" y="381"/>
                    </a:cubicBezTo>
                    <a:cubicBezTo>
                      <a:pt x="6294" y="625"/>
                      <a:pt x="6147" y="870"/>
                      <a:pt x="6049" y="1147"/>
                    </a:cubicBezTo>
                    <a:cubicBezTo>
                      <a:pt x="5854" y="1669"/>
                      <a:pt x="5658" y="2207"/>
                      <a:pt x="5463" y="2728"/>
                    </a:cubicBezTo>
                    <a:cubicBezTo>
                      <a:pt x="5414" y="2810"/>
                      <a:pt x="5414" y="2908"/>
                      <a:pt x="5332" y="2973"/>
                    </a:cubicBezTo>
                    <a:cubicBezTo>
                      <a:pt x="5251" y="2957"/>
                      <a:pt x="5234" y="2891"/>
                      <a:pt x="5202" y="2826"/>
                    </a:cubicBezTo>
                    <a:cubicBezTo>
                      <a:pt x="5055" y="2631"/>
                      <a:pt x="4892" y="2402"/>
                      <a:pt x="4745" y="2207"/>
                    </a:cubicBezTo>
                    <a:cubicBezTo>
                      <a:pt x="4435" y="1750"/>
                      <a:pt x="4109" y="1326"/>
                      <a:pt x="3767" y="902"/>
                    </a:cubicBezTo>
                    <a:cubicBezTo>
                      <a:pt x="3669" y="756"/>
                      <a:pt x="3571" y="625"/>
                      <a:pt x="3408" y="544"/>
                    </a:cubicBezTo>
                    <a:cubicBezTo>
                      <a:pt x="3327" y="501"/>
                      <a:pt x="3244" y="480"/>
                      <a:pt x="3165" y="480"/>
                    </a:cubicBezTo>
                    <a:cubicBezTo>
                      <a:pt x="2946" y="480"/>
                      <a:pt x="2760" y="638"/>
                      <a:pt x="2724" y="902"/>
                    </a:cubicBezTo>
                    <a:cubicBezTo>
                      <a:pt x="2707" y="1066"/>
                      <a:pt x="2724" y="1196"/>
                      <a:pt x="2772" y="1359"/>
                    </a:cubicBezTo>
                    <a:cubicBezTo>
                      <a:pt x="2887" y="1799"/>
                      <a:pt x="2984" y="2239"/>
                      <a:pt x="3115" y="2663"/>
                    </a:cubicBezTo>
                    <a:lnTo>
                      <a:pt x="3490" y="4016"/>
                    </a:lnTo>
                    <a:cubicBezTo>
                      <a:pt x="3522" y="4114"/>
                      <a:pt x="3604" y="4212"/>
                      <a:pt x="3506" y="4294"/>
                    </a:cubicBezTo>
                    <a:cubicBezTo>
                      <a:pt x="3489" y="4306"/>
                      <a:pt x="3471" y="4311"/>
                      <a:pt x="3450" y="4311"/>
                    </a:cubicBezTo>
                    <a:cubicBezTo>
                      <a:pt x="3392" y="4311"/>
                      <a:pt x="3322" y="4269"/>
                      <a:pt x="3262" y="4245"/>
                    </a:cubicBezTo>
                    <a:cubicBezTo>
                      <a:pt x="2609" y="4000"/>
                      <a:pt x="1957" y="3853"/>
                      <a:pt x="1289" y="3756"/>
                    </a:cubicBezTo>
                    <a:cubicBezTo>
                      <a:pt x="1150" y="3731"/>
                      <a:pt x="1020" y="3719"/>
                      <a:pt x="891" y="3719"/>
                    </a:cubicBezTo>
                    <a:cubicBezTo>
                      <a:pt x="763" y="3719"/>
                      <a:pt x="637" y="3731"/>
                      <a:pt x="506" y="3756"/>
                    </a:cubicBezTo>
                    <a:cubicBezTo>
                      <a:pt x="311" y="3772"/>
                      <a:pt x="148" y="3870"/>
                      <a:pt x="82" y="4082"/>
                    </a:cubicBezTo>
                    <a:cubicBezTo>
                      <a:pt x="1" y="4277"/>
                      <a:pt x="99" y="4440"/>
                      <a:pt x="245" y="4587"/>
                    </a:cubicBezTo>
                    <a:cubicBezTo>
                      <a:pt x="327" y="4685"/>
                      <a:pt x="441" y="4766"/>
                      <a:pt x="555" y="4848"/>
                    </a:cubicBezTo>
                    <a:cubicBezTo>
                      <a:pt x="963" y="5158"/>
                      <a:pt x="1403" y="5484"/>
                      <a:pt x="1859" y="5745"/>
                    </a:cubicBezTo>
                    <a:cubicBezTo>
                      <a:pt x="2186" y="5924"/>
                      <a:pt x="2479" y="6136"/>
                      <a:pt x="2772" y="6380"/>
                    </a:cubicBezTo>
                    <a:cubicBezTo>
                      <a:pt x="3001" y="6560"/>
                      <a:pt x="3001" y="6576"/>
                      <a:pt x="2838" y="6821"/>
                    </a:cubicBezTo>
                    <a:cubicBezTo>
                      <a:pt x="2430" y="7456"/>
                      <a:pt x="2039" y="8092"/>
                      <a:pt x="1664" y="8744"/>
                    </a:cubicBezTo>
                    <a:cubicBezTo>
                      <a:pt x="1484" y="9070"/>
                      <a:pt x="1305" y="9380"/>
                      <a:pt x="1142" y="9706"/>
                    </a:cubicBezTo>
                    <a:cubicBezTo>
                      <a:pt x="1077" y="9820"/>
                      <a:pt x="1012" y="9967"/>
                      <a:pt x="1012" y="10114"/>
                    </a:cubicBezTo>
                    <a:cubicBezTo>
                      <a:pt x="1012" y="10404"/>
                      <a:pt x="1193" y="10578"/>
                      <a:pt x="1451" y="10578"/>
                    </a:cubicBezTo>
                    <a:cubicBezTo>
                      <a:pt x="1483" y="10578"/>
                      <a:pt x="1516" y="10576"/>
                      <a:pt x="1550" y="10570"/>
                    </a:cubicBezTo>
                    <a:cubicBezTo>
                      <a:pt x="1615" y="10570"/>
                      <a:pt x="1648" y="10554"/>
                      <a:pt x="1713" y="10538"/>
                    </a:cubicBezTo>
                    <a:lnTo>
                      <a:pt x="2137" y="10358"/>
                    </a:lnTo>
                    <a:cubicBezTo>
                      <a:pt x="2528" y="10163"/>
                      <a:pt x="2870" y="9935"/>
                      <a:pt x="3213" y="9657"/>
                    </a:cubicBezTo>
                    <a:cubicBezTo>
                      <a:pt x="3588" y="9397"/>
                      <a:pt x="3930" y="9136"/>
                      <a:pt x="4272" y="8875"/>
                    </a:cubicBezTo>
                    <a:cubicBezTo>
                      <a:pt x="4354" y="8810"/>
                      <a:pt x="4435" y="8728"/>
                      <a:pt x="4550" y="8728"/>
                    </a:cubicBezTo>
                    <a:cubicBezTo>
                      <a:pt x="4582" y="8761"/>
                      <a:pt x="4582" y="8826"/>
                      <a:pt x="4517" y="8859"/>
                    </a:cubicBezTo>
                    <a:cubicBezTo>
                      <a:pt x="4501" y="9152"/>
                      <a:pt x="4501" y="9429"/>
                      <a:pt x="4484" y="9723"/>
                    </a:cubicBezTo>
                    <a:cubicBezTo>
                      <a:pt x="4468" y="10277"/>
                      <a:pt x="4419" y="10815"/>
                      <a:pt x="4501" y="11369"/>
                    </a:cubicBezTo>
                    <a:cubicBezTo>
                      <a:pt x="4517" y="11516"/>
                      <a:pt x="4550" y="11663"/>
                      <a:pt x="4598" y="11793"/>
                    </a:cubicBezTo>
                    <a:cubicBezTo>
                      <a:pt x="4715" y="12037"/>
                      <a:pt x="4908" y="12164"/>
                      <a:pt x="5114" y="12164"/>
                    </a:cubicBezTo>
                    <a:cubicBezTo>
                      <a:pt x="5253" y="12164"/>
                      <a:pt x="5397" y="12107"/>
                      <a:pt x="5528" y="11989"/>
                    </a:cubicBezTo>
                    <a:lnTo>
                      <a:pt x="5707" y="11744"/>
                    </a:lnTo>
                    <a:cubicBezTo>
                      <a:pt x="5821" y="11581"/>
                      <a:pt x="5935" y="11418"/>
                      <a:pt x="6017" y="11255"/>
                    </a:cubicBezTo>
                    <a:cubicBezTo>
                      <a:pt x="6376" y="10538"/>
                      <a:pt x="6767" y="9837"/>
                      <a:pt x="7125" y="9152"/>
                    </a:cubicBezTo>
                    <a:cubicBezTo>
                      <a:pt x="7191" y="9038"/>
                      <a:pt x="7272" y="8924"/>
                      <a:pt x="7337" y="8810"/>
                    </a:cubicBezTo>
                    <a:cubicBezTo>
                      <a:pt x="7357" y="8770"/>
                      <a:pt x="7389" y="8749"/>
                      <a:pt x="7425" y="8749"/>
                    </a:cubicBezTo>
                    <a:cubicBezTo>
                      <a:pt x="7449" y="8749"/>
                      <a:pt x="7475" y="8758"/>
                      <a:pt x="7500" y="8777"/>
                    </a:cubicBezTo>
                    <a:cubicBezTo>
                      <a:pt x="7566" y="8826"/>
                      <a:pt x="7598" y="8891"/>
                      <a:pt x="7647" y="8924"/>
                    </a:cubicBezTo>
                    <a:cubicBezTo>
                      <a:pt x="7990" y="9299"/>
                      <a:pt x="8332" y="9657"/>
                      <a:pt x="8674" y="10000"/>
                    </a:cubicBezTo>
                    <a:cubicBezTo>
                      <a:pt x="8968" y="10310"/>
                      <a:pt x="9294" y="10554"/>
                      <a:pt x="9620" y="10799"/>
                    </a:cubicBezTo>
                    <a:cubicBezTo>
                      <a:pt x="9783" y="10929"/>
                      <a:pt x="9979" y="11027"/>
                      <a:pt x="10191" y="11092"/>
                    </a:cubicBezTo>
                    <a:cubicBezTo>
                      <a:pt x="10248" y="11104"/>
                      <a:pt x="10314" y="11115"/>
                      <a:pt x="10376" y="11115"/>
                    </a:cubicBezTo>
                    <a:cubicBezTo>
                      <a:pt x="10402" y="11115"/>
                      <a:pt x="10428" y="11113"/>
                      <a:pt x="10451" y="11108"/>
                    </a:cubicBezTo>
                    <a:cubicBezTo>
                      <a:pt x="10712" y="11059"/>
                      <a:pt x="10908" y="10880"/>
                      <a:pt x="10924" y="10603"/>
                    </a:cubicBezTo>
                    <a:cubicBezTo>
                      <a:pt x="10940" y="10375"/>
                      <a:pt x="10908" y="10146"/>
                      <a:pt x="10794" y="9951"/>
                    </a:cubicBezTo>
                    <a:cubicBezTo>
                      <a:pt x="10614" y="9543"/>
                      <a:pt x="10370" y="9136"/>
                      <a:pt x="10125" y="8744"/>
                    </a:cubicBezTo>
                    <a:cubicBezTo>
                      <a:pt x="9946" y="8435"/>
                      <a:pt x="9734" y="8125"/>
                      <a:pt x="9555" y="7831"/>
                    </a:cubicBezTo>
                    <a:cubicBezTo>
                      <a:pt x="9489" y="7750"/>
                      <a:pt x="9457" y="7668"/>
                      <a:pt x="9408" y="7554"/>
                    </a:cubicBezTo>
                    <a:cubicBezTo>
                      <a:pt x="9359" y="7424"/>
                      <a:pt x="9375" y="7375"/>
                      <a:pt x="9489" y="7359"/>
                    </a:cubicBezTo>
                    <a:cubicBezTo>
                      <a:pt x="9555" y="7359"/>
                      <a:pt x="9604" y="7342"/>
                      <a:pt x="9636" y="7342"/>
                    </a:cubicBezTo>
                    <a:cubicBezTo>
                      <a:pt x="10093" y="7261"/>
                      <a:pt x="10549" y="7179"/>
                      <a:pt x="11006" y="7065"/>
                    </a:cubicBezTo>
                    <a:cubicBezTo>
                      <a:pt x="11397" y="6984"/>
                      <a:pt x="11805" y="6886"/>
                      <a:pt x="12180" y="6804"/>
                    </a:cubicBezTo>
                    <a:cubicBezTo>
                      <a:pt x="12375" y="6772"/>
                      <a:pt x="12538" y="6706"/>
                      <a:pt x="12669" y="6576"/>
                    </a:cubicBezTo>
                    <a:cubicBezTo>
                      <a:pt x="13027" y="6299"/>
                      <a:pt x="12995" y="5842"/>
                      <a:pt x="12620" y="5630"/>
                    </a:cubicBezTo>
                    <a:cubicBezTo>
                      <a:pt x="12489" y="5549"/>
                      <a:pt x="12343" y="5516"/>
                      <a:pt x="12228" y="5484"/>
                    </a:cubicBezTo>
                    <a:cubicBezTo>
                      <a:pt x="11690" y="5353"/>
                      <a:pt x="11152" y="5223"/>
                      <a:pt x="10614" y="5092"/>
                    </a:cubicBezTo>
                    <a:cubicBezTo>
                      <a:pt x="10288" y="5011"/>
                      <a:pt x="9979" y="4929"/>
                      <a:pt x="9653" y="4848"/>
                    </a:cubicBezTo>
                    <a:cubicBezTo>
                      <a:pt x="9571" y="4848"/>
                      <a:pt x="9555" y="4766"/>
                      <a:pt x="9604" y="4734"/>
                    </a:cubicBezTo>
                    <a:cubicBezTo>
                      <a:pt x="9701" y="4587"/>
                      <a:pt x="9799" y="4440"/>
                      <a:pt x="9930" y="4294"/>
                    </a:cubicBezTo>
                    <a:cubicBezTo>
                      <a:pt x="10386" y="3723"/>
                      <a:pt x="10875" y="3185"/>
                      <a:pt x="11315" y="2582"/>
                    </a:cubicBezTo>
                    <a:cubicBezTo>
                      <a:pt x="11413" y="2468"/>
                      <a:pt x="11495" y="2337"/>
                      <a:pt x="11576" y="2207"/>
                    </a:cubicBezTo>
                    <a:cubicBezTo>
                      <a:pt x="11642" y="2093"/>
                      <a:pt x="11674" y="1995"/>
                      <a:pt x="11674" y="1881"/>
                    </a:cubicBezTo>
                    <a:cubicBezTo>
                      <a:pt x="11688" y="1600"/>
                      <a:pt x="11496" y="1391"/>
                      <a:pt x="11234" y="1391"/>
                    </a:cubicBezTo>
                    <a:cubicBezTo>
                      <a:pt x="11192" y="1391"/>
                      <a:pt x="11149" y="1397"/>
                      <a:pt x="11104" y="1408"/>
                    </a:cubicBezTo>
                    <a:cubicBezTo>
                      <a:pt x="10957" y="1440"/>
                      <a:pt x="10859" y="1506"/>
                      <a:pt x="10745" y="1587"/>
                    </a:cubicBezTo>
                    <a:cubicBezTo>
                      <a:pt x="10305" y="1848"/>
                      <a:pt x="9881" y="2125"/>
                      <a:pt x="9457" y="2402"/>
                    </a:cubicBezTo>
                    <a:cubicBezTo>
                      <a:pt x="8984" y="2712"/>
                      <a:pt x="8511" y="3022"/>
                      <a:pt x="8006" y="3283"/>
                    </a:cubicBezTo>
                    <a:cubicBezTo>
                      <a:pt x="7946" y="3312"/>
                      <a:pt x="7874" y="3383"/>
                      <a:pt x="7775" y="3383"/>
                    </a:cubicBezTo>
                    <a:cubicBezTo>
                      <a:pt x="7765" y="3383"/>
                      <a:pt x="7755" y="3382"/>
                      <a:pt x="7745" y="3381"/>
                    </a:cubicBezTo>
                    <a:cubicBezTo>
                      <a:pt x="7729" y="3120"/>
                      <a:pt x="7680" y="2875"/>
                      <a:pt x="7680" y="2614"/>
                    </a:cubicBezTo>
                    <a:cubicBezTo>
                      <a:pt x="7680" y="2207"/>
                      <a:pt x="7647" y="1799"/>
                      <a:pt x="7598" y="1392"/>
                    </a:cubicBezTo>
                    <a:cubicBezTo>
                      <a:pt x="7566" y="1114"/>
                      <a:pt x="7517" y="854"/>
                      <a:pt x="7452" y="593"/>
                    </a:cubicBezTo>
                    <a:cubicBezTo>
                      <a:pt x="7435" y="446"/>
                      <a:pt x="7370" y="299"/>
                      <a:pt x="7289" y="185"/>
                    </a:cubicBezTo>
                    <a:cubicBezTo>
                      <a:pt x="7195" y="63"/>
                      <a:pt x="7063" y="1"/>
                      <a:pt x="69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>
                <a:off x="1888425" y="2957950"/>
                <a:ext cx="26525" cy="29075"/>
              </a:xfrm>
              <a:custGeom>
                <a:rect b="b" l="l" r="r" t="t"/>
                <a:pathLst>
                  <a:path extrusionOk="0" h="1163" w="1061">
                    <a:moveTo>
                      <a:pt x="115" y="0"/>
                    </a:moveTo>
                    <a:cubicBezTo>
                      <a:pt x="66" y="17"/>
                      <a:pt x="17" y="33"/>
                      <a:pt x="1" y="82"/>
                    </a:cubicBezTo>
                    <a:lnTo>
                      <a:pt x="1" y="180"/>
                    </a:lnTo>
                    <a:cubicBezTo>
                      <a:pt x="17" y="196"/>
                      <a:pt x="33" y="245"/>
                      <a:pt x="66" y="261"/>
                    </a:cubicBezTo>
                    <a:cubicBezTo>
                      <a:pt x="278" y="522"/>
                      <a:pt x="490" y="767"/>
                      <a:pt x="718" y="1027"/>
                    </a:cubicBezTo>
                    <a:cubicBezTo>
                      <a:pt x="750" y="1076"/>
                      <a:pt x="799" y="1109"/>
                      <a:pt x="832" y="1142"/>
                    </a:cubicBezTo>
                    <a:cubicBezTo>
                      <a:pt x="859" y="1155"/>
                      <a:pt x="886" y="1163"/>
                      <a:pt x="912" y="1163"/>
                    </a:cubicBezTo>
                    <a:cubicBezTo>
                      <a:pt x="948" y="1163"/>
                      <a:pt x="983" y="1147"/>
                      <a:pt x="1011" y="1109"/>
                    </a:cubicBezTo>
                    <a:cubicBezTo>
                      <a:pt x="1060" y="1060"/>
                      <a:pt x="1044" y="995"/>
                      <a:pt x="995" y="946"/>
                    </a:cubicBezTo>
                    <a:cubicBezTo>
                      <a:pt x="750" y="652"/>
                      <a:pt x="506" y="359"/>
                      <a:pt x="261" y="82"/>
                    </a:cubicBezTo>
                    <a:cubicBezTo>
                      <a:pt x="229" y="33"/>
                      <a:pt x="180" y="0"/>
                      <a:pt x="1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>
                <a:off x="2159075" y="3136825"/>
                <a:ext cx="25700" cy="29100"/>
              </a:xfrm>
              <a:custGeom>
                <a:rect b="b" l="l" r="r" t="t"/>
                <a:pathLst>
                  <a:path extrusionOk="0" h="1164" w="1028">
                    <a:moveTo>
                      <a:pt x="133" y="0"/>
                    </a:moveTo>
                    <a:cubicBezTo>
                      <a:pt x="101" y="0"/>
                      <a:pt x="72" y="12"/>
                      <a:pt x="49" y="35"/>
                    </a:cubicBezTo>
                    <a:cubicBezTo>
                      <a:pt x="16" y="68"/>
                      <a:pt x="0" y="133"/>
                      <a:pt x="33" y="182"/>
                    </a:cubicBezTo>
                    <a:cubicBezTo>
                      <a:pt x="98" y="280"/>
                      <a:pt x="179" y="394"/>
                      <a:pt x="261" y="508"/>
                    </a:cubicBezTo>
                    <a:cubicBezTo>
                      <a:pt x="375" y="671"/>
                      <a:pt x="505" y="801"/>
                      <a:pt x="620" y="964"/>
                    </a:cubicBezTo>
                    <a:cubicBezTo>
                      <a:pt x="685" y="1046"/>
                      <a:pt x="766" y="1111"/>
                      <a:pt x="864" y="1160"/>
                    </a:cubicBezTo>
                    <a:cubicBezTo>
                      <a:pt x="873" y="1162"/>
                      <a:pt x="881" y="1163"/>
                      <a:pt x="891" y="1163"/>
                    </a:cubicBezTo>
                    <a:cubicBezTo>
                      <a:pt x="953" y="1163"/>
                      <a:pt x="1027" y="1117"/>
                      <a:pt x="1027" y="1046"/>
                    </a:cubicBezTo>
                    <a:cubicBezTo>
                      <a:pt x="1027" y="1013"/>
                      <a:pt x="1011" y="948"/>
                      <a:pt x="946" y="948"/>
                    </a:cubicBezTo>
                    <a:cubicBezTo>
                      <a:pt x="734" y="720"/>
                      <a:pt x="554" y="475"/>
                      <a:pt x="375" y="231"/>
                    </a:cubicBezTo>
                    <a:cubicBezTo>
                      <a:pt x="359" y="214"/>
                      <a:pt x="326" y="182"/>
                      <a:pt x="293" y="133"/>
                    </a:cubicBezTo>
                    <a:cubicBezTo>
                      <a:pt x="277" y="117"/>
                      <a:pt x="261" y="68"/>
                      <a:pt x="245" y="51"/>
                    </a:cubicBezTo>
                    <a:cubicBezTo>
                      <a:pt x="210" y="16"/>
                      <a:pt x="170" y="0"/>
                      <a:pt x="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>
                <a:off x="1994400" y="2910250"/>
                <a:ext cx="11850" cy="35900"/>
              </a:xfrm>
              <a:custGeom>
                <a:rect b="b" l="l" r="r" t="t"/>
                <a:pathLst>
                  <a:path extrusionOk="0" h="1436" w="474">
                    <a:moveTo>
                      <a:pt x="147" y="1"/>
                    </a:moveTo>
                    <a:cubicBezTo>
                      <a:pt x="98" y="1"/>
                      <a:pt x="66" y="33"/>
                      <a:pt x="33" y="66"/>
                    </a:cubicBezTo>
                    <a:cubicBezTo>
                      <a:pt x="0" y="131"/>
                      <a:pt x="0" y="213"/>
                      <a:pt x="17" y="278"/>
                    </a:cubicBezTo>
                    <a:cubicBezTo>
                      <a:pt x="82" y="571"/>
                      <a:pt x="115" y="865"/>
                      <a:pt x="180" y="1175"/>
                    </a:cubicBezTo>
                    <a:cubicBezTo>
                      <a:pt x="180" y="1256"/>
                      <a:pt x="196" y="1305"/>
                      <a:pt x="229" y="1370"/>
                    </a:cubicBezTo>
                    <a:cubicBezTo>
                      <a:pt x="245" y="1419"/>
                      <a:pt x="278" y="1435"/>
                      <a:pt x="326" y="1435"/>
                    </a:cubicBezTo>
                    <a:cubicBezTo>
                      <a:pt x="392" y="1435"/>
                      <a:pt x="408" y="1387"/>
                      <a:pt x="424" y="1354"/>
                    </a:cubicBezTo>
                    <a:cubicBezTo>
                      <a:pt x="441" y="1338"/>
                      <a:pt x="441" y="1289"/>
                      <a:pt x="473" y="1224"/>
                    </a:cubicBezTo>
                    <a:cubicBezTo>
                      <a:pt x="408" y="865"/>
                      <a:pt x="343" y="474"/>
                      <a:pt x="261" y="82"/>
                    </a:cubicBezTo>
                    <a:lnTo>
                      <a:pt x="245" y="66"/>
                    </a:lnTo>
                    <a:cubicBezTo>
                      <a:pt x="229" y="33"/>
                      <a:pt x="196" y="1"/>
                      <a:pt x="1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5"/>
              <p:cNvSpPr/>
              <p:nvPr/>
            </p:nvSpPr>
            <p:spPr>
              <a:xfrm>
                <a:off x="2087325" y="2910750"/>
                <a:ext cx="20000" cy="30925"/>
              </a:xfrm>
              <a:custGeom>
                <a:rect b="b" l="l" r="r" t="t"/>
                <a:pathLst>
                  <a:path extrusionOk="0" h="1237" w="800">
                    <a:moveTo>
                      <a:pt x="700" y="0"/>
                    </a:moveTo>
                    <a:cubicBezTo>
                      <a:pt x="659" y="0"/>
                      <a:pt x="627" y="27"/>
                      <a:pt x="604" y="62"/>
                    </a:cubicBezTo>
                    <a:cubicBezTo>
                      <a:pt x="555" y="111"/>
                      <a:pt x="539" y="176"/>
                      <a:pt x="522" y="209"/>
                    </a:cubicBezTo>
                    <a:cubicBezTo>
                      <a:pt x="457" y="307"/>
                      <a:pt x="424" y="437"/>
                      <a:pt x="359" y="535"/>
                    </a:cubicBezTo>
                    <a:cubicBezTo>
                      <a:pt x="278" y="682"/>
                      <a:pt x="164" y="829"/>
                      <a:pt x="98" y="959"/>
                    </a:cubicBezTo>
                    <a:cubicBezTo>
                      <a:pt x="1" y="1089"/>
                      <a:pt x="1" y="1155"/>
                      <a:pt x="66" y="1204"/>
                    </a:cubicBezTo>
                    <a:cubicBezTo>
                      <a:pt x="88" y="1225"/>
                      <a:pt x="111" y="1236"/>
                      <a:pt x="136" y="1236"/>
                    </a:cubicBezTo>
                    <a:cubicBezTo>
                      <a:pt x="187" y="1236"/>
                      <a:pt x="245" y="1193"/>
                      <a:pt x="310" y="1106"/>
                    </a:cubicBezTo>
                    <a:lnTo>
                      <a:pt x="343" y="1089"/>
                    </a:lnTo>
                    <a:cubicBezTo>
                      <a:pt x="522" y="845"/>
                      <a:pt x="636" y="584"/>
                      <a:pt x="767" y="291"/>
                    </a:cubicBezTo>
                    <a:cubicBezTo>
                      <a:pt x="783" y="258"/>
                      <a:pt x="799" y="193"/>
                      <a:pt x="799" y="144"/>
                    </a:cubicBezTo>
                    <a:cubicBezTo>
                      <a:pt x="783" y="62"/>
                      <a:pt x="783" y="30"/>
                      <a:pt x="751" y="13"/>
                    </a:cubicBezTo>
                    <a:cubicBezTo>
                      <a:pt x="732" y="4"/>
                      <a:pt x="715" y="0"/>
                      <a:pt x="7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5"/>
              <p:cNvSpPr/>
              <p:nvPr/>
            </p:nvSpPr>
            <p:spPr>
              <a:xfrm>
                <a:off x="2164350" y="2997750"/>
                <a:ext cx="32650" cy="18500"/>
              </a:xfrm>
              <a:custGeom>
                <a:rect b="b" l="l" r="r" t="t"/>
                <a:pathLst>
                  <a:path extrusionOk="0" h="740" w="1306">
                    <a:moveTo>
                      <a:pt x="1178" y="0"/>
                    </a:moveTo>
                    <a:cubicBezTo>
                      <a:pt x="1162" y="0"/>
                      <a:pt x="1144" y="2"/>
                      <a:pt x="1126" y="6"/>
                    </a:cubicBezTo>
                    <a:cubicBezTo>
                      <a:pt x="800" y="120"/>
                      <a:pt x="490" y="234"/>
                      <a:pt x="197" y="397"/>
                    </a:cubicBezTo>
                    <a:cubicBezTo>
                      <a:pt x="131" y="446"/>
                      <a:pt x="66" y="479"/>
                      <a:pt x="34" y="560"/>
                    </a:cubicBezTo>
                    <a:cubicBezTo>
                      <a:pt x="1" y="609"/>
                      <a:pt x="1" y="642"/>
                      <a:pt x="50" y="691"/>
                    </a:cubicBezTo>
                    <a:cubicBezTo>
                      <a:pt x="66" y="707"/>
                      <a:pt x="82" y="723"/>
                      <a:pt x="131" y="740"/>
                    </a:cubicBezTo>
                    <a:cubicBezTo>
                      <a:pt x="164" y="723"/>
                      <a:pt x="213" y="723"/>
                      <a:pt x="246" y="674"/>
                    </a:cubicBezTo>
                    <a:cubicBezTo>
                      <a:pt x="490" y="511"/>
                      <a:pt x="767" y="446"/>
                      <a:pt x="1028" y="332"/>
                    </a:cubicBezTo>
                    <a:cubicBezTo>
                      <a:pt x="1093" y="316"/>
                      <a:pt x="1142" y="283"/>
                      <a:pt x="1207" y="251"/>
                    </a:cubicBezTo>
                    <a:cubicBezTo>
                      <a:pt x="1273" y="218"/>
                      <a:pt x="1305" y="169"/>
                      <a:pt x="1289" y="88"/>
                    </a:cubicBezTo>
                    <a:cubicBezTo>
                      <a:pt x="1276" y="24"/>
                      <a:pt x="1234" y="0"/>
                      <a:pt x="11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5"/>
              <p:cNvSpPr/>
              <p:nvPr/>
            </p:nvSpPr>
            <p:spPr>
              <a:xfrm>
                <a:off x="2057575" y="3198825"/>
                <a:ext cx="8175" cy="33700"/>
              </a:xfrm>
              <a:custGeom>
                <a:rect b="b" l="l" r="r" t="t"/>
                <a:pathLst>
                  <a:path extrusionOk="0" h="1348" w="327">
                    <a:moveTo>
                      <a:pt x="115" y="1"/>
                    </a:moveTo>
                    <a:cubicBezTo>
                      <a:pt x="33" y="1"/>
                      <a:pt x="0" y="82"/>
                      <a:pt x="0" y="196"/>
                    </a:cubicBezTo>
                    <a:lnTo>
                      <a:pt x="0" y="245"/>
                    </a:lnTo>
                    <a:cubicBezTo>
                      <a:pt x="17" y="522"/>
                      <a:pt x="17" y="832"/>
                      <a:pt x="33" y="1125"/>
                    </a:cubicBezTo>
                    <a:cubicBezTo>
                      <a:pt x="33" y="1158"/>
                      <a:pt x="33" y="1207"/>
                      <a:pt x="66" y="1240"/>
                    </a:cubicBezTo>
                    <a:cubicBezTo>
                      <a:pt x="78" y="1304"/>
                      <a:pt x="122" y="1348"/>
                      <a:pt x="179" y="1348"/>
                    </a:cubicBezTo>
                    <a:cubicBezTo>
                      <a:pt x="195" y="1348"/>
                      <a:pt x="211" y="1344"/>
                      <a:pt x="229" y="1337"/>
                    </a:cubicBezTo>
                    <a:cubicBezTo>
                      <a:pt x="278" y="1321"/>
                      <a:pt x="327" y="1289"/>
                      <a:pt x="327" y="1207"/>
                    </a:cubicBezTo>
                    <a:cubicBezTo>
                      <a:pt x="327" y="1011"/>
                      <a:pt x="310" y="848"/>
                      <a:pt x="278" y="685"/>
                    </a:cubicBezTo>
                    <a:cubicBezTo>
                      <a:pt x="261" y="522"/>
                      <a:pt x="261" y="359"/>
                      <a:pt x="261" y="180"/>
                    </a:cubicBezTo>
                    <a:cubicBezTo>
                      <a:pt x="261" y="66"/>
                      <a:pt x="196" y="1"/>
                      <a:pt x="1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5"/>
              <p:cNvSpPr/>
              <p:nvPr/>
            </p:nvSpPr>
            <p:spPr>
              <a:xfrm>
                <a:off x="1938550" y="3194350"/>
                <a:ext cx="17550" cy="30750"/>
              </a:xfrm>
              <a:custGeom>
                <a:rect b="b" l="l" r="r" t="t"/>
                <a:pathLst>
                  <a:path extrusionOk="0" h="1230" w="702">
                    <a:moveTo>
                      <a:pt x="604" y="0"/>
                    </a:moveTo>
                    <a:cubicBezTo>
                      <a:pt x="555" y="0"/>
                      <a:pt x="506" y="0"/>
                      <a:pt x="474" y="33"/>
                    </a:cubicBezTo>
                    <a:lnTo>
                      <a:pt x="408" y="163"/>
                    </a:lnTo>
                    <a:cubicBezTo>
                      <a:pt x="294" y="440"/>
                      <a:pt x="148" y="734"/>
                      <a:pt x="33" y="1011"/>
                    </a:cubicBezTo>
                    <a:cubicBezTo>
                      <a:pt x="33" y="1027"/>
                      <a:pt x="1" y="1060"/>
                      <a:pt x="1" y="1076"/>
                    </a:cubicBezTo>
                    <a:cubicBezTo>
                      <a:pt x="1" y="1141"/>
                      <a:pt x="1" y="1190"/>
                      <a:pt x="66" y="1223"/>
                    </a:cubicBezTo>
                    <a:cubicBezTo>
                      <a:pt x="79" y="1227"/>
                      <a:pt x="91" y="1229"/>
                      <a:pt x="103" y="1229"/>
                    </a:cubicBezTo>
                    <a:cubicBezTo>
                      <a:pt x="134" y="1229"/>
                      <a:pt x="161" y="1214"/>
                      <a:pt x="197" y="1190"/>
                    </a:cubicBezTo>
                    <a:cubicBezTo>
                      <a:pt x="278" y="1158"/>
                      <a:pt x="311" y="1076"/>
                      <a:pt x="360" y="995"/>
                    </a:cubicBezTo>
                    <a:cubicBezTo>
                      <a:pt x="457" y="750"/>
                      <a:pt x="555" y="522"/>
                      <a:pt x="669" y="277"/>
                    </a:cubicBezTo>
                    <a:cubicBezTo>
                      <a:pt x="686" y="212"/>
                      <a:pt x="702" y="180"/>
                      <a:pt x="702" y="131"/>
                    </a:cubicBezTo>
                    <a:cubicBezTo>
                      <a:pt x="686" y="49"/>
                      <a:pt x="669" y="17"/>
                      <a:pt x="6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5"/>
              <p:cNvSpPr/>
              <p:nvPr/>
            </p:nvSpPr>
            <p:spPr>
              <a:xfrm>
                <a:off x="1976050" y="2913775"/>
                <a:ext cx="12675" cy="31775"/>
              </a:xfrm>
              <a:custGeom>
                <a:rect b="b" l="l" r="r" t="t"/>
                <a:pathLst>
                  <a:path extrusionOk="0" h="1271" w="507">
                    <a:moveTo>
                      <a:pt x="119" y="1"/>
                    </a:moveTo>
                    <a:cubicBezTo>
                      <a:pt x="106" y="1"/>
                      <a:pt x="94" y="3"/>
                      <a:pt x="82" y="7"/>
                    </a:cubicBezTo>
                    <a:cubicBezTo>
                      <a:pt x="33" y="23"/>
                      <a:pt x="17" y="72"/>
                      <a:pt x="1" y="104"/>
                    </a:cubicBezTo>
                    <a:lnTo>
                      <a:pt x="1" y="170"/>
                    </a:lnTo>
                    <a:cubicBezTo>
                      <a:pt x="66" y="479"/>
                      <a:pt x="131" y="773"/>
                      <a:pt x="196" y="1083"/>
                    </a:cubicBezTo>
                    <a:cubicBezTo>
                      <a:pt x="229" y="1148"/>
                      <a:pt x="262" y="1213"/>
                      <a:pt x="327" y="1246"/>
                    </a:cubicBezTo>
                    <a:cubicBezTo>
                      <a:pt x="343" y="1262"/>
                      <a:pt x="364" y="1270"/>
                      <a:pt x="384" y="1270"/>
                    </a:cubicBezTo>
                    <a:cubicBezTo>
                      <a:pt x="404" y="1270"/>
                      <a:pt x="425" y="1262"/>
                      <a:pt x="441" y="1246"/>
                    </a:cubicBezTo>
                    <a:cubicBezTo>
                      <a:pt x="474" y="1229"/>
                      <a:pt x="490" y="1197"/>
                      <a:pt x="506" y="1164"/>
                    </a:cubicBezTo>
                    <a:cubicBezTo>
                      <a:pt x="506" y="1131"/>
                      <a:pt x="490" y="1115"/>
                      <a:pt x="490" y="1083"/>
                    </a:cubicBezTo>
                    <a:lnTo>
                      <a:pt x="294" y="300"/>
                    </a:lnTo>
                    <a:cubicBezTo>
                      <a:pt x="278" y="202"/>
                      <a:pt x="262" y="137"/>
                      <a:pt x="213" y="72"/>
                    </a:cubicBezTo>
                    <a:cubicBezTo>
                      <a:pt x="200" y="22"/>
                      <a:pt x="159" y="1"/>
                      <a:pt x="1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5"/>
              <p:cNvSpPr/>
              <p:nvPr/>
            </p:nvSpPr>
            <p:spPr>
              <a:xfrm>
                <a:off x="2072250" y="3199650"/>
                <a:ext cx="12250" cy="30200"/>
              </a:xfrm>
              <a:custGeom>
                <a:rect b="b" l="l" r="r" t="t"/>
                <a:pathLst>
                  <a:path extrusionOk="0" h="1208" w="490">
                    <a:moveTo>
                      <a:pt x="98" y="0"/>
                    </a:moveTo>
                    <a:cubicBezTo>
                      <a:pt x="49" y="0"/>
                      <a:pt x="17" y="49"/>
                      <a:pt x="0" y="114"/>
                    </a:cubicBezTo>
                    <a:lnTo>
                      <a:pt x="0" y="228"/>
                    </a:lnTo>
                    <a:cubicBezTo>
                      <a:pt x="66" y="473"/>
                      <a:pt x="147" y="766"/>
                      <a:pt x="163" y="1027"/>
                    </a:cubicBezTo>
                    <a:cubicBezTo>
                      <a:pt x="180" y="1092"/>
                      <a:pt x="229" y="1125"/>
                      <a:pt x="261" y="1158"/>
                    </a:cubicBezTo>
                    <a:cubicBezTo>
                      <a:pt x="303" y="1189"/>
                      <a:pt x="339" y="1207"/>
                      <a:pt x="372" y="1207"/>
                    </a:cubicBezTo>
                    <a:cubicBezTo>
                      <a:pt x="390" y="1207"/>
                      <a:pt x="407" y="1202"/>
                      <a:pt x="424" y="1190"/>
                    </a:cubicBezTo>
                    <a:cubicBezTo>
                      <a:pt x="473" y="1174"/>
                      <a:pt x="489" y="1109"/>
                      <a:pt x="473" y="1044"/>
                    </a:cubicBezTo>
                    <a:cubicBezTo>
                      <a:pt x="375" y="766"/>
                      <a:pt x="326" y="473"/>
                      <a:pt x="245" y="196"/>
                    </a:cubicBezTo>
                    <a:cubicBezTo>
                      <a:pt x="245" y="147"/>
                      <a:pt x="229" y="114"/>
                      <a:pt x="212" y="65"/>
                    </a:cubicBezTo>
                    <a:cubicBezTo>
                      <a:pt x="180" y="33"/>
                      <a:pt x="147" y="0"/>
                      <a:pt x="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5"/>
              <p:cNvSpPr/>
              <p:nvPr/>
            </p:nvSpPr>
            <p:spPr>
              <a:xfrm>
                <a:off x="2175375" y="3013775"/>
                <a:ext cx="25700" cy="9825"/>
              </a:xfrm>
              <a:custGeom>
                <a:rect b="b" l="l" r="r" t="t"/>
                <a:pathLst>
                  <a:path extrusionOk="0" h="393" w="1028">
                    <a:moveTo>
                      <a:pt x="897" y="1"/>
                    </a:moveTo>
                    <a:cubicBezTo>
                      <a:pt x="652" y="50"/>
                      <a:pt x="408" y="66"/>
                      <a:pt x="179" y="99"/>
                    </a:cubicBezTo>
                    <a:cubicBezTo>
                      <a:pt x="131" y="99"/>
                      <a:pt x="82" y="148"/>
                      <a:pt x="33" y="180"/>
                    </a:cubicBezTo>
                    <a:cubicBezTo>
                      <a:pt x="16" y="213"/>
                      <a:pt x="0" y="262"/>
                      <a:pt x="16" y="311"/>
                    </a:cubicBezTo>
                    <a:cubicBezTo>
                      <a:pt x="33" y="376"/>
                      <a:pt x="49" y="392"/>
                      <a:pt x="114" y="392"/>
                    </a:cubicBezTo>
                    <a:cubicBezTo>
                      <a:pt x="359" y="376"/>
                      <a:pt x="603" y="327"/>
                      <a:pt x="864" y="294"/>
                    </a:cubicBezTo>
                    <a:cubicBezTo>
                      <a:pt x="897" y="294"/>
                      <a:pt x="929" y="262"/>
                      <a:pt x="946" y="245"/>
                    </a:cubicBezTo>
                    <a:cubicBezTo>
                      <a:pt x="995" y="213"/>
                      <a:pt x="1027" y="164"/>
                      <a:pt x="1011" y="99"/>
                    </a:cubicBezTo>
                    <a:cubicBezTo>
                      <a:pt x="995" y="17"/>
                      <a:pt x="946" y="1"/>
                      <a:pt x="8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5"/>
              <p:cNvSpPr/>
              <p:nvPr/>
            </p:nvSpPr>
            <p:spPr>
              <a:xfrm>
                <a:off x="1868850" y="3085525"/>
                <a:ext cx="24500" cy="7475"/>
              </a:xfrm>
              <a:custGeom>
                <a:rect b="b" l="l" r="r" t="t"/>
                <a:pathLst>
                  <a:path extrusionOk="0" h="299" w="980">
                    <a:moveTo>
                      <a:pt x="523" y="0"/>
                    </a:moveTo>
                    <a:cubicBezTo>
                      <a:pt x="376" y="33"/>
                      <a:pt x="246" y="33"/>
                      <a:pt x="148" y="33"/>
                    </a:cubicBezTo>
                    <a:cubicBezTo>
                      <a:pt x="82" y="33"/>
                      <a:pt x="34" y="65"/>
                      <a:pt x="34" y="131"/>
                    </a:cubicBezTo>
                    <a:cubicBezTo>
                      <a:pt x="1" y="196"/>
                      <a:pt x="50" y="228"/>
                      <a:pt x="115" y="245"/>
                    </a:cubicBezTo>
                    <a:cubicBezTo>
                      <a:pt x="268" y="283"/>
                      <a:pt x="415" y="299"/>
                      <a:pt x="563" y="299"/>
                    </a:cubicBezTo>
                    <a:cubicBezTo>
                      <a:pt x="668" y="299"/>
                      <a:pt x="773" y="291"/>
                      <a:pt x="881" y="277"/>
                    </a:cubicBezTo>
                    <a:cubicBezTo>
                      <a:pt x="947" y="277"/>
                      <a:pt x="979" y="212"/>
                      <a:pt x="979" y="147"/>
                    </a:cubicBezTo>
                    <a:cubicBezTo>
                      <a:pt x="979" y="82"/>
                      <a:pt x="947" y="33"/>
                      <a:pt x="881" y="33"/>
                    </a:cubicBezTo>
                    <a:cubicBezTo>
                      <a:pt x="767" y="33"/>
                      <a:pt x="637" y="0"/>
                      <a:pt x="5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5"/>
              <p:cNvSpPr/>
              <p:nvPr/>
            </p:nvSpPr>
            <p:spPr>
              <a:xfrm>
                <a:off x="1874575" y="3098550"/>
                <a:ext cx="20000" cy="9725"/>
              </a:xfrm>
              <a:custGeom>
                <a:rect b="b" l="l" r="r" t="t"/>
                <a:pathLst>
                  <a:path extrusionOk="0" h="389" w="800">
                    <a:moveTo>
                      <a:pt x="636" y="1"/>
                    </a:moveTo>
                    <a:cubicBezTo>
                      <a:pt x="489" y="34"/>
                      <a:pt x="326" y="50"/>
                      <a:pt x="212" y="99"/>
                    </a:cubicBezTo>
                    <a:cubicBezTo>
                      <a:pt x="147" y="99"/>
                      <a:pt x="98" y="131"/>
                      <a:pt x="65" y="180"/>
                    </a:cubicBezTo>
                    <a:cubicBezTo>
                      <a:pt x="17" y="197"/>
                      <a:pt x="0" y="262"/>
                      <a:pt x="17" y="311"/>
                    </a:cubicBezTo>
                    <a:cubicBezTo>
                      <a:pt x="52" y="358"/>
                      <a:pt x="79" y="389"/>
                      <a:pt x="117" y="389"/>
                    </a:cubicBezTo>
                    <a:cubicBezTo>
                      <a:pt x="131" y="389"/>
                      <a:pt x="146" y="385"/>
                      <a:pt x="163" y="376"/>
                    </a:cubicBezTo>
                    <a:cubicBezTo>
                      <a:pt x="326" y="343"/>
                      <a:pt x="506" y="294"/>
                      <a:pt x="669" y="262"/>
                    </a:cubicBezTo>
                    <a:cubicBezTo>
                      <a:pt x="701" y="262"/>
                      <a:pt x="734" y="245"/>
                      <a:pt x="750" y="213"/>
                    </a:cubicBezTo>
                    <a:cubicBezTo>
                      <a:pt x="783" y="197"/>
                      <a:pt x="799" y="164"/>
                      <a:pt x="799" y="131"/>
                    </a:cubicBezTo>
                    <a:cubicBezTo>
                      <a:pt x="799" y="99"/>
                      <a:pt x="783" y="50"/>
                      <a:pt x="734" y="34"/>
                    </a:cubicBezTo>
                    <a:cubicBezTo>
                      <a:pt x="718" y="17"/>
                      <a:pt x="669" y="17"/>
                      <a:pt x="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6"/>
          <p:cNvSpPr txBox="1"/>
          <p:nvPr>
            <p:ph type="title"/>
          </p:nvPr>
        </p:nvSpPr>
        <p:spPr>
          <a:xfrm>
            <a:off x="2226600" y="941866"/>
            <a:ext cx="46908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1" name="Google Shape;421;p16"/>
          <p:cNvSpPr txBox="1"/>
          <p:nvPr>
            <p:ph idx="1" type="subTitle"/>
          </p:nvPr>
        </p:nvSpPr>
        <p:spPr>
          <a:xfrm>
            <a:off x="2226600" y="1785462"/>
            <a:ext cx="4690800" cy="11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22" name="Google Shape;422;p16"/>
          <p:cNvGrpSpPr/>
          <p:nvPr/>
        </p:nvGrpSpPr>
        <p:grpSpPr>
          <a:xfrm>
            <a:off x="78443" y="-498937"/>
            <a:ext cx="9467552" cy="5839586"/>
            <a:chOff x="78443" y="-498937"/>
            <a:chExt cx="9467552" cy="5839586"/>
          </a:xfrm>
        </p:grpSpPr>
        <p:sp>
          <p:nvSpPr>
            <p:cNvPr id="423" name="Google Shape;423;p16"/>
            <p:cNvSpPr/>
            <p:nvPr/>
          </p:nvSpPr>
          <p:spPr>
            <a:xfrm rot="3045152">
              <a:off x="588322" y="-31575"/>
              <a:ext cx="491443" cy="476617"/>
            </a:xfrm>
            <a:custGeom>
              <a:rect b="b" l="l" r="r" t="t"/>
              <a:pathLst>
                <a:path extrusionOk="0" h="12634" w="13027">
                  <a:moveTo>
                    <a:pt x="9852" y="0"/>
                  </a:moveTo>
                  <a:cubicBezTo>
                    <a:pt x="9743" y="0"/>
                    <a:pt x="9634" y="13"/>
                    <a:pt x="9522" y="37"/>
                  </a:cubicBezTo>
                  <a:cubicBezTo>
                    <a:pt x="9261" y="86"/>
                    <a:pt x="9016" y="183"/>
                    <a:pt x="8772" y="314"/>
                  </a:cubicBezTo>
                  <a:cubicBezTo>
                    <a:pt x="8071" y="689"/>
                    <a:pt x="7484" y="1145"/>
                    <a:pt x="7011" y="1781"/>
                  </a:cubicBezTo>
                  <a:cubicBezTo>
                    <a:pt x="6913" y="1928"/>
                    <a:pt x="6815" y="1993"/>
                    <a:pt x="6652" y="2009"/>
                  </a:cubicBezTo>
                  <a:cubicBezTo>
                    <a:pt x="6555" y="2030"/>
                    <a:pt x="6487" y="2044"/>
                    <a:pt x="6434" y="2044"/>
                  </a:cubicBezTo>
                  <a:cubicBezTo>
                    <a:pt x="6321" y="2044"/>
                    <a:pt x="6285" y="1977"/>
                    <a:pt x="6196" y="1765"/>
                  </a:cubicBezTo>
                  <a:cubicBezTo>
                    <a:pt x="6033" y="1406"/>
                    <a:pt x="5837" y="1113"/>
                    <a:pt x="5560" y="852"/>
                  </a:cubicBezTo>
                  <a:cubicBezTo>
                    <a:pt x="5430" y="705"/>
                    <a:pt x="5267" y="591"/>
                    <a:pt x="5055" y="542"/>
                  </a:cubicBezTo>
                  <a:cubicBezTo>
                    <a:pt x="4975" y="522"/>
                    <a:pt x="4897" y="512"/>
                    <a:pt x="4822" y="512"/>
                  </a:cubicBezTo>
                  <a:cubicBezTo>
                    <a:pt x="4526" y="512"/>
                    <a:pt x="4272" y="664"/>
                    <a:pt x="4142" y="950"/>
                  </a:cubicBezTo>
                  <a:cubicBezTo>
                    <a:pt x="4060" y="1145"/>
                    <a:pt x="4011" y="1374"/>
                    <a:pt x="4044" y="1602"/>
                  </a:cubicBezTo>
                  <a:cubicBezTo>
                    <a:pt x="4093" y="1961"/>
                    <a:pt x="4174" y="2352"/>
                    <a:pt x="4337" y="2694"/>
                  </a:cubicBezTo>
                  <a:cubicBezTo>
                    <a:pt x="4419" y="2825"/>
                    <a:pt x="4484" y="2955"/>
                    <a:pt x="4549" y="3085"/>
                  </a:cubicBezTo>
                  <a:cubicBezTo>
                    <a:pt x="4614" y="3183"/>
                    <a:pt x="4582" y="3265"/>
                    <a:pt x="4533" y="3379"/>
                  </a:cubicBezTo>
                  <a:cubicBezTo>
                    <a:pt x="4504" y="3426"/>
                    <a:pt x="4470" y="3452"/>
                    <a:pt x="4431" y="3452"/>
                  </a:cubicBezTo>
                  <a:cubicBezTo>
                    <a:pt x="4402" y="3452"/>
                    <a:pt x="4371" y="3439"/>
                    <a:pt x="4337" y="3411"/>
                  </a:cubicBezTo>
                  <a:cubicBezTo>
                    <a:pt x="4158" y="3265"/>
                    <a:pt x="3979" y="3134"/>
                    <a:pt x="3750" y="3020"/>
                  </a:cubicBezTo>
                  <a:cubicBezTo>
                    <a:pt x="3535" y="2922"/>
                    <a:pt x="3325" y="2872"/>
                    <a:pt x="3114" y="2872"/>
                  </a:cubicBezTo>
                  <a:cubicBezTo>
                    <a:pt x="2942" y="2872"/>
                    <a:pt x="2769" y="2905"/>
                    <a:pt x="2593" y="2971"/>
                  </a:cubicBezTo>
                  <a:cubicBezTo>
                    <a:pt x="2055" y="3151"/>
                    <a:pt x="1875" y="3705"/>
                    <a:pt x="2169" y="4161"/>
                  </a:cubicBezTo>
                  <a:cubicBezTo>
                    <a:pt x="2218" y="4276"/>
                    <a:pt x="2299" y="4373"/>
                    <a:pt x="2381" y="4455"/>
                  </a:cubicBezTo>
                  <a:lnTo>
                    <a:pt x="3066" y="5123"/>
                  </a:lnTo>
                  <a:cubicBezTo>
                    <a:pt x="3180" y="5254"/>
                    <a:pt x="3343" y="5352"/>
                    <a:pt x="3424" y="5515"/>
                  </a:cubicBezTo>
                  <a:cubicBezTo>
                    <a:pt x="3401" y="5519"/>
                    <a:pt x="3377" y="5520"/>
                    <a:pt x="3355" y="5520"/>
                  </a:cubicBezTo>
                  <a:cubicBezTo>
                    <a:pt x="3189" y="5520"/>
                    <a:pt x="3046" y="5425"/>
                    <a:pt x="2903" y="5368"/>
                  </a:cubicBezTo>
                  <a:cubicBezTo>
                    <a:pt x="2625" y="5270"/>
                    <a:pt x="2348" y="5140"/>
                    <a:pt x="2055" y="5107"/>
                  </a:cubicBezTo>
                  <a:cubicBezTo>
                    <a:pt x="1965" y="5092"/>
                    <a:pt x="1877" y="5085"/>
                    <a:pt x="1792" y="5085"/>
                  </a:cubicBezTo>
                  <a:cubicBezTo>
                    <a:pt x="1401" y="5085"/>
                    <a:pt x="1064" y="5239"/>
                    <a:pt x="783" y="5547"/>
                  </a:cubicBezTo>
                  <a:cubicBezTo>
                    <a:pt x="653" y="5710"/>
                    <a:pt x="555" y="5906"/>
                    <a:pt x="473" y="6085"/>
                  </a:cubicBezTo>
                  <a:cubicBezTo>
                    <a:pt x="180" y="6754"/>
                    <a:pt x="49" y="7455"/>
                    <a:pt x="1" y="8156"/>
                  </a:cubicBezTo>
                  <a:cubicBezTo>
                    <a:pt x="1" y="8351"/>
                    <a:pt x="17" y="8514"/>
                    <a:pt x="66" y="8694"/>
                  </a:cubicBezTo>
                  <a:cubicBezTo>
                    <a:pt x="141" y="9027"/>
                    <a:pt x="385" y="9219"/>
                    <a:pt x="733" y="9219"/>
                  </a:cubicBezTo>
                  <a:cubicBezTo>
                    <a:pt x="760" y="9219"/>
                    <a:pt x="787" y="9218"/>
                    <a:pt x="816" y="9215"/>
                  </a:cubicBezTo>
                  <a:cubicBezTo>
                    <a:pt x="946" y="9215"/>
                    <a:pt x="1044" y="9183"/>
                    <a:pt x="1142" y="9134"/>
                  </a:cubicBezTo>
                  <a:lnTo>
                    <a:pt x="1631" y="8889"/>
                  </a:lnTo>
                  <a:cubicBezTo>
                    <a:pt x="1859" y="8775"/>
                    <a:pt x="2055" y="8645"/>
                    <a:pt x="2299" y="8563"/>
                  </a:cubicBezTo>
                  <a:cubicBezTo>
                    <a:pt x="2321" y="8563"/>
                    <a:pt x="2343" y="8556"/>
                    <a:pt x="2360" y="8556"/>
                  </a:cubicBezTo>
                  <a:cubicBezTo>
                    <a:pt x="2368" y="8556"/>
                    <a:pt x="2375" y="8558"/>
                    <a:pt x="2381" y="8563"/>
                  </a:cubicBezTo>
                  <a:cubicBezTo>
                    <a:pt x="2446" y="8612"/>
                    <a:pt x="2381" y="8645"/>
                    <a:pt x="2365" y="8677"/>
                  </a:cubicBezTo>
                  <a:cubicBezTo>
                    <a:pt x="2185" y="8873"/>
                    <a:pt x="2006" y="9085"/>
                    <a:pt x="1810" y="9297"/>
                  </a:cubicBezTo>
                  <a:cubicBezTo>
                    <a:pt x="1386" y="9770"/>
                    <a:pt x="1060" y="10308"/>
                    <a:pt x="832" y="10911"/>
                  </a:cubicBezTo>
                  <a:cubicBezTo>
                    <a:pt x="734" y="11172"/>
                    <a:pt x="702" y="11465"/>
                    <a:pt x="734" y="11743"/>
                  </a:cubicBezTo>
                  <a:cubicBezTo>
                    <a:pt x="808" y="12263"/>
                    <a:pt x="1235" y="12634"/>
                    <a:pt x="1742" y="12634"/>
                  </a:cubicBezTo>
                  <a:cubicBezTo>
                    <a:pt x="1791" y="12634"/>
                    <a:pt x="1841" y="12630"/>
                    <a:pt x="1892" y="12623"/>
                  </a:cubicBezTo>
                  <a:cubicBezTo>
                    <a:pt x="2120" y="12590"/>
                    <a:pt x="2348" y="12525"/>
                    <a:pt x="2544" y="12427"/>
                  </a:cubicBezTo>
                  <a:cubicBezTo>
                    <a:pt x="3163" y="12117"/>
                    <a:pt x="3734" y="11743"/>
                    <a:pt x="4239" y="11253"/>
                  </a:cubicBezTo>
                  <a:cubicBezTo>
                    <a:pt x="4370" y="11156"/>
                    <a:pt x="4468" y="11041"/>
                    <a:pt x="4566" y="10911"/>
                  </a:cubicBezTo>
                  <a:cubicBezTo>
                    <a:pt x="4614" y="10878"/>
                    <a:pt x="4647" y="10830"/>
                    <a:pt x="4712" y="10830"/>
                  </a:cubicBezTo>
                  <a:cubicBezTo>
                    <a:pt x="4859" y="10830"/>
                    <a:pt x="4989" y="10878"/>
                    <a:pt x="5120" y="10960"/>
                  </a:cubicBezTo>
                  <a:cubicBezTo>
                    <a:pt x="5234" y="11041"/>
                    <a:pt x="5218" y="11156"/>
                    <a:pt x="5218" y="11253"/>
                  </a:cubicBezTo>
                  <a:cubicBezTo>
                    <a:pt x="5234" y="11319"/>
                    <a:pt x="5234" y="11400"/>
                    <a:pt x="5234" y="11465"/>
                  </a:cubicBezTo>
                  <a:cubicBezTo>
                    <a:pt x="5283" y="11857"/>
                    <a:pt x="5462" y="12183"/>
                    <a:pt x="5756" y="12444"/>
                  </a:cubicBezTo>
                  <a:cubicBezTo>
                    <a:pt x="5897" y="12572"/>
                    <a:pt x="6061" y="12633"/>
                    <a:pt x="6220" y="12633"/>
                  </a:cubicBezTo>
                  <a:cubicBezTo>
                    <a:pt x="6445" y="12633"/>
                    <a:pt x="6658" y="12510"/>
                    <a:pt x="6783" y="12281"/>
                  </a:cubicBezTo>
                  <a:cubicBezTo>
                    <a:pt x="6864" y="12134"/>
                    <a:pt x="6930" y="11971"/>
                    <a:pt x="6946" y="11808"/>
                  </a:cubicBezTo>
                  <a:cubicBezTo>
                    <a:pt x="7060" y="11253"/>
                    <a:pt x="7060" y="10715"/>
                    <a:pt x="6978" y="10161"/>
                  </a:cubicBezTo>
                  <a:cubicBezTo>
                    <a:pt x="6930" y="9982"/>
                    <a:pt x="6913" y="9770"/>
                    <a:pt x="6864" y="9590"/>
                  </a:cubicBezTo>
                  <a:cubicBezTo>
                    <a:pt x="6848" y="9444"/>
                    <a:pt x="6913" y="9330"/>
                    <a:pt x="7027" y="9248"/>
                  </a:cubicBezTo>
                  <a:cubicBezTo>
                    <a:pt x="7114" y="9186"/>
                    <a:pt x="7212" y="9155"/>
                    <a:pt x="7309" y="9155"/>
                  </a:cubicBezTo>
                  <a:cubicBezTo>
                    <a:pt x="7467" y="9155"/>
                    <a:pt x="7621" y="9239"/>
                    <a:pt x="7712" y="9411"/>
                  </a:cubicBezTo>
                  <a:cubicBezTo>
                    <a:pt x="7761" y="9509"/>
                    <a:pt x="7810" y="9623"/>
                    <a:pt x="7875" y="9737"/>
                  </a:cubicBezTo>
                  <a:cubicBezTo>
                    <a:pt x="8054" y="10145"/>
                    <a:pt x="8283" y="10503"/>
                    <a:pt x="8560" y="10846"/>
                  </a:cubicBezTo>
                  <a:cubicBezTo>
                    <a:pt x="8739" y="11058"/>
                    <a:pt x="8935" y="11237"/>
                    <a:pt x="9147" y="11400"/>
                  </a:cubicBezTo>
                  <a:cubicBezTo>
                    <a:pt x="9342" y="11531"/>
                    <a:pt x="9505" y="11612"/>
                    <a:pt x="9701" y="11661"/>
                  </a:cubicBezTo>
                  <a:cubicBezTo>
                    <a:pt x="9804" y="11691"/>
                    <a:pt x="9903" y="11706"/>
                    <a:pt x="9996" y="11706"/>
                  </a:cubicBezTo>
                  <a:cubicBezTo>
                    <a:pt x="10405" y="11706"/>
                    <a:pt x="10705" y="11425"/>
                    <a:pt x="10745" y="10960"/>
                  </a:cubicBezTo>
                  <a:lnTo>
                    <a:pt x="10745" y="10650"/>
                  </a:lnTo>
                  <a:cubicBezTo>
                    <a:pt x="10696" y="9982"/>
                    <a:pt x="10516" y="9330"/>
                    <a:pt x="10206" y="8710"/>
                  </a:cubicBezTo>
                  <a:cubicBezTo>
                    <a:pt x="9962" y="8237"/>
                    <a:pt x="9636" y="7813"/>
                    <a:pt x="9342" y="7390"/>
                  </a:cubicBezTo>
                  <a:cubicBezTo>
                    <a:pt x="9147" y="7129"/>
                    <a:pt x="8967" y="6884"/>
                    <a:pt x="8788" y="6607"/>
                  </a:cubicBezTo>
                  <a:cubicBezTo>
                    <a:pt x="8690" y="6477"/>
                    <a:pt x="8707" y="6444"/>
                    <a:pt x="8870" y="6362"/>
                  </a:cubicBezTo>
                  <a:cubicBezTo>
                    <a:pt x="9013" y="6295"/>
                    <a:pt x="9160" y="6262"/>
                    <a:pt x="9312" y="6262"/>
                  </a:cubicBezTo>
                  <a:cubicBezTo>
                    <a:pt x="9454" y="6262"/>
                    <a:pt x="9600" y="6291"/>
                    <a:pt x="9750" y="6346"/>
                  </a:cubicBezTo>
                  <a:cubicBezTo>
                    <a:pt x="9995" y="6444"/>
                    <a:pt x="10206" y="6591"/>
                    <a:pt x="10402" y="6770"/>
                  </a:cubicBezTo>
                  <a:cubicBezTo>
                    <a:pt x="10598" y="6966"/>
                    <a:pt x="10810" y="7145"/>
                    <a:pt x="11054" y="7308"/>
                  </a:cubicBezTo>
                  <a:cubicBezTo>
                    <a:pt x="11221" y="7433"/>
                    <a:pt x="11412" y="7511"/>
                    <a:pt x="11626" y="7511"/>
                  </a:cubicBezTo>
                  <a:cubicBezTo>
                    <a:pt x="11663" y="7511"/>
                    <a:pt x="11701" y="7508"/>
                    <a:pt x="11739" y="7504"/>
                  </a:cubicBezTo>
                  <a:cubicBezTo>
                    <a:pt x="12538" y="7471"/>
                    <a:pt x="13027" y="6721"/>
                    <a:pt x="12766" y="5955"/>
                  </a:cubicBezTo>
                  <a:cubicBezTo>
                    <a:pt x="12636" y="5612"/>
                    <a:pt x="12440" y="5352"/>
                    <a:pt x="12130" y="5140"/>
                  </a:cubicBezTo>
                  <a:cubicBezTo>
                    <a:pt x="11723" y="4879"/>
                    <a:pt x="11299" y="4732"/>
                    <a:pt x="10826" y="4699"/>
                  </a:cubicBezTo>
                  <a:cubicBezTo>
                    <a:pt x="10402" y="4651"/>
                    <a:pt x="10027" y="4406"/>
                    <a:pt x="9636" y="4227"/>
                  </a:cubicBezTo>
                  <a:cubicBezTo>
                    <a:pt x="9473" y="4161"/>
                    <a:pt x="9375" y="3998"/>
                    <a:pt x="9342" y="3835"/>
                  </a:cubicBezTo>
                  <a:cubicBezTo>
                    <a:pt x="9277" y="3575"/>
                    <a:pt x="9408" y="3330"/>
                    <a:pt x="9685" y="3297"/>
                  </a:cubicBezTo>
                  <a:cubicBezTo>
                    <a:pt x="9807" y="3273"/>
                    <a:pt x="9925" y="3261"/>
                    <a:pt x="10043" y="3261"/>
                  </a:cubicBezTo>
                  <a:cubicBezTo>
                    <a:pt x="10162" y="3261"/>
                    <a:pt x="10280" y="3273"/>
                    <a:pt x="10402" y="3297"/>
                  </a:cubicBezTo>
                  <a:cubicBezTo>
                    <a:pt x="10533" y="3330"/>
                    <a:pt x="10679" y="3346"/>
                    <a:pt x="10826" y="3379"/>
                  </a:cubicBezTo>
                  <a:cubicBezTo>
                    <a:pt x="10853" y="3381"/>
                    <a:pt x="10881" y="3381"/>
                    <a:pt x="10908" y="3381"/>
                  </a:cubicBezTo>
                  <a:cubicBezTo>
                    <a:pt x="11157" y="3381"/>
                    <a:pt x="11401" y="3314"/>
                    <a:pt x="11592" y="3167"/>
                  </a:cubicBezTo>
                  <a:cubicBezTo>
                    <a:pt x="12032" y="2841"/>
                    <a:pt x="11967" y="2205"/>
                    <a:pt x="11462" y="1993"/>
                  </a:cubicBezTo>
                  <a:cubicBezTo>
                    <a:pt x="11299" y="1928"/>
                    <a:pt x="11152" y="1912"/>
                    <a:pt x="10989" y="1912"/>
                  </a:cubicBezTo>
                  <a:lnTo>
                    <a:pt x="10598" y="1912"/>
                  </a:lnTo>
                  <a:cubicBezTo>
                    <a:pt x="10663" y="1797"/>
                    <a:pt x="10696" y="1716"/>
                    <a:pt x="10728" y="1618"/>
                  </a:cubicBezTo>
                  <a:cubicBezTo>
                    <a:pt x="10810" y="1504"/>
                    <a:pt x="10859" y="1357"/>
                    <a:pt x="10908" y="1194"/>
                  </a:cubicBezTo>
                  <a:cubicBezTo>
                    <a:pt x="11022" y="770"/>
                    <a:pt x="10842" y="330"/>
                    <a:pt x="10418" y="135"/>
                  </a:cubicBezTo>
                  <a:cubicBezTo>
                    <a:pt x="10231" y="41"/>
                    <a:pt x="10043" y="0"/>
                    <a:pt x="9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4" name="Google Shape;424;p16"/>
            <p:cNvGrpSpPr/>
            <p:nvPr/>
          </p:nvGrpSpPr>
          <p:grpSpPr>
            <a:xfrm>
              <a:off x="78443" y="494984"/>
              <a:ext cx="711925" cy="690635"/>
              <a:chOff x="1868850" y="2910250"/>
              <a:chExt cx="332225" cy="322275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1870075" y="2923575"/>
                <a:ext cx="325700" cy="304125"/>
              </a:xfrm>
              <a:custGeom>
                <a:rect b="b" l="l" r="r" t="t"/>
                <a:pathLst>
                  <a:path extrusionOk="0" h="12165" w="13028">
                    <a:moveTo>
                      <a:pt x="6928" y="1"/>
                    </a:moveTo>
                    <a:cubicBezTo>
                      <a:pt x="6828" y="1"/>
                      <a:pt x="6726" y="34"/>
                      <a:pt x="6636" y="104"/>
                    </a:cubicBezTo>
                    <a:cubicBezTo>
                      <a:pt x="6539" y="185"/>
                      <a:pt x="6473" y="283"/>
                      <a:pt x="6424" y="381"/>
                    </a:cubicBezTo>
                    <a:cubicBezTo>
                      <a:pt x="6294" y="625"/>
                      <a:pt x="6147" y="870"/>
                      <a:pt x="6049" y="1147"/>
                    </a:cubicBezTo>
                    <a:cubicBezTo>
                      <a:pt x="5854" y="1669"/>
                      <a:pt x="5658" y="2207"/>
                      <a:pt x="5463" y="2728"/>
                    </a:cubicBezTo>
                    <a:cubicBezTo>
                      <a:pt x="5414" y="2810"/>
                      <a:pt x="5414" y="2908"/>
                      <a:pt x="5332" y="2973"/>
                    </a:cubicBezTo>
                    <a:cubicBezTo>
                      <a:pt x="5251" y="2957"/>
                      <a:pt x="5234" y="2891"/>
                      <a:pt x="5202" y="2826"/>
                    </a:cubicBezTo>
                    <a:cubicBezTo>
                      <a:pt x="5055" y="2631"/>
                      <a:pt x="4892" y="2402"/>
                      <a:pt x="4745" y="2207"/>
                    </a:cubicBezTo>
                    <a:cubicBezTo>
                      <a:pt x="4435" y="1750"/>
                      <a:pt x="4109" y="1326"/>
                      <a:pt x="3767" y="902"/>
                    </a:cubicBezTo>
                    <a:cubicBezTo>
                      <a:pt x="3669" y="756"/>
                      <a:pt x="3571" y="625"/>
                      <a:pt x="3408" y="544"/>
                    </a:cubicBezTo>
                    <a:cubicBezTo>
                      <a:pt x="3327" y="501"/>
                      <a:pt x="3244" y="480"/>
                      <a:pt x="3165" y="480"/>
                    </a:cubicBezTo>
                    <a:cubicBezTo>
                      <a:pt x="2946" y="480"/>
                      <a:pt x="2760" y="638"/>
                      <a:pt x="2724" y="902"/>
                    </a:cubicBezTo>
                    <a:cubicBezTo>
                      <a:pt x="2707" y="1066"/>
                      <a:pt x="2724" y="1196"/>
                      <a:pt x="2772" y="1359"/>
                    </a:cubicBezTo>
                    <a:cubicBezTo>
                      <a:pt x="2887" y="1799"/>
                      <a:pt x="2984" y="2239"/>
                      <a:pt x="3115" y="2663"/>
                    </a:cubicBezTo>
                    <a:lnTo>
                      <a:pt x="3490" y="4016"/>
                    </a:lnTo>
                    <a:cubicBezTo>
                      <a:pt x="3522" y="4114"/>
                      <a:pt x="3604" y="4212"/>
                      <a:pt x="3506" y="4294"/>
                    </a:cubicBezTo>
                    <a:cubicBezTo>
                      <a:pt x="3489" y="4306"/>
                      <a:pt x="3471" y="4311"/>
                      <a:pt x="3450" y="4311"/>
                    </a:cubicBezTo>
                    <a:cubicBezTo>
                      <a:pt x="3392" y="4311"/>
                      <a:pt x="3322" y="4269"/>
                      <a:pt x="3262" y="4245"/>
                    </a:cubicBezTo>
                    <a:cubicBezTo>
                      <a:pt x="2609" y="4000"/>
                      <a:pt x="1957" y="3853"/>
                      <a:pt x="1289" y="3756"/>
                    </a:cubicBezTo>
                    <a:cubicBezTo>
                      <a:pt x="1150" y="3731"/>
                      <a:pt x="1020" y="3719"/>
                      <a:pt x="891" y="3719"/>
                    </a:cubicBezTo>
                    <a:cubicBezTo>
                      <a:pt x="763" y="3719"/>
                      <a:pt x="637" y="3731"/>
                      <a:pt x="506" y="3756"/>
                    </a:cubicBezTo>
                    <a:cubicBezTo>
                      <a:pt x="311" y="3772"/>
                      <a:pt x="148" y="3870"/>
                      <a:pt x="82" y="4082"/>
                    </a:cubicBezTo>
                    <a:cubicBezTo>
                      <a:pt x="1" y="4277"/>
                      <a:pt x="99" y="4440"/>
                      <a:pt x="245" y="4587"/>
                    </a:cubicBezTo>
                    <a:cubicBezTo>
                      <a:pt x="327" y="4685"/>
                      <a:pt x="441" y="4766"/>
                      <a:pt x="555" y="4848"/>
                    </a:cubicBezTo>
                    <a:cubicBezTo>
                      <a:pt x="963" y="5158"/>
                      <a:pt x="1403" y="5484"/>
                      <a:pt x="1859" y="5745"/>
                    </a:cubicBezTo>
                    <a:cubicBezTo>
                      <a:pt x="2186" y="5924"/>
                      <a:pt x="2479" y="6136"/>
                      <a:pt x="2772" y="6380"/>
                    </a:cubicBezTo>
                    <a:cubicBezTo>
                      <a:pt x="3001" y="6560"/>
                      <a:pt x="3001" y="6576"/>
                      <a:pt x="2838" y="6821"/>
                    </a:cubicBezTo>
                    <a:cubicBezTo>
                      <a:pt x="2430" y="7456"/>
                      <a:pt x="2039" y="8092"/>
                      <a:pt x="1664" y="8744"/>
                    </a:cubicBezTo>
                    <a:cubicBezTo>
                      <a:pt x="1484" y="9070"/>
                      <a:pt x="1305" y="9380"/>
                      <a:pt x="1142" y="9706"/>
                    </a:cubicBezTo>
                    <a:cubicBezTo>
                      <a:pt x="1077" y="9820"/>
                      <a:pt x="1012" y="9967"/>
                      <a:pt x="1012" y="10114"/>
                    </a:cubicBezTo>
                    <a:cubicBezTo>
                      <a:pt x="1012" y="10404"/>
                      <a:pt x="1193" y="10578"/>
                      <a:pt x="1451" y="10578"/>
                    </a:cubicBezTo>
                    <a:cubicBezTo>
                      <a:pt x="1483" y="10578"/>
                      <a:pt x="1516" y="10576"/>
                      <a:pt x="1550" y="10570"/>
                    </a:cubicBezTo>
                    <a:cubicBezTo>
                      <a:pt x="1615" y="10570"/>
                      <a:pt x="1648" y="10554"/>
                      <a:pt x="1713" y="10538"/>
                    </a:cubicBezTo>
                    <a:lnTo>
                      <a:pt x="2137" y="10358"/>
                    </a:lnTo>
                    <a:cubicBezTo>
                      <a:pt x="2528" y="10163"/>
                      <a:pt x="2870" y="9935"/>
                      <a:pt x="3213" y="9657"/>
                    </a:cubicBezTo>
                    <a:cubicBezTo>
                      <a:pt x="3588" y="9397"/>
                      <a:pt x="3930" y="9136"/>
                      <a:pt x="4272" y="8875"/>
                    </a:cubicBezTo>
                    <a:cubicBezTo>
                      <a:pt x="4354" y="8810"/>
                      <a:pt x="4435" y="8728"/>
                      <a:pt x="4550" y="8728"/>
                    </a:cubicBezTo>
                    <a:cubicBezTo>
                      <a:pt x="4582" y="8761"/>
                      <a:pt x="4582" y="8826"/>
                      <a:pt x="4517" y="8859"/>
                    </a:cubicBezTo>
                    <a:cubicBezTo>
                      <a:pt x="4501" y="9152"/>
                      <a:pt x="4501" y="9429"/>
                      <a:pt x="4484" y="9723"/>
                    </a:cubicBezTo>
                    <a:cubicBezTo>
                      <a:pt x="4468" y="10277"/>
                      <a:pt x="4419" y="10815"/>
                      <a:pt x="4501" y="11369"/>
                    </a:cubicBezTo>
                    <a:cubicBezTo>
                      <a:pt x="4517" y="11516"/>
                      <a:pt x="4550" y="11663"/>
                      <a:pt x="4598" y="11793"/>
                    </a:cubicBezTo>
                    <a:cubicBezTo>
                      <a:pt x="4715" y="12037"/>
                      <a:pt x="4908" y="12164"/>
                      <a:pt x="5114" y="12164"/>
                    </a:cubicBezTo>
                    <a:cubicBezTo>
                      <a:pt x="5253" y="12164"/>
                      <a:pt x="5397" y="12107"/>
                      <a:pt x="5528" y="11989"/>
                    </a:cubicBezTo>
                    <a:lnTo>
                      <a:pt x="5707" y="11744"/>
                    </a:lnTo>
                    <a:cubicBezTo>
                      <a:pt x="5821" y="11581"/>
                      <a:pt x="5935" y="11418"/>
                      <a:pt x="6017" y="11255"/>
                    </a:cubicBezTo>
                    <a:cubicBezTo>
                      <a:pt x="6376" y="10538"/>
                      <a:pt x="6767" y="9837"/>
                      <a:pt x="7125" y="9152"/>
                    </a:cubicBezTo>
                    <a:cubicBezTo>
                      <a:pt x="7191" y="9038"/>
                      <a:pt x="7272" y="8924"/>
                      <a:pt x="7337" y="8810"/>
                    </a:cubicBezTo>
                    <a:cubicBezTo>
                      <a:pt x="7357" y="8770"/>
                      <a:pt x="7389" y="8749"/>
                      <a:pt x="7425" y="8749"/>
                    </a:cubicBezTo>
                    <a:cubicBezTo>
                      <a:pt x="7449" y="8749"/>
                      <a:pt x="7475" y="8758"/>
                      <a:pt x="7500" y="8777"/>
                    </a:cubicBezTo>
                    <a:cubicBezTo>
                      <a:pt x="7566" y="8826"/>
                      <a:pt x="7598" y="8891"/>
                      <a:pt x="7647" y="8924"/>
                    </a:cubicBezTo>
                    <a:cubicBezTo>
                      <a:pt x="7990" y="9299"/>
                      <a:pt x="8332" y="9657"/>
                      <a:pt x="8674" y="10000"/>
                    </a:cubicBezTo>
                    <a:cubicBezTo>
                      <a:pt x="8968" y="10310"/>
                      <a:pt x="9294" y="10554"/>
                      <a:pt x="9620" y="10799"/>
                    </a:cubicBezTo>
                    <a:cubicBezTo>
                      <a:pt x="9783" y="10929"/>
                      <a:pt x="9979" y="11027"/>
                      <a:pt x="10191" y="11092"/>
                    </a:cubicBezTo>
                    <a:cubicBezTo>
                      <a:pt x="10248" y="11104"/>
                      <a:pt x="10314" y="11115"/>
                      <a:pt x="10376" y="11115"/>
                    </a:cubicBezTo>
                    <a:cubicBezTo>
                      <a:pt x="10402" y="11115"/>
                      <a:pt x="10428" y="11113"/>
                      <a:pt x="10451" y="11108"/>
                    </a:cubicBezTo>
                    <a:cubicBezTo>
                      <a:pt x="10712" y="11059"/>
                      <a:pt x="10908" y="10880"/>
                      <a:pt x="10924" y="10603"/>
                    </a:cubicBezTo>
                    <a:cubicBezTo>
                      <a:pt x="10940" y="10375"/>
                      <a:pt x="10908" y="10146"/>
                      <a:pt x="10794" y="9951"/>
                    </a:cubicBezTo>
                    <a:cubicBezTo>
                      <a:pt x="10614" y="9543"/>
                      <a:pt x="10370" y="9136"/>
                      <a:pt x="10125" y="8744"/>
                    </a:cubicBezTo>
                    <a:cubicBezTo>
                      <a:pt x="9946" y="8435"/>
                      <a:pt x="9734" y="8125"/>
                      <a:pt x="9555" y="7831"/>
                    </a:cubicBezTo>
                    <a:cubicBezTo>
                      <a:pt x="9489" y="7750"/>
                      <a:pt x="9457" y="7668"/>
                      <a:pt x="9408" y="7554"/>
                    </a:cubicBezTo>
                    <a:cubicBezTo>
                      <a:pt x="9359" y="7424"/>
                      <a:pt x="9375" y="7375"/>
                      <a:pt x="9489" y="7359"/>
                    </a:cubicBezTo>
                    <a:cubicBezTo>
                      <a:pt x="9555" y="7359"/>
                      <a:pt x="9604" y="7342"/>
                      <a:pt x="9636" y="7342"/>
                    </a:cubicBezTo>
                    <a:cubicBezTo>
                      <a:pt x="10093" y="7261"/>
                      <a:pt x="10549" y="7179"/>
                      <a:pt x="11006" y="7065"/>
                    </a:cubicBezTo>
                    <a:cubicBezTo>
                      <a:pt x="11397" y="6984"/>
                      <a:pt x="11805" y="6886"/>
                      <a:pt x="12180" y="6804"/>
                    </a:cubicBezTo>
                    <a:cubicBezTo>
                      <a:pt x="12375" y="6772"/>
                      <a:pt x="12538" y="6706"/>
                      <a:pt x="12669" y="6576"/>
                    </a:cubicBezTo>
                    <a:cubicBezTo>
                      <a:pt x="13027" y="6299"/>
                      <a:pt x="12995" y="5842"/>
                      <a:pt x="12620" y="5630"/>
                    </a:cubicBezTo>
                    <a:cubicBezTo>
                      <a:pt x="12489" y="5549"/>
                      <a:pt x="12343" y="5516"/>
                      <a:pt x="12228" y="5484"/>
                    </a:cubicBezTo>
                    <a:cubicBezTo>
                      <a:pt x="11690" y="5353"/>
                      <a:pt x="11152" y="5223"/>
                      <a:pt x="10614" y="5092"/>
                    </a:cubicBezTo>
                    <a:cubicBezTo>
                      <a:pt x="10288" y="5011"/>
                      <a:pt x="9979" y="4929"/>
                      <a:pt x="9653" y="4848"/>
                    </a:cubicBezTo>
                    <a:cubicBezTo>
                      <a:pt x="9571" y="4848"/>
                      <a:pt x="9555" y="4766"/>
                      <a:pt x="9604" y="4734"/>
                    </a:cubicBezTo>
                    <a:cubicBezTo>
                      <a:pt x="9701" y="4587"/>
                      <a:pt x="9799" y="4440"/>
                      <a:pt x="9930" y="4294"/>
                    </a:cubicBezTo>
                    <a:cubicBezTo>
                      <a:pt x="10386" y="3723"/>
                      <a:pt x="10875" y="3185"/>
                      <a:pt x="11315" y="2582"/>
                    </a:cubicBezTo>
                    <a:cubicBezTo>
                      <a:pt x="11413" y="2468"/>
                      <a:pt x="11495" y="2337"/>
                      <a:pt x="11576" y="2207"/>
                    </a:cubicBezTo>
                    <a:cubicBezTo>
                      <a:pt x="11642" y="2093"/>
                      <a:pt x="11674" y="1995"/>
                      <a:pt x="11674" y="1881"/>
                    </a:cubicBezTo>
                    <a:cubicBezTo>
                      <a:pt x="11688" y="1600"/>
                      <a:pt x="11496" y="1391"/>
                      <a:pt x="11234" y="1391"/>
                    </a:cubicBezTo>
                    <a:cubicBezTo>
                      <a:pt x="11192" y="1391"/>
                      <a:pt x="11149" y="1397"/>
                      <a:pt x="11104" y="1408"/>
                    </a:cubicBezTo>
                    <a:cubicBezTo>
                      <a:pt x="10957" y="1440"/>
                      <a:pt x="10859" y="1506"/>
                      <a:pt x="10745" y="1587"/>
                    </a:cubicBezTo>
                    <a:cubicBezTo>
                      <a:pt x="10305" y="1848"/>
                      <a:pt x="9881" y="2125"/>
                      <a:pt x="9457" y="2402"/>
                    </a:cubicBezTo>
                    <a:cubicBezTo>
                      <a:pt x="8984" y="2712"/>
                      <a:pt x="8511" y="3022"/>
                      <a:pt x="8006" y="3283"/>
                    </a:cubicBezTo>
                    <a:cubicBezTo>
                      <a:pt x="7946" y="3312"/>
                      <a:pt x="7874" y="3383"/>
                      <a:pt x="7775" y="3383"/>
                    </a:cubicBezTo>
                    <a:cubicBezTo>
                      <a:pt x="7765" y="3383"/>
                      <a:pt x="7755" y="3382"/>
                      <a:pt x="7745" y="3381"/>
                    </a:cubicBezTo>
                    <a:cubicBezTo>
                      <a:pt x="7729" y="3120"/>
                      <a:pt x="7680" y="2875"/>
                      <a:pt x="7680" y="2614"/>
                    </a:cubicBezTo>
                    <a:cubicBezTo>
                      <a:pt x="7680" y="2207"/>
                      <a:pt x="7647" y="1799"/>
                      <a:pt x="7598" y="1392"/>
                    </a:cubicBezTo>
                    <a:cubicBezTo>
                      <a:pt x="7566" y="1114"/>
                      <a:pt x="7517" y="854"/>
                      <a:pt x="7452" y="593"/>
                    </a:cubicBezTo>
                    <a:cubicBezTo>
                      <a:pt x="7435" y="446"/>
                      <a:pt x="7370" y="299"/>
                      <a:pt x="7289" y="185"/>
                    </a:cubicBezTo>
                    <a:cubicBezTo>
                      <a:pt x="7195" y="63"/>
                      <a:pt x="7063" y="1"/>
                      <a:pt x="69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1888425" y="2957950"/>
                <a:ext cx="26525" cy="29075"/>
              </a:xfrm>
              <a:custGeom>
                <a:rect b="b" l="l" r="r" t="t"/>
                <a:pathLst>
                  <a:path extrusionOk="0" h="1163" w="1061">
                    <a:moveTo>
                      <a:pt x="115" y="0"/>
                    </a:moveTo>
                    <a:cubicBezTo>
                      <a:pt x="66" y="17"/>
                      <a:pt x="17" y="33"/>
                      <a:pt x="1" y="82"/>
                    </a:cubicBezTo>
                    <a:lnTo>
                      <a:pt x="1" y="180"/>
                    </a:lnTo>
                    <a:cubicBezTo>
                      <a:pt x="17" y="196"/>
                      <a:pt x="33" y="245"/>
                      <a:pt x="66" y="261"/>
                    </a:cubicBezTo>
                    <a:cubicBezTo>
                      <a:pt x="278" y="522"/>
                      <a:pt x="490" y="767"/>
                      <a:pt x="718" y="1027"/>
                    </a:cubicBezTo>
                    <a:cubicBezTo>
                      <a:pt x="750" y="1076"/>
                      <a:pt x="799" y="1109"/>
                      <a:pt x="832" y="1142"/>
                    </a:cubicBezTo>
                    <a:cubicBezTo>
                      <a:pt x="859" y="1155"/>
                      <a:pt x="886" y="1163"/>
                      <a:pt x="912" y="1163"/>
                    </a:cubicBezTo>
                    <a:cubicBezTo>
                      <a:pt x="948" y="1163"/>
                      <a:pt x="983" y="1147"/>
                      <a:pt x="1011" y="1109"/>
                    </a:cubicBezTo>
                    <a:cubicBezTo>
                      <a:pt x="1060" y="1060"/>
                      <a:pt x="1044" y="995"/>
                      <a:pt x="995" y="946"/>
                    </a:cubicBezTo>
                    <a:cubicBezTo>
                      <a:pt x="750" y="652"/>
                      <a:pt x="506" y="359"/>
                      <a:pt x="261" y="82"/>
                    </a:cubicBezTo>
                    <a:cubicBezTo>
                      <a:pt x="229" y="33"/>
                      <a:pt x="180" y="0"/>
                      <a:pt x="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6"/>
              <p:cNvSpPr/>
              <p:nvPr/>
            </p:nvSpPr>
            <p:spPr>
              <a:xfrm>
                <a:off x="2159075" y="3136825"/>
                <a:ext cx="25700" cy="29100"/>
              </a:xfrm>
              <a:custGeom>
                <a:rect b="b" l="l" r="r" t="t"/>
                <a:pathLst>
                  <a:path extrusionOk="0" h="1164" w="1028">
                    <a:moveTo>
                      <a:pt x="133" y="0"/>
                    </a:moveTo>
                    <a:cubicBezTo>
                      <a:pt x="101" y="0"/>
                      <a:pt x="72" y="12"/>
                      <a:pt x="49" y="35"/>
                    </a:cubicBezTo>
                    <a:cubicBezTo>
                      <a:pt x="16" y="68"/>
                      <a:pt x="0" y="133"/>
                      <a:pt x="33" y="182"/>
                    </a:cubicBezTo>
                    <a:cubicBezTo>
                      <a:pt x="98" y="280"/>
                      <a:pt x="179" y="394"/>
                      <a:pt x="261" y="508"/>
                    </a:cubicBezTo>
                    <a:cubicBezTo>
                      <a:pt x="375" y="671"/>
                      <a:pt x="505" y="801"/>
                      <a:pt x="620" y="964"/>
                    </a:cubicBezTo>
                    <a:cubicBezTo>
                      <a:pt x="685" y="1046"/>
                      <a:pt x="766" y="1111"/>
                      <a:pt x="864" y="1160"/>
                    </a:cubicBezTo>
                    <a:cubicBezTo>
                      <a:pt x="873" y="1162"/>
                      <a:pt x="881" y="1163"/>
                      <a:pt x="891" y="1163"/>
                    </a:cubicBezTo>
                    <a:cubicBezTo>
                      <a:pt x="953" y="1163"/>
                      <a:pt x="1027" y="1117"/>
                      <a:pt x="1027" y="1046"/>
                    </a:cubicBezTo>
                    <a:cubicBezTo>
                      <a:pt x="1027" y="1013"/>
                      <a:pt x="1011" y="948"/>
                      <a:pt x="946" y="948"/>
                    </a:cubicBezTo>
                    <a:cubicBezTo>
                      <a:pt x="734" y="720"/>
                      <a:pt x="554" y="475"/>
                      <a:pt x="375" y="231"/>
                    </a:cubicBezTo>
                    <a:cubicBezTo>
                      <a:pt x="359" y="214"/>
                      <a:pt x="326" y="182"/>
                      <a:pt x="293" y="133"/>
                    </a:cubicBezTo>
                    <a:cubicBezTo>
                      <a:pt x="277" y="117"/>
                      <a:pt x="261" y="68"/>
                      <a:pt x="245" y="51"/>
                    </a:cubicBezTo>
                    <a:cubicBezTo>
                      <a:pt x="210" y="16"/>
                      <a:pt x="170" y="0"/>
                      <a:pt x="1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6"/>
              <p:cNvSpPr/>
              <p:nvPr/>
            </p:nvSpPr>
            <p:spPr>
              <a:xfrm>
                <a:off x="1994400" y="2910250"/>
                <a:ext cx="11850" cy="35900"/>
              </a:xfrm>
              <a:custGeom>
                <a:rect b="b" l="l" r="r" t="t"/>
                <a:pathLst>
                  <a:path extrusionOk="0" h="1436" w="474">
                    <a:moveTo>
                      <a:pt x="147" y="1"/>
                    </a:moveTo>
                    <a:cubicBezTo>
                      <a:pt x="98" y="1"/>
                      <a:pt x="66" y="33"/>
                      <a:pt x="33" y="66"/>
                    </a:cubicBezTo>
                    <a:cubicBezTo>
                      <a:pt x="0" y="131"/>
                      <a:pt x="0" y="213"/>
                      <a:pt x="17" y="278"/>
                    </a:cubicBezTo>
                    <a:cubicBezTo>
                      <a:pt x="82" y="571"/>
                      <a:pt x="115" y="865"/>
                      <a:pt x="180" y="1175"/>
                    </a:cubicBezTo>
                    <a:cubicBezTo>
                      <a:pt x="180" y="1256"/>
                      <a:pt x="196" y="1305"/>
                      <a:pt x="229" y="1370"/>
                    </a:cubicBezTo>
                    <a:cubicBezTo>
                      <a:pt x="245" y="1419"/>
                      <a:pt x="278" y="1435"/>
                      <a:pt x="326" y="1435"/>
                    </a:cubicBezTo>
                    <a:cubicBezTo>
                      <a:pt x="392" y="1435"/>
                      <a:pt x="408" y="1387"/>
                      <a:pt x="424" y="1354"/>
                    </a:cubicBezTo>
                    <a:cubicBezTo>
                      <a:pt x="441" y="1338"/>
                      <a:pt x="441" y="1289"/>
                      <a:pt x="473" y="1224"/>
                    </a:cubicBezTo>
                    <a:cubicBezTo>
                      <a:pt x="408" y="865"/>
                      <a:pt x="343" y="474"/>
                      <a:pt x="261" y="82"/>
                    </a:cubicBezTo>
                    <a:lnTo>
                      <a:pt x="245" y="66"/>
                    </a:lnTo>
                    <a:cubicBezTo>
                      <a:pt x="229" y="33"/>
                      <a:pt x="196" y="1"/>
                      <a:pt x="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6"/>
              <p:cNvSpPr/>
              <p:nvPr/>
            </p:nvSpPr>
            <p:spPr>
              <a:xfrm>
                <a:off x="2087325" y="2910750"/>
                <a:ext cx="20000" cy="30925"/>
              </a:xfrm>
              <a:custGeom>
                <a:rect b="b" l="l" r="r" t="t"/>
                <a:pathLst>
                  <a:path extrusionOk="0" h="1237" w="800">
                    <a:moveTo>
                      <a:pt x="700" y="0"/>
                    </a:moveTo>
                    <a:cubicBezTo>
                      <a:pt x="659" y="0"/>
                      <a:pt x="627" y="27"/>
                      <a:pt x="604" y="62"/>
                    </a:cubicBezTo>
                    <a:cubicBezTo>
                      <a:pt x="555" y="111"/>
                      <a:pt x="539" y="176"/>
                      <a:pt x="522" y="209"/>
                    </a:cubicBezTo>
                    <a:cubicBezTo>
                      <a:pt x="457" y="307"/>
                      <a:pt x="424" y="437"/>
                      <a:pt x="359" y="535"/>
                    </a:cubicBezTo>
                    <a:cubicBezTo>
                      <a:pt x="278" y="682"/>
                      <a:pt x="164" y="829"/>
                      <a:pt x="98" y="959"/>
                    </a:cubicBezTo>
                    <a:cubicBezTo>
                      <a:pt x="1" y="1089"/>
                      <a:pt x="1" y="1155"/>
                      <a:pt x="66" y="1204"/>
                    </a:cubicBezTo>
                    <a:cubicBezTo>
                      <a:pt x="88" y="1225"/>
                      <a:pt x="111" y="1236"/>
                      <a:pt x="136" y="1236"/>
                    </a:cubicBezTo>
                    <a:cubicBezTo>
                      <a:pt x="187" y="1236"/>
                      <a:pt x="245" y="1193"/>
                      <a:pt x="310" y="1106"/>
                    </a:cubicBezTo>
                    <a:lnTo>
                      <a:pt x="343" y="1089"/>
                    </a:lnTo>
                    <a:cubicBezTo>
                      <a:pt x="522" y="845"/>
                      <a:pt x="636" y="584"/>
                      <a:pt x="767" y="291"/>
                    </a:cubicBezTo>
                    <a:cubicBezTo>
                      <a:pt x="783" y="258"/>
                      <a:pt x="799" y="193"/>
                      <a:pt x="799" y="144"/>
                    </a:cubicBezTo>
                    <a:cubicBezTo>
                      <a:pt x="783" y="62"/>
                      <a:pt x="783" y="30"/>
                      <a:pt x="751" y="13"/>
                    </a:cubicBezTo>
                    <a:cubicBezTo>
                      <a:pt x="732" y="4"/>
                      <a:pt x="715" y="0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6"/>
              <p:cNvSpPr/>
              <p:nvPr/>
            </p:nvSpPr>
            <p:spPr>
              <a:xfrm>
                <a:off x="2164350" y="2997750"/>
                <a:ext cx="32650" cy="18500"/>
              </a:xfrm>
              <a:custGeom>
                <a:rect b="b" l="l" r="r" t="t"/>
                <a:pathLst>
                  <a:path extrusionOk="0" h="740" w="1306">
                    <a:moveTo>
                      <a:pt x="1178" y="0"/>
                    </a:moveTo>
                    <a:cubicBezTo>
                      <a:pt x="1162" y="0"/>
                      <a:pt x="1144" y="2"/>
                      <a:pt x="1126" y="6"/>
                    </a:cubicBezTo>
                    <a:cubicBezTo>
                      <a:pt x="800" y="120"/>
                      <a:pt x="490" y="234"/>
                      <a:pt x="197" y="397"/>
                    </a:cubicBezTo>
                    <a:cubicBezTo>
                      <a:pt x="131" y="446"/>
                      <a:pt x="66" y="479"/>
                      <a:pt x="34" y="560"/>
                    </a:cubicBezTo>
                    <a:cubicBezTo>
                      <a:pt x="1" y="609"/>
                      <a:pt x="1" y="642"/>
                      <a:pt x="50" y="691"/>
                    </a:cubicBezTo>
                    <a:cubicBezTo>
                      <a:pt x="66" y="707"/>
                      <a:pt x="82" y="723"/>
                      <a:pt x="131" y="740"/>
                    </a:cubicBezTo>
                    <a:cubicBezTo>
                      <a:pt x="164" y="723"/>
                      <a:pt x="213" y="723"/>
                      <a:pt x="246" y="674"/>
                    </a:cubicBezTo>
                    <a:cubicBezTo>
                      <a:pt x="490" y="511"/>
                      <a:pt x="767" y="446"/>
                      <a:pt x="1028" y="332"/>
                    </a:cubicBezTo>
                    <a:cubicBezTo>
                      <a:pt x="1093" y="316"/>
                      <a:pt x="1142" y="283"/>
                      <a:pt x="1207" y="251"/>
                    </a:cubicBezTo>
                    <a:cubicBezTo>
                      <a:pt x="1273" y="218"/>
                      <a:pt x="1305" y="169"/>
                      <a:pt x="1289" y="88"/>
                    </a:cubicBezTo>
                    <a:cubicBezTo>
                      <a:pt x="1276" y="24"/>
                      <a:pt x="1234" y="0"/>
                      <a:pt x="11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6"/>
              <p:cNvSpPr/>
              <p:nvPr/>
            </p:nvSpPr>
            <p:spPr>
              <a:xfrm>
                <a:off x="2057575" y="3198825"/>
                <a:ext cx="8175" cy="33700"/>
              </a:xfrm>
              <a:custGeom>
                <a:rect b="b" l="l" r="r" t="t"/>
                <a:pathLst>
                  <a:path extrusionOk="0" h="1348" w="327">
                    <a:moveTo>
                      <a:pt x="115" y="1"/>
                    </a:moveTo>
                    <a:cubicBezTo>
                      <a:pt x="33" y="1"/>
                      <a:pt x="0" y="82"/>
                      <a:pt x="0" y="196"/>
                    </a:cubicBezTo>
                    <a:lnTo>
                      <a:pt x="0" y="245"/>
                    </a:lnTo>
                    <a:cubicBezTo>
                      <a:pt x="17" y="522"/>
                      <a:pt x="17" y="832"/>
                      <a:pt x="33" y="1125"/>
                    </a:cubicBezTo>
                    <a:cubicBezTo>
                      <a:pt x="33" y="1158"/>
                      <a:pt x="33" y="1207"/>
                      <a:pt x="66" y="1240"/>
                    </a:cubicBezTo>
                    <a:cubicBezTo>
                      <a:pt x="78" y="1304"/>
                      <a:pt x="122" y="1348"/>
                      <a:pt x="179" y="1348"/>
                    </a:cubicBezTo>
                    <a:cubicBezTo>
                      <a:pt x="195" y="1348"/>
                      <a:pt x="211" y="1344"/>
                      <a:pt x="229" y="1337"/>
                    </a:cubicBezTo>
                    <a:cubicBezTo>
                      <a:pt x="278" y="1321"/>
                      <a:pt x="327" y="1289"/>
                      <a:pt x="327" y="1207"/>
                    </a:cubicBezTo>
                    <a:cubicBezTo>
                      <a:pt x="327" y="1011"/>
                      <a:pt x="310" y="848"/>
                      <a:pt x="278" y="685"/>
                    </a:cubicBezTo>
                    <a:cubicBezTo>
                      <a:pt x="261" y="522"/>
                      <a:pt x="261" y="359"/>
                      <a:pt x="261" y="180"/>
                    </a:cubicBezTo>
                    <a:cubicBezTo>
                      <a:pt x="261" y="66"/>
                      <a:pt x="196" y="1"/>
                      <a:pt x="1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>
                <a:off x="1938550" y="3194350"/>
                <a:ext cx="17550" cy="30750"/>
              </a:xfrm>
              <a:custGeom>
                <a:rect b="b" l="l" r="r" t="t"/>
                <a:pathLst>
                  <a:path extrusionOk="0" h="1230" w="702">
                    <a:moveTo>
                      <a:pt x="604" y="0"/>
                    </a:moveTo>
                    <a:cubicBezTo>
                      <a:pt x="555" y="0"/>
                      <a:pt x="506" y="0"/>
                      <a:pt x="474" y="33"/>
                    </a:cubicBezTo>
                    <a:lnTo>
                      <a:pt x="408" y="163"/>
                    </a:lnTo>
                    <a:cubicBezTo>
                      <a:pt x="294" y="440"/>
                      <a:pt x="148" y="734"/>
                      <a:pt x="33" y="1011"/>
                    </a:cubicBezTo>
                    <a:cubicBezTo>
                      <a:pt x="33" y="1027"/>
                      <a:pt x="1" y="1060"/>
                      <a:pt x="1" y="1076"/>
                    </a:cubicBezTo>
                    <a:cubicBezTo>
                      <a:pt x="1" y="1141"/>
                      <a:pt x="1" y="1190"/>
                      <a:pt x="66" y="1223"/>
                    </a:cubicBezTo>
                    <a:cubicBezTo>
                      <a:pt x="79" y="1227"/>
                      <a:pt x="91" y="1229"/>
                      <a:pt x="103" y="1229"/>
                    </a:cubicBezTo>
                    <a:cubicBezTo>
                      <a:pt x="134" y="1229"/>
                      <a:pt x="161" y="1214"/>
                      <a:pt x="197" y="1190"/>
                    </a:cubicBezTo>
                    <a:cubicBezTo>
                      <a:pt x="278" y="1158"/>
                      <a:pt x="311" y="1076"/>
                      <a:pt x="360" y="995"/>
                    </a:cubicBezTo>
                    <a:cubicBezTo>
                      <a:pt x="457" y="750"/>
                      <a:pt x="555" y="522"/>
                      <a:pt x="669" y="277"/>
                    </a:cubicBezTo>
                    <a:cubicBezTo>
                      <a:pt x="686" y="212"/>
                      <a:pt x="702" y="180"/>
                      <a:pt x="702" y="131"/>
                    </a:cubicBezTo>
                    <a:cubicBezTo>
                      <a:pt x="686" y="49"/>
                      <a:pt x="669" y="17"/>
                      <a:pt x="6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6"/>
              <p:cNvSpPr/>
              <p:nvPr/>
            </p:nvSpPr>
            <p:spPr>
              <a:xfrm>
                <a:off x="1976050" y="2913775"/>
                <a:ext cx="12675" cy="31775"/>
              </a:xfrm>
              <a:custGeom>
                <a:rect b="b" l="l" r="r" t="t"/>
                <a:pathLst>
                  <a:path extrusionOk="0" h="1271" w="507">
                    <a:moveTo>
                      <a:pt x="119" y="1"/>
                    </a:moveTo>
                    <a:cubicBezTo>
                      <a:pt x="106" y="1"/>
                      <a:pt x="94" y="3"/>
                      <a:pt x="82" y="7"/>
                    </a:cubicBezTo>
                    <a:cubicBezTo>
                      <a:pt x="33" y="23"/>
                      <a:pt x="17" y="72"/>
                      <a:pt x="1" y="104"/>
                    </a:cubicBezTo>
                    <a:lnTo>
                      <a:pt x="1" y="170"/>
                    </a:lnTo>
                    <a:cubicBezTo>
                      <a:pt x="66" y="479"/>
                      <a:pt x="131" y="773"/>
                      <a:pt x="196" y="1083"/>
                    </a:cubicBezTo>
                    <a:cubicBezTo>
                      <a:pt x="229" y="1148"/>
                      <a:pt x="262" y="1213"/>
                      <a:pt x="327" y="1246"/>
                    </a:cubicBezTo>
                    <a:cubicBezTo>
                      <a:pt x="343" y="1262"/>
                      <a:pt x="364" y="1270"/>
                      <a:pt x="384" y="1270"/>
                    </a:cubicBezTo>
                    <a:cubicBezTo>
                      <a:pt x="404" y="1270"/>
                      <a:pt x="425" y="1262"/>
                      <a:pt x="441" y="1246"/>
                    </a:cubicBezTo>
                    <a:cubicBezTo>
                      <a:pt x="474" y="1229"/>
                      <a:pt x="490" y="1197"/>
                      <a:pt x="506" y="1164"/>
                    </a:cubicBezTo>
                    <a:cubicBezTo>
                      <a:pt x="506" y="1131"/>
                      <a:pt x="490" y="1115"/>
                      <a:pt x="490" y="1083"/>
                    </a:cubicBezTo>
                    <a:lnTo>
                      <a:pt x="294" y="300"/>
                    </a:lnTo>
                    <a:cubicBezTo>
                      <a:pt x="278" y="202"/>
                      <a:pt x="262" y="137"/>
                      <a:pt x="213" y="72"/>
                    </a:cubicBezTo>
                    <a:cubicBezTo>
                      <a:pt x="200" y="22"/>
                      <a:pt x="159" y="1"/>
                      <a:pt x="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6"/>
              <p:cNvSpPr/>
              <p:nvPr/>
            </p:nvSpPr>
            <p:spPr>
              <a:xfrm>
                <a:off x="2072250" y="3199650"/>
                <a:ext cx="12250" cy="30200"/>
              </a:xfrm>
              <a:custGeom>
                <a:rect b="b" l="l" r="r" t="t"/>
                <a:pathLst>
                  <a:path extrusionOk="0" h="1208" w="490">
                    <a:moveTo>
                      <a:pt x="98" y="0"/>
                    </a:moveTo>
                    <a:cubicBezTo>
                      <a:pt x="49" y="0"/>
                      <a:pt x="17" y="49"/>
                      <a:pt x="0" y="114"/>
                    </a:cubicBezTo>
                    <a:lnTo>
                      <a:pt x="0" y="228"/>
                    </a:lnTo>
                    <a:cubicBezTo>
                      <a:pt x="66" y="473"/>
                      <a:pt x="147" y="766"/>
                      <a:pt x="163" y="1027"/>
                    </a:cubicBezTo>
                    <a:cubicBezTo>
                      <a:pt x="180" y="1092"/>
                      <a:pt x="229" y="1125"/>
                      <a:pt x="261" y="1158"/>
                    </a:cubicBezTo>
                    <a:cubicBezTo>
                      <a:pt x="303" y="1189"/>
                      <a:pt x="339" y="1207"/>
                      <a:pt x="372" y="1207"/>
                    </a:cubicBezTo>
                    <a:cubicBezTo>
                      <a:pt x="390" y="1207"/>
                      <a:pt x="407" y="1202"/>
                      <a:pt x="424" y="1190"/>
                    </a:cubicBezTo>
                    <a:cubicBezTo>
                      <a:pt x="473" y="1174"/>
                      <a:pt x="489" y="1109"/>
                      <a:pt x="473" y="1044"/>
                    </a:cubicBezTo>
                    <a:cubicBezTo>
                      <a:pt x="375" y="766"/>
                      <a:pt x="326" y="473"/>
                      <a:pt x="245" y="196"/>
                    </a:cubicBezTo>
                    <a:cubicBezTo>
                      <a:pt x="245" y="147"/>
                      <a:pt x="229" y="114"/>
                      <a:pt x="212" y="65"/>
                    </a:cubicBezTo>
                    <a:cubicBezTo>
                      <a:pt x="180" y="33"/>
                      <a:pt x="147" y="0"/>
                      <a:pt x="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6"/>
              <p:cNvSpPr/>
              <p:nvPr/>
            </p:nvSpPr>
            <p:spPr>
              <a:xfrm>
                <a:off x="2175375" y="3013775"/>
                <a:ext cx="25700" cy="9825"/>
              </a:xfrm>
              <a:custGeom>
                <a:rect b="b" l="l" r="r" t="t"/>
                <a:pathLst>
                  <a:path extrusionOk="0" h="393" w="1028">
                    <a:moveTo>
                      <a:pt x="897" y="1"/>
                    </a:moveTo>
                    <a:cubicBezTo>
                      <a:pt x="652" y="50"/>
                      <a:pt x="408" y="66"/>
                      <a:pt x="179" y="99"/>
                    </a:cubicBezTo>
                    <a:cubicBezTo>
                      <a:pt x="131" y="99"/>
                      <a:pt x="82" y="148"/>
                      <a:pt x="33" y="180"/>
                    </a:cubicBezTo>
                    <a:cubicBezTo>
                      <a:pt x="16" y="213"/>
                      <a:pt x="0" y="262"/>
                      <a:pt x="16" y="311"/>
                    </a:cubicBezTo>
                    <a:cubicBezTo>
                      <a:pt x="33" y="376"/>
                      <a:pt x="49" y="392"/>
                      <a:pt x="114" y="392"/>
                    </a:cubicBezTo>
                    <a:cubicBezTo>
                      <a:pt x="359" y="376"/>
                      <a:pt x="603" y="327"/>
                      <a:pt x="864" y="294"/>
                    </a:cubicBezTo>
                    <a:cubicBezTo>
                      <a:pt x="897" y="294"/>
                      <a:pt x="929" y="262"/>
                      <a:pt x="946" y="245"/>
                    </a:cubicBezTo>
                    <a:cubicBezTo>
                      <a:pt x="995" y="213"/>
                      <a:pt x="1027" y="164"/>
                      <a:pt x="1011" y="99"/>
                    </a:cubicBezTo>
                    <a:cubicBezTo>
                      <a:pt x="995" y="17"/>
                      <a:pt x="946" y="1"/>
                      <a:pt x="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6"/>
              <p:cNvSpPr/>
              <p:nvPr/>
            </p:nvSpPr>
            <p:spPr>
              <a:xfrm>
                <a:off x="1868850" y="3085525"/>
                <a:ext cx="24500" cy="7475"/>
              </a:xfrm>
              <a:custGeom>
                <a:rect b="b" l="l" r="r" t="t"/>
                <a:pathLst>
                  <a:path extrusionOk="0" h="299" w="980">
                    <a:moveTo>
                      <a:pt x="523" y="0"/>
                    </a:moveTo>
                    <a:cubicBezTo>
                      <a:pt x="376" y="33"/>
                      <a:pt x="246" y="33"/>
                      <a:pt x="148" y="33"/>
                    </a:cubicBezTo>
                    <a:cubicBezTo>
                      <a:pt x="82" y="33"/>
                      <a:pt x="34" y="65"/>
                      <a:pt x="34" y="131"/>
                    </a:cubicBezTo>
                    <a:cubicBezTo>
                      <a:pt x="1" y="196"/>
                      <a:pt x="50" y="228"/>
                      <a:pt x="115" y="245"/>
                    </a:cubicBezTo>
                    <a:cubicBezTo>
                      <a:pt x="268" y="283"/>
                      <a:pt x="415" y="299"/>
                      <a:pt x="563" y="299"/>
                    </a:cubicBezTo>
                    <a:cubicBezTo>
                      <a:pt x="668" y="299"/>
                      <a:pt x="773" y="291"/>
                      <a:pt x="881" y="277"/>
                    </a:cubicBezTo>
                    <a:cubicBezTo>
                      <a:pt x="947" y="277"/>
                      <a:pt x="979" y="212"/>
                      <a:pt x="979" y="147"/>
                    </a:cubicBezTo>
                    <a:cubicBezTo>
                      <a:pt x="979" y="82"/>
                      <a:pt x="947" y="33"/>
                      <a:pt x="881" y="33"/>
                    </a:cubicBezTo>
                    <a:cubicBezTo>
                      <a:pt x="767" y="33"/>
                      <a:pt x="637" y="0"/>
                      <a:pt x="5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74575" y="3098550"/>
                <a:ext cx="20000" cy="9725"/>
              </a:xfrm>
              <a:custGeom>
                <a:rect b="b" l="l" r="r" t="t"/>
                <a:pathLst>
                  <a:path extrusionOk="0" h="389" w="800">
                    <a:moveTo>
                      <a:pt x="636" y="1"/>
                    </a:moveTo>
                    <a:cubicBezTo>
                      <a:pt x="489" y="34"/>
                      <a:pt x="326" y="50"/>
                      <a:pt x="212" y="99"/>
                    </a:cubicBezTo>
                    <a:cubicBezTo>
                      <a:pt x="147" y="99"/>
                      <a:pt x="98" y="131"/>
                      <a:pt x="65" y="180"/>
                    </a:cubicBezTo>
                    <a:cubicBezTo>
                      <a:pt x="17" y="197"/>
                      <a:pt x="0" y="262"/>
                      <a:pt x="17" y="311"/>
                    </a:cubicBezTo>
                    <a:cubicBezTo>
                      <a:pt x="52" y="358"/>
                      <a:pt x="79" y="389"/>
                      <a:pt x="117" y="389"/>
                    </a:cubicBezTo>
                    <a:cubicBezTo>
                      <a:pt x="131" y="389"/>
                      <a:pt x="146" y="385"/>
                      <a:pt x="163" y="376"/>
                    </a:cubicBezTo>
                    <a:cubicBezTo>
                      <a:pt x="326" y="343"/>
                      <a:pt x="506" y="294"/>
                      <a:pt x="669" y="262"/>
                    </a:cubicBezTo>
                    <a:cubicBezTo>
                      <a:pt x="701" y="262"/>
                      <a:pt x="734" y="245"/>
                      <a:pt x="750" y="213"/>
                    </a:cubicBezTo>
                    <a:cubicBezTo>
                      <a:pt x="783" y="197"/>
                      <a:pt x="799" y="164"/>
                      <a:pt x="799" y="131"/>
                    </a:cubicBezTo>
                    <a:cubicBezTo>
                      <a:pt x="799" y="99"/>
                      <a:pt x="783" y="50"/>
                      <a:pt x="734" y="34"/>
                    </a:cubicBezTo>
                    <a:cubicBezTo>
                      <a:pt x="718" y="17"/>
                      <a:pt x="669" y="17"/>
                      <a:pt x="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8" name="Google Shape;438;p16"/>
            <p:cNvSpPr/>
            <p:nvPr/>
          </p:nvSpPr>
          <p:spPr>
            <a:xfrm>
              <a:off x="1037575" y="4319988"/>
              <a:ext cx="711932" cy="730510"/>
            </a:xfrm>
            <a:custGeom>
              <a:rect b="b" l="l" r="r" t="t"/>
              <a:pathLst>
                <a:path extrusionOk="0" h="12347" w="12033">
                  <a:moveTo>
                    <a:pt x="10486" y="0"/>
                  </a:moveTo>
                  <a:cubicBezTo>
                    <a:pt x="10325" y="0"/>
                    <a:pt x="10159" y="87"/>
                    <a:pt x="10011" y="266"/>
                  </a:cubicBezTo>
                  <a:cubicBezTo>
                    <a:pt x="9896" y="412"/>
                    <a:pt x="9782" y="559"/>
                    <a:pt x="9701" y="722"/>
                  </a:cubicBezTo>
                  <a:cubicBezTo>
                    <a:pt x="9619" y="901"/>
                    <a:pt x="9538" y="1097"/>
                    <a:pt x="9489" y="1309"/>
                  </a:cubicBezTo>
                  <a:cubicBezTo>
                    <a:pt x="9212" y="2222"/>
                    <a:pt x="9016" y="3168"/>
                    <a:pt x="8869" y="4113"/>
                  </a:cubicBezTo>
                  <a:cubicBezTo>
                    <a:pt x="8690" y="5303"/>
                    <a:pt x="8543" y="6510"/>
                    <a:pt x="8380" y="7700"/>
                  </a:cubicBezTo>
                  <a:cubicBezTo>
                    <a:pt x="8282" y="8482"/>
                    <a:pt x="8136" y="9281"/>
                    <a:pt x="7907" y="10031"/>
                  </a:cubicBezTo>
                  <a:cubicBezTo>
                    <a:pt x="7891" y="10113"/>
                    <a:pt x="7875" y="10211"/>
                    <a:pt x="7810" y="10292"/>
                  </a:cubicBezTo>
                  <a:cubicBezTo>
                    <a:pt x="7744" y="10259"/>
                    <a:pt x="7744" y="10178"/>
                    <a:pt x="7728" y="10113"/>
                  </a:cubicBezTo>
                  <a:cubicBezTo>
                    <a:pt x="7614" y="9330"/>
                    <a:pt x="7500" y="8564"/>
                    <a:pt x="7451" y="7781"/>
                  </a:cubicBezTo>
                  <a:cubicBezTo>
                    <a:pt x="7418" y="7341"/>
                    <a:pt x="7386" y="6917"/>
                    <a:pt x="7337" y="6461"/>
                  </a:cubicBezTo>
                  <a:cubicBezTo>
                    <a:pt x="7288" y="5792"/>
                    <a:pt x="7239" y="5140"/>
                    <a:pt x="7174" y="4472"/>
                  </a:cubicBezTo>
                  <a:cubicBezTo>
                    <a:pt x="7125" y="3738"/>
                    <a:pt x="7076" y="2972"/>
                    <a:pt x="6978" y="2238"/>
                  </a:cubicBezTo>
                  <a:cubicBezTo>
                    <a:pt x="6913" y="1863"/>
                    <a:pt x="6848" y="1456"/>
                    <a:pt x="6717" y="1064"/>
                  </a:cubicBezTo>
                  <a:cubicBezTo>
                    <a:pt x="6652" y="918"/>
                    <a:pt x="6587" y="771"/>
                    <a:pt x="6505" y="641"/>
                  </a:cubicBezTo>
                  <a:cubicBezTo>
                    <a:pt x="6360" y="426"/>
                    <a:pt x="6169" y="316"/>
                    <a:pt x="5978" y="316"/>
                  </a:cubicBezTo>
                  <a:cubicBezTo>
                    <a:pt x="5806" y="316"/>
                    <a:pt x="5634" y="406"/>
                    <a:pt x="5494" y="592"/>
                  </a:cubicBezTo>
                  <a:cubicBezTo>
                    <a:pt x="5413" y="673"/>
                    <a:pt x="5364" y="771"/>
                    <a:pt x="5299" y="885"/>
                  </a:cubicBezTo>
                  <a:cubicBezTo>
                    <a:pt x="5185" y="1130"/>
                    <a:pt x="5103" y="1390"/>
                    <a:pt x="5038" y="1651"/>
                  </a:cubicBezTo>
                  <a:cubicBezTo>
                    <a:pt x="4891" y="2157"/>
                    <a:pt x="4810" y="2711"/>
                    <a:pt x="4728" y="3249"/>
                  </a:cubicBezTo>
                  <a:lnTo>
                    <a:pt x="4304" y="6053"/>
                  </a:lnTo>
                  <a:cubicBezTo>
                    <a:pt x="4158" y="7113"/>
                    <a:pt x="4027" y="8173"/>
                    <a:pt x="3815" y="9232"/>
                  </a:cubicBezTo>
                  <a:cubicBezTo>
                    <a:pt x="3734" y="9640"/>
                    <a:pt x="3652" y="10048"/>
                    <a:pt x="3554" y="10455"/>
                  </a:cubicBezTo>
                  <a:cubicBezTo>
                    <a:pt x="3554" y="10495"/>
                    <a:pt x="3543" y="10525"/>
                    <a:pt x="3512" y="10525"/>
                  </a:cubicBezTo>
                  <a:cubicBezTo>
                    <a:pt x="3505" y="10525"/>
                    <a:pt x="3498" y="10523"/>
                    <a:pt x="3489" y="10520"/>
                  </a:cubicBezTo>
                  <a:cubicBezTo>
                    <a:pt x="3473" y="10520"/>
                    <a:pt x="3457" y="10504"/>
                    <a:pt x="3457" y="10471"/>
                  </a:cubicBezTo>
                  <a:cubicBezTo>
                    <a:pt x="3342" y="10096"/>
                    <a:pt x="3293" y="9689"/>
                    <a:pt x="3245" y="9281"/>
                  </a:cubicBezTo>
                  <a:cubicBezTo>
                    <a:pt x="3163" y="8401"/>
                    <a:pt x="3098" y="7537"/>
                    <a:pt x="3049" y="6673"/>
                  </a:cubicBezTo>
                  <a:cubicBezTo>
                    <a:pt x="2967" y="5254"/>
                    <a:pt x="2772" y="3869"/>
                    <a:pt x="2560" y="2483"/>
                  </a:cubicBezTo>
                  <a:cubicBezTo>
                    <a:pt x="2495" y="2075"/>
                    <a:pt x="2397" y="1668"/>
                    <a:pt x="2234" y="1309"/>
                  </a:cubicBezTo>
                  <a:cubicBezTo>
                    <a:pt x="2152" y="1097"/>
                    <a:pt x="2071" y="918"/>
                    <a:pt x="1924" y="771"/>
                  </a:cubicBezTo>
                  <a:cubicBezTo>
                    <a:pt x="1789" y="636"/>
                    <a:pt x="1640" y="570"/>
                    <a:pt x="1495" y="570"/>
                  </a:cubicBezTo>
                  <a:cubicBezTo>
                    <a:pt x="1324" y="570"/>
                    <a:pt x="1159" y="660"/>
                    <a:pt x="1027" y="836"/>
                  </a:cubicBezTo>
                  <a:cubicBezTo>
                    <a:pt x="962" y="934"/>
                    <a:pt x="897" y="1048"/>
                    <a:pt x="864" y="1162"/>
                  </a:cubicBezTo>
                  <a:cubicBezTo>
                    <a:pt x="718" y="1537"/>
                    <a:pt x="603" y="1896"/>
                    <a:pt x="522" y="2271"/>
                  </a:cubicBezTo>
                  <a:cubicBezTo>
                    <a:pt x="375" y="2890"/>
                    <a:pt x="294" y="3543"/>
                    <a:pt x="228" y="4178"/>
                  </a:cubicBezTo>
                  <a:cubicBezTo>
                    <a:pt x="131" y="4977"/>
                    <a:pt x="65" y="5743"/>
                    <a:pt x="49" y="6542"/>
                  </a:cubicBezTo>
                  <a:cubicBezTo>
                    <a:pt x="0" y="8059"/>
                    <a:pt x="33" y="9542"/>
                    <a:pt x="65" y="11026"/>
                  </a:cubicBezTo>
                  <a:cubicBezTo>
                    <a:pt x="65" y="11287"/>
                    <a:pt x="82" y="11531"/>
                    <a:pt x="114" y="11776"/>
                  </a:cubicBezTo>
                  <a:cubicBezTo>
                    <a:pt x="131" y="11906"/>
                    <a:pt x="147" y="12020"/>
                    <a:pt x="196" y="12151"/>
                  </a:cubicBezTo>
                  <a:cubicBezTo>
                    <a:pt x="212" y="12265"/>
                    <a:pt x="310" y="12346"/>
                    <a:pt x="440" y="12346"/>
                  </a:cubicBezTo>
                  <a:cubicBezTo>
                    <a:pt x="571" y="12346"/>
                    <a:pt x="685" y="12297"/>
                    <a:pt x="734" y="12167"/>
                  </a:cubicBezTo>
                  <a:cubicBezTo>
                    <a:pt x="766" y="12102"/>
                    <a:pt x="799" y="12020"/>
                    <a:pt x="799" y="11939"/>
                  </a:cubicBezTo>
                  <a:cubicBezTo>
                    <a:pt x="815" y="11776"/>
                    <a:pt x="848" y="11596"/>
                    <a:pt x="848" y="11433"/>
                  </a:cubicBezTo>
                  <a:cubicBezTo>
                    <a:pt x="848" y="10374"/>
                    <a:pt x="815" y="9330"/>
                    <a:pt x="815" y="8270"/>
                  </a:cubicBezTo>
                  <a:cubicBezTo>
                    <a:pt x="815" y="6934"/>
                    <a:pt x="881" y="5580"/>
                    <a:pt x="1027" y="4244"/>
                  </a:cubicBezTo>
                  <a:cubicBezTo>
                    <a:pt x="1060" y="3689"/>
                    <a:pt x="1141" y="3119"/>
                    <a:pt x="1272" y="2564"/>
                  </a:cubicBezTo>
                  <a:cubicBezTo>
                    <a:pt x="1337" y="2303"/>
                    <a:pt x="1370" y="2043"/>
                    <a:pt x="1500" y="1798"/>
                  </a:cubicBezTo>
                  <a:cubicBezTo>
                    <a:pt x="1516" y="1831"/>
                    <a:pt x="1549" y="1831"/>
                    <a:pt x="1549" y="1863"/>
                  </a:cubicBezTo>
                  <a:cubicBezTo>
                    <a:pt x="1598" y="1977"/>
                    <a:pt x="1631" y="2108"/>
                    <a:pt x="1663" y="2222"/>
                  </a:cubicBezTo>
                  <a:cubicBezTo>
                    <a:pt x="1875" y="3282"/>
                    <a:pt x="2006" y="4358"/>
                    <a:pt x="2120" y="5450"/>
                  </a:cubicBezTo>
                  <a:cubicBezTo>
                    <a:pt x="2250" y="6445"/>
                    <a:pt x="2266" y="7423"/>
                    <a:pt x="2348" y="8417"/>
                  </a:cubicBezTo>
                  <a:cubicBezTo>
                    <a:pt x="2397" y="9004"/>
                    <a:pt x="2446" y="9607"/>
                    <a:pt x="2560" y="10178"/>
                  </a:cubicBezTo>
                  <a:cubicBezTo>
                    <a:pt x="2609" y="10520"/>
                    <a:pt x="2690" y="10863"/>
                    <a:pt x="2821" y="11189"/>
                  </a:cubicBezTo>
                  <a:cubicBezTo>
                    <a:pt x="2886" y="11319"/>
                    <a:pt x="2919" y="11433"/>
                    <a:pt x="2984" y="11531"/>
                  </a:cubicBezTo>
                  <a:cubicBezTo>
                    <a:pt x="3120" y="11772"/>
                    <a:pt x="3308" y="11890"/>
                    <a:pt x="3498" y="11890"/>
                  </a:cubicBezTo>
                  <a:cubicBezTo>
                    <a:pt x="3695" y="11890"/>
                    <a:pt x="3894" y="11763"/>
                    <a:pt x="4043" y="11515"/>
                  </a:cubicBezTo>
                  <a:cubicBezTo>
                    <a:pt x="4109" y="11417"/>
                    <a:pt x="4141" y="11319"/>
                    <a:pt x="4190" y="11205"/>
                  </a:cubicBezTo>
                  <a:cubicBezTo>
                    <a:pt x="4223" y="11042"/>
                    <a:pt x="4288" y="10879"/>
                    <a:pt x="4321" y="10716"/>
                  </a:cubicBezTo>
                  <a:cubicBezTo>
                    <a:pt x="4516" y="10064"/>
                    <a:pt x="4614" y="9412"/>
                    <a:pt x="4728" y="8760"/>
                  </a:cubicBezTo>
                  <a:cubicBezTo>
                    <a:pt x="4875" y="7928"/>
                    <a:pt x="4973" y="7113"/>
                    <a:pt x="5103" y="6281"/>
                  </a:cubicBezTo>
                  <a:cubicBezTo>
                    <a:pt x="5266" y="5157"/>
                    <a:pt x="5446" y="4064"/>
                    <a:pt x="5625" y="2939"/>
                  </a:cubicBezTo>
                  <a:cubicBezTo>
                    <a:pt x="5690" y="2597"/>
                    <a:pt x="5755" y="2222"/>
                    <a:pt x="5837" y="1880"/>
                  </a:cubicBezTo>
                  <a:cubicBezTo>
                    <a:pt x="5869" y="1749"/>
                    <a:pt x="5869" y="1619"/>
                    <a:pt x="6000" y="1488"/>
                  </a:cubicBezTo>
                  <a:cubicBezTo>
                    <a:pt x="6016" y="1619"/>
                    <a:pt x="6065" y="1717"/>
                    <a:pt x="6065" y="1863"/>
                  </a:cubicBezTo>
                  <a:cubicBezTo>
                    <a:pt x="6179" y="2369"/>
                    <a:pt x="6228" y="2890"/>
                    <a:pt x="6261" y="3428"/>
                  </a:cubicBezTo>
                  <a:cubicBezTo>
                    <a:pt x="6326" y="4146"/>
                    <a:pt x="6359" y="4879"/>
                    <a:pt x="6424" y="5580"/>
                  </a:cubicBezTo>
                  <a:cubicBezTo>
                    <a:pt x="6473" y="6281"/>
                    <a:pt x="6522" y="6950"/>
                    <a:pt x="6587" y="7651"/>
                  </a:cubicBezTo>
                  <a:cubicBezTo>
                    <a:pt x="6668" y="8499"/>
                    <a:pt x="6750" y="9330"/>
                    <a:pt x="6897" y="10194"/>
                  </a:cubicBezTo>
                  <a:cubicBezTo>
                    <a:pt x="6929" y="10504"/>
                    <a:pt x="6994" y="10798"/>
                    <a:pt x="7125" y="11107"/>
                  </a:cubicBezTo>
                  <a:cubicBezTo>
                    <a:pt x="7157" y="11254"/>
                    <a:pt x="7223" y="11401"/>
                    <a:pt x="7320" y="11499"/>
                  </a:cubicBezTo>
                  <a:cubicBezTo>
                    <a:pt x="7447" y="11625"/>
                    <a:pt x="7595" y="11690"/>
                    <a:pt x="7742" y="11690"/>
                  </a:cubicBezTo>
                  <a:cubicBezTo>
                    <a:pt x="7880" y="11690"/>
                    <a:pt x="8017" y="11633"/>
                    <a:pt x="8136" y="11515"/>
                  </a:cubicBezTo>
                  <a:cubicBezTo>
                    <a:pt x="8233" y="11417"/>
                    <a:pt x="8315" y="11287"/>
                    <a:pt x="8364" y="11172"/>
                  </a:cubicBezTo>
                  <a:cubicBezTo>
                    <a:pt x="8445" y="10961"/>
                    <a:pt x="8527" y="10765"/>
                    <a:pt x="8592" y="10553"/>
                  </a:cubicBezTo>
                  <a:cubicBezTo>
                    <a:pt x="8837" y="9787"/>
                    <a:pt x="9000" y="8972"/>
                    <a:pt x="9114" y="8156"/>
                  </a:cubicBezTo>
                  <a:cubicBezTo>
                    <a:pt x="9293" y="6966"/>
                    <a:pt x="9440" y="5776"/>
                    <a:pt x="9603" y="4570"/>
                  </a:cubicBezTo>
                  <a:cubicBezTo>
                    <a:pt x="9750" y="3608"/>
                    <a:pt x="9945" y="2630"/>
                    <a:pt x="10222" y="1700"/>
                  </a:cubicBezTo>
                  <a:cubicBezTo>
                    <a:pt x="10255" y="1570"/>
                    <a:pt x="10320" y="1423"/>
                    <a:pt x="10353" y="1293"/>
                  </a:cubicBezTo>
                  <a:cubicBezTo>
                    <a:pt x="10353" y="1260"/>
                    <a:pt x="10385" y="1244"/>
                    <a:pt x="10402" y="1244"/>
                  </a:cubicBezTo>
                  <a:cubicBezTo>
                    <a:pt x="10418" y="1244"/>
                    <a:pt x="10467" y="1260"/>
                    <a:pt x="10467" y="1309"/>
                  </a:cubicBezTo>
                  <a:cubicBezTo>
                    <a:pt x="10581" y="1749"/>
                    <a:pt x="10646" y="2206"/>
                    <a:pt x="10679" y="2678"/>
                  </a:cubicBezTo>
                  <a:cubicBezTo>
                    <a:pt x="10744" y="3363"/>
                    <a:pt x="10809" y="4081"/>
                    <a:pt x="10842" y="4798"/>
                  </a:cubicBezTo>
                  <a:cubicBezTo>
                    <a:pt x="10907" y="5727"/>
                    <a:pt x="10972" y="6673"/>
                    <a:pt x="11005" y="7602"/>
                  </a:cubicBezTo>
                  <a:cubicBezTo>
                    <a:pt x="11070" y="8711"/>
                    <a:pt x="11054" y="9819"/>
                    <a:pt x="11168" y="10944"/>
                  </a:cubicBezTo>
                  <a:cubicBezTo>
                    <a:pt x="11201" y="11156"/>
                    <a:pt x="11233" y="11336"/>
                    <a:pt x="11298" y="11515"/>
                  </a:cubicBezTo>
                  <a:cubicBezTo>
                    <a:pt x="11354" y="11668"/>
                    <a:pt x="11506" y="11786"/>
                    <a:pt x="11661" y="11786"/>
                  </a:cubicBezTo>
                  <a:cubicBezTo>
                    <a:pt x="11687" y="11786"/>
                    <a:pt x="11713" y="11783"/>
                    <a:pt x="11739" y="11776"/>
                  </a:cubicBezTo>
                  <a:cubicBezTo>
                    <a:pt x="11902" y="11743"/>
                    <a:pt x="12016" y="11596"/>
                    <a:pt x="12016" y="11401"/>
                  </a:cubicBezTo>
                  <a:cubicBezTo>
                    <a:pt x="12032" y="11336"/>
                    <a:pt x="12016" y="11287"/>
                    <a:pt x="12016" y="11254"/>
                  </a:cubicBezTo>
                  <a:cubicBezTo>
                    <a:pt x="11967" y="10781"/>
                    <a:pt x="11934" y="10341"/>
                    <a:pt x="11902" y="9868"/>
                  </a:cubicBezTo>
                  <a:cubicBezTo>
                    <a:pt x="11820" y="8466"/>
                    <a:pt x="11820" y="7031"/>
                    <a:pt x="11722" y="5629"/>
                  </a:cubicBezTo>
                  <a:cubicBezTo>
                    <a:pt x="11641" y="4472"/>
                    <a:pt x="11576" y="3298"/>
                    <a:pt x="11445" y="2140"/>
                  </a:cubicBezTo>
                  <a:cubicBezTo>
                    <a:pt x="11380" y="1700"/>
                    <a:pt x="11315" y="1260"/>
                    <a:pt x="11201" y="836"/>
                  </a:cubicBezTo>
                  <a:cubicBezTo>
                    <a:pt x="11152" y="673"/>
                    <a:pt x="11087" y="510"/>
                    <a:pt x="11005" y="363"/>
                  </a:cubicBezTo>
                  <a:cubicBezTo>
                    <a:pt x="10863" y="124"/>
                    <a:pt x="10678" y="0"/>
                    <a:pt x="104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9" name="Google Shape;439;p16"/>
            <p:cNvGrpSpPr/>
            <p:nvPr/>
          </p:nvGrpSpPr>
          <p:grpSpPr>
            <a:xfrm>
              <a:off x="233142" y="3535141"/>
              <a:ext cx="557230" cy="601821"/>
              <a:chOff x="603300" y="1851375"/>
              <a:chExt cx="683550" cy="738250"/>
            </a:xfrm>
          </p:grpSpPr>
          <p:sp>
            <p:nvSpPr>
              <p:cNvPr id="440" name="Google Shape;440;p16"/>
              <p:cNvSpPr/>
              <p:nvPr/>
            </p:nvSpPr>
            <p:spPr>
              <a:xfrm>
                <a:off x="1061425" y="2247500"/>
                <a:ext cx="225425" cy="279100"/>
              </a:xfrm>
              <a:custGeom>
                <a:rect b="b" l="l" r="r" t="t"/>
                <a:pathLst>
                  <a:path extrusionOk="0" h="11164" w="9017">
                    <a:moveTo>
                      <a:pt x="4570" y="1"/>
                    </a:moveTo>
                    <a:cubicBezTo>
                      <a:pt x="4194" y="1"/>
                      <a:pt x="3808" y="93"/>
                      <a:pt x="3425" y="279"/>
                    </a:cubicBezTo>
                    <a:cubicBezTo>
                      <a:pt x="2952" y="523"/>
                      <a:pt x="2577" y="882"/>
                      <a:pt x="2251" y="1257"/>
                    </a:cubicBezTo>
                    <a:cubicBezTo>
                      <a:pt x="1778" y="1811"/>
                      <a:pt x="1452" y="2463"/>
                      <a:pt x="1207" y="3132"/>
                    </a:cubicBezTo>
                    <a:cubicBezTo>
                      <a:pt x="539" y="5104"/>
                      <a:pt x="148" y="7110"/>
                      <a:pt x="50" y="9180"/>
                    </a:cubicBezTo>
                    <a:cubicBezTo>
                      <a:pt x="50" y="9506"/>
                      <a:pt x="1" y="9849"/>
                      <a:pt x="50" y="10191"/>
                    </a:cubicBezTo>
                    <a:cubicBezTo>
                      <a:pt x="99" y="10697"/>
                      <a:pt x="506" y="11088"/>
                      <a:pt x="995" y="11153"/>
                    </a:cubicBezTo>
                    <a:cubicBezTo>
                      <a:pt x="1048" y="11160"/>
                      <a:pt x="1100" y="11163"/>
                      <a:pt x="1152" y="11163"/>
                    </a:cubicBezTo>
                    <a:cubicBezTo>
                      <a:pt x="1586" y="11163"/>
                      <a:pt x="1998" y="10923"/>
                      <a:pt x="2202" y="10501"/>
                    </a:cubicBezTo>
                    <a:cubicBezTo>
                      <a:pt x="2349" y="10256"/>
                      <a:pt x="2381" y="9963"/>
                      <a:pt x="2381" y="9686"/>
                    </a:cubicBezTo>
                    <a:cubicBezTo>
                      <a:pt x="2414" y="8740"/>
                      <a:pt x="2528" y="7827"/>
                      <a:pt x="2707" y="6930"/>
                    </a:cubicBezTo>
                    <a:cubicBezTo>
                      <a:pt x="2936" y="5854"/>
                      <a:pt x="3164" y="4778"/>
                      <a:pt x="3604" y="3751"/>
                    </a:cubicBezTo>
                    <a:cubicBezTo>
                      <a:pt x="3767" y="3360"/>
                      <a:pt x="3963" y="3001"/>
                      <a:pt x="4256" y="2708"/>
                    </a:cubicBezTo>
                    <a:cubicBezTo>
                      <a:pt x="4356" y="2616"/>
                      <a:pt x="4434" y="2567"/>
                      <a:pt x="4506" y="2567"/>
                    </a:cubicBezTo>
                    <a:cubicBezTo>
                      <a:pt x="4587" y="2567"/>
                      <a:pt x="4659" y="2628"/>
                      <a:pt x="4745" y="2757"/>
                    </a:cubicBezTo>
                    <a:cubicBezTo>
                      <a:pt x="5218" y="3442"/>
                      <a:pt x="5528" y="4208"/>
                      <a:pt x="5756" y="4990"/>
                    </a:cubicBezTo>
                    <a:cubicBezTo>
                      <a:pt x="6164" y="6376"/>
                      <a:pt x="6278" y="7827"/>
                      <a:pt x="6408" y="9246"/>
                    </a:cubicBezTo>
                    <a:cubicBezTo>
                      <a:pt x="6424" y="9409"/>
                      <a:pt x="6408" y="9604"/>
                      <a:pt x="6441" y="9784"/>
                    </a:cubicBezTo>
                    <a:cubicBezTo>
                      <a:pt x="6522" y="10289"/>
                      <a:pt x="6799" y="10631"/>
                      <a:pt x="7289" y="10778"/>
                    </a:cubicBezTo>
                    <a:cubicBezTo>
                      <a:pt x="7399" y="10809"/>
                      <a:pt x="7507" y="10823"/>
                      <a:pt x="7610" y="10823"/>
                    </a:cubicBezTo>
                    <a:cubicBezTo>
                      <a:pt x="7948" y="10823"/>
                      <a:pt x="8245" y="10669"/>
                      <a:pt x="8495" y="10419"/>
                    </a:cubicBezTo>
                    <a:cubicBezTo>
                      <a:pt x="8903" y="10028"/>
                      <a:pt x="9017" y="9539"/>
                      <a:pt x="8951" y="9001"/>
                    </a:cubicBezTo>
                    <a:cubicBezTo>
                      <a:pt x="8805" y="7990"/>
                      <a:pt x="8707" y="6963"/>
                      <a:pt x="8544" y="5952"/>
                    </a:cubicBezTo>
                    <a:cubicBezTo>
                      <a:pt x="8299" y="4550"/>
                      <a:pt x="7875" y="3197"/>
                      <a:pt x="7174" y="1958"/>
                    </a:cubicBezTo>
                    <a:cubicBezTo>
                      <a:pt x="6914" y="1485"/>
                      <a:pt x="6620" y="1045"/>
                      <a:pt x="6213" y="670"/>
                    </a:cubicBezTo>
                    <a:cubicBezTo>
                      <a:pt x="5717" y="224"/>
                      <a:pt x="5155" y="1"/>
                      <a:pt x="45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6"/>
              <p:cNvSpPr/>
              <p:nvPr/>
            </p:nvSpPr>
            <p:spPr>
              <a:xfrm>
                <a:off x="814450" y="2052225"/>
                <a:ext cx="222150" cy="240650"/>
              </a:xfrm>
              <a:custGeom>
                <a:rect b="b" l="l" r="r" t="t"/>
                <a:pathLst>
                  <a:path extrusionOk="0" h="9626" w="8886">
                    <a:moveTo>
                      <a:pt x="4683" y="0"/>
                    </a:moveTo>
                    <a:cubicBezTo>
                      <a:pt x="4263" y="0"/>
                      <a:pt x="3832" y="122"/>
                      <a:pt x="3407" y="362"/>
                    </a:cubicBezTo>
                    <a:cubicBezTo>
                      <a:pt x="3049" y="558"/>
                      <a:pt x="2772" y="802"/>
                      <a:pt x="2511" y="1096"/>
                    </a:cubicBezTo>
                    <a:cubicBezTo>
                      <a:pt x="2071" y="1552"/>
                      <a:pt x="1728" y="2106"/>
                      <a:pt x="1451" y="2677"/>
                    </a:cubicBezTo>
                    <a:cubicBezTo>
                      <a:pt x="962" y="3704"/>
                      <a:pt x="587" y="4780"/>
                      <a:pt x="342" y="5872"/>
                    </a:cubicBezTo>
                    <a:cubicBezTo>
                      <a:pt x="179" y="6557"/>
                      <a:pt x="33" y="7226"/>
                      <a:pt x="0" y="7943"/>
                    </a:cubicBezTo>
                    <a:cubicBezTo>
                      <a:pt x="0" y="8204"/>
                      <a:pt x="16" y="8481"/>
                      <a:pt x="114" y="8774"/>
                    </a:cubicBezTo>
                    <a:cubicBezTo>
                      <a:pt x="315" y="9192"/>
                      <a:pt x="708" y="9478"/>
                      <a:pt x="1151" y="9478"/>
                    </a:cubicBezTo>
                    <a:cubicBezTo>
                      <a:pt x="1175" y="9478"/>
                      <a:pt x="1199" y="9477"/>
                      <a:pt x="1223" y="9475"/>
                    </a:cubicBezTo>
                    <a:cubicBezTo>
                      <a:pt x="1712" y="9459"/>
                      <a:pt x="2119" y="9182"/>
                      <a:pt x="2283" y="8709"/>
                    </a:cubicBezTo>
                    <a:cubicBezTo>
                      <a:pt x="2348" y="8562"/>
                      <a:pt x="2380" y="8399"/>
                      <a:pt x="2380" y="8253"/>
                    </a:cubicBezTo>
                    <a:cubicBezTo>
                      <a:pt x="2446" y="7111"/>
                      <a:pt x="2755" y="6019"/>
                      <a:pt x="3130" y="4959"/>
                    </a:cubicBezTo>
                    <a:cubicBezTo>
                      <a:pt x="3293" y="4487"/>
                      <a:pt x="3505" y="4063"/>
                      <a:pt x="3701" y="3606"/>
                    </a:cubicBezTo>
                    <a:cubicBezTo>
                      <a:pt x="3864" y="3264"/>
                      <a:pt x="4092" y="2938"/>
                      <a:pt x="4386" y="2677"/>
                    </a:cubicBezTo>
                    <a:cubicBezTo>
                      <a:pt x="4467" y="2587"/>
                      <a:pt x="4536" y="2542"/>
                      <a:pt x="4606" y="2542"/>
                    </a:cubicBezTo>
                    <a:cubicBezTo>
                      <a:pt x="4675" y="2542"/>
                      <a:pt x="4744" y="2587"/>
                      <a:pt x="4826" y="2677"/>
                    </a:cubicBezTo>
                    <a:cubicBezTo>
                      <a:pt x="5233" y="3150"/>
                      <a:pt x="5559" y="3688"/>
                      <a:pt x="5723" y="4291"/>
                    </a:cubicBezTo>
                    <a:cubicBezTo>
                      <a:pt x="5869" y="4796"/>
                      <a:pt x="5983" y="5286"/>
                      <a:pt x="6065" y="5791"/>
                    </a:cubicBezTo>
                    <a:cubicBezTo>
                      <a:pt x="6195" y="6573"/>
                      <a:pt x="6277" y="7356"/>
                      <a:pt x="6375" y="8155"/>
                    </a:cubicBezTo>
                    <a:cubicBezTo>
                      <a:pt x="6391" y="8383"/>
                      <a:pt x="6440" y="8628"/>
                      <a:pt x="6521" y="8823"/>
                    </a:cubicBezTo>
                    <a:cubicBezTo>
                      <a:pt x="6720" y="9347"/>
                      <a:pt x="7139" y="9625"/>
                      <a:pt x="7631" y="9625"/>
                    </a:cubicBezTo>
                    <a:cubicBezTo>
                      <a:pt x="7705" y="9625"/>
                      <a:pt x="7781" y="9619"/>
                      <a:pt x="7858" y="9606"/>
                    </a:cubicBezTo>
                    <a:cubicBezTo>
                      <a:pt x="8413" y="9508"/>
                      <a:pt x="8820" y="9068"/>
                      <a:pt x="8869" y="8481"/>
                    </a:cubicBezTo>
                    <a:cubicBezTo>
                      <a:pt x="8885" y="8155"/>
                      <a:pt x="8836" y="7813"/>
                      <a:pt x="8820" y="7486"/>
                    </a:cubicBezTo>
                    <a:cubicBezTo>
                      <a:pt x="8804" y="7144"/>
                      <a:pt x="8739" y="6818"/>
                      <a:pt x="8706" y="6492"/>
                    </a:cubicBezTo>
                    <a:cubicBezTo>
                      <a:pt x="8543" y="5351"/>
                      <a:pt x="8331" y="4209"/>
                      <a:pt x="7923" y="3133"/>
                    </a:cubicBezTo>
                    <a:cubicBezTo>
                      <a:pt x="7581" y="2188"/>
                      <a:pt x="7027" y="1373"/>
                      <a:pt x="6309" y="704"/>
                    </a:cubicBezTo>
                    <a:cubicBezTo>
                      <a:pt x="5818" y="232"/>
                      <a:pt x="5261" y="0"/>
                      <a:pt x="46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6"/>
              <p:cNvSpPr/>
              <p:nvPr/>
            </p:nvSpPr>
            <p:spPr>
              <a:xfrm>
                <a:off x="1028425" y="1851375"/>
                <a:ext cx="218475" cy="239300"/>
              </a:xfrm>
              <a:custGeom>
                <a:rect b="b" l="l" r="r" t="t"/>
                <a:pathLst>
                  <a:path extrusionOk="0" h="9572" w="8739">
                    <a:moveTo>
                      <a:pt x="4284" y="0"/>
                    </a:moveTo>
                    <a:cubicBezTo>
                      <a:pt x="3552" y="0"/>
                      <a:pt x="2812" y="319"/>
                      <a:pt x="2185" y="962"/>
                    </a:cubicBezTo>
                    <a:cubicBezTo>
                      <a:pt x="1794" y="1369"/>
                      <a:pt x="1484" y="1842"/>
                      <a:pt x="1223" y="2347"/>
                    </a:cubicBezTo>
                    <a:cubicBezTo>
                      <a:pt x="441" y="3847"/>
                      <a:pt x="98" y="5461"/>
                      <a:pt x="17" y="7108"/>
                    </a:cubicBezTo>
                    <a:cubicBezTo>
                      <a:pt x="0" y="7385"/>
                      <a:pt x="33" y="7679"/>
                      <a:pt x="114" y="7939"/>
                    </a:cubicBezTo>
                    <a:cubicBezTo>
                      <a:pt x="261" y="8445"/>
                      <a:pt x="685" y="8803"/>
                      <a:pt x="1174" y="8820"/>
                    </a:cubicBezTo>
                    <a:cubicBezTo>
                      <a:pt x="1190" y="8820"/>
                      <a:pt x="1206" y="8821"/>
                      <a:pt x="1221" y="8821"/>
                    </a:cubicBezTo>
                    <a:cubicBezTo>
                      <a:pt x="1736" y="8821"/>
                      <a:pt x="2127" y="8561"/>
                      <a:pt x="2348" y="8086"/>
                    </a:cubicBezTo>
                    <a:cubicBezTo>
                      <a:pt x="2462" y="7825"/>
                      <a:pt x="2462" y="7532"/>
                      <a:pt x="2462" y="7255"/>
                    </a:cubicBezTo>
                    <a:cubicBezTo>
                      <a:pt x="2430" y="5820"/>
                      <a:pt x="2805" y="4516"/>
                      <a:pt x="3489" y="3277"/>
                    </a:cubicBezTo>
                    <a:cubicBezTo>
                      <a:pt x="3652" y="2983"/>
                      <a:pt x="3832" y="2739"/>
                      <a:pt x="4076" y="2559"/>
                    </a:cubicBezTo>
                    <a:cubicBezTo>
                      <a:pt x="4143" y="2514"/>
                      <a:pt x="4207" y="2494"/>
                      <a:pt x="4271" y="2494"/>
                    </a:cubicBezTo>
                    <a:cubicBezTo>
                      <a:pt x="4346" y="2494"/>
                      <a:pt x="4421" y="2523"/>
                      <a:pt x="4500" y="2576"/>
                    </a:cubicBezTo>
                    <a:cubicBezTo>
                      <a:pt x="4761" y="2804"/>
                      <a:pt x="4924" y="3097"/>
                      <a:pt x="5071" y="3391"/>
                    </a:cubicBezTo>
                    <a:cubicBezTo>
                      <a:pt x="5560" y="4402"/>
                      <a:pt x="5886" y="5461"/>
                      <a:pt x="6114" y="6537"/>
                    </a:cubicBezTo>
                    <a:cubicBezTo>
                      <a:pt x="6212" y="6978"/>
                      <a:pt x="6293" y="7450"/>
                      <a:pt x="6261" y="7858"/>
                    </a:cubicBezTo>
                    <a:cubicBezTo>
                      <a:pt x="6228" y="8200"/>
                      <a:pt x="6228" y="8494"/>
                      <a:pt x="6277" y="8755"/>
                    </a:cubicBezTo>
                    <a:cubicBezTo>
                      <a:pt x="6432" y="9265"/>
                      <a:pt x="6875" y="9571"/>
                      <a:pt x="7347" y="9571"/>
                    </a:cubicBezTo>
                    <a:cubicBezTo>
                      <a:pt x="7568" y="9571"/>
                      <a:pt x="7797" y="9504"/>
                      <a:pt x="8005" y="9358"/>
                    </a:cubicBezTo>
                    <a:cubicBezTo>
                      <a:pt x="8315" y="9146"/>
                      <a:pt x="8494" y="8836"/>
                      <a:pt x="8592" y="8494"/>
                    </a:cubicBezTo>
                    <a:cubicBezTo>
                      <a:pt x="8739" y="8021"/>
                      <a:pt x="8739" y="7532"/>
                      <a:pt x="8674" y="7043"/>
                    </a:cubicBezTo>
                    <a:cubicBezTo>
                      <a:pt x="8478" y="5478"/>
                      <a:pt x="8005" y="3978"/>
                      <a:pt x="7353" y="2559"/>
                    </a:cubicBezTo>
                    <a:cubicBezTo>
                      <a:pt x="7125" y="2021"/>
                      <a:pt x="6848" y="1532"/>
                      <a:pt x="6473" y="1108"/>
                    </a:cubicBezTo>
                    <a:cubicBezTo>
                      <a:pt x="5855" y="372"/>
                      <a:pt x="5074" y="0"/>
                      <a:pt x="4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6"/>
              <p:cNvSpPr/>
              <p:nvPr/>
            </p:nvSpPr>
            <p:spPr>
              <a:xfrm>
                <a:off x="671775" y="2361250"/>
                <a:ext cx="242950" cy="228375"/>
              </a:xfrm>
              <a:custGeom>
                <a:rect b="b" l="l" r="r" t="t"/>
                <a:pathLst>
                  <a:path extrusionOk="0" h="9135" w="9718">
                    <a:moveTo>
                      <a:pt x="5490" y="0"/>
                    </a:moveTo>
                    <a:cubicBezTo>
                      <a:pt x="5015" y="0"/>
                      <a:pt x="4520" y="118"/>
                      <a:pt x="4028" y="359"/>
                    </a:cubicBezTo>
                    <a:cubicBezTo>
                      <a:pt x="3278" y="734"/>
                      <a:pt x="2626" y="1239"/>
                      <a:pt x="2120" y="1891"/>
                    </a:cubicBezTo>
                    <a:cubicBezTo>
                      <a:pt x="816" y="3587"/>
                      <a:pt x="213" y="5527"/>
                      <a:pt x="1" y="7532"/>
                    </a:cubicBezTo>
                    <a:cubicBezTo>
                      <a:pt x="1" y="7761"/>
                      <a:pt x="1" y="7940"/>
                      <a:pt x="33" y="8119"/>
                    </a:cubicBezTo>
                    <a:cubicBezTo>
                      <a:pt x="115" y="8674"/>
                      <a:pt x="523" y="9065"/>
                      <a:pt x="1061" y="9130"/>
                    </a:cubicBezTo>
                    <a:cubicBezTo>
                      <a:pt x="1098" y="9133"/>
                      <a:pt x="1135" y="9135"/>
                      <a:pt x="1172" y="9135"/>
                    </a:cubicBezTo>
                    <a:cubicBezTo>
                      <a:pt x="1694" y="9135"/>
                      <a:pt x="2131" y="8815"/>
                      <a:pt x="2283" y="8282"/>
                    </a:cubicBezTo>
                    <a:cubicBezTo>
                      <a:pt x="2349" y="8119"/>
                      <a:pt x="2365" y="7940"/>
                      <a:pt x="2381" y="7761"/>
                    </a:cubicBezTo>
                    <a:cubicBezTo>
                      <a:pt x="2430" y="7125"/>
                      <a:pt x="2593" y="6538"/>
                      <a:pt x="2756" y="5951"/>
                    </a:cubicBezTo>
                    <a:cubicBezTo>
                      <a:pt x="3001" y="5136"/>
                      <a:pt x="3343" y="4353"/>
                      <a:pt x="3832" y="3668"/>
                    </a:cubicBezTo>
                    <a:cubicBezTo>
                      <a:pt x="4158" y="3212"/>
                      <a:pt x="4549" y="2853"/>
                      <a:pt x="5039" y="2609"/>
                    </a:cubicBezTo>
                    <a:cubicBezTo>
                      <a:pt x="5202" y="2521"/>
                      <a:pt x="5336" y="2477"/>
                      <a:pt x="5454" y="2477"/>
                    </a:cubicBezTo>
                    <a:cubicBezTo>
                      <a:pt x="5643" y="2477"/>
                      <a:pt x="5791" y="2590"/>
                      <a:pt x="5952" y="2821"/>
                    </a:cubicBezTo>
                    <a:cubicBezTo>
                      <a:pt x="6229" y="3228"/>
                      <a:pt x="6424" y="3685"/>
                      <a:pt x="6539" y="4158"/>
                    </a:cubicBezTo>
                    <a:cubicBezTo>
                      <a:pt x="6799" y="5217"/>
                      <a:pt x="7093" y="6293"/>
                      <a:pt x="7174" y="7386"/>
                    </a:cubicBezTo>
                    <a:cubicBezTo>
                      <a:pt x="7207" y="7956"/>
                      <a:pt x="7598" y="8364"/>
                      <a:pt x="8104" y="8478"/>
                    </a:cubicBezTo>
                    <a:cubicBezTo>
                      <a:pt x="8189" y="8493"/>
                      <a:pt x="8273" y="8501"/>
                      <a:pt x="8355" y="8501"/>
                    </a:cubicBezTo>
                    <a:cubicBezTo>
                      <a:pt x="8788" y="8501"/>
                      <a:pt x="9161" y="8286"/>
                      <a:pt x="9408" y="7875"/>
                    </a:cubicBezTo>
                    <a:cubicBezTo>
                      <a:pt x="9652" y="7500"/>
                      <a:pt x="9718" y="7060"/>
                      <a:pt x="9636" y="6619"/>
                    </a:cubicBezTo>
                    <a:cubicBezTo>
                      <a:pt x="9408" y="5462"/>
                      <a:pt x="9196" y="4288"/>
                      <a:pt x="8821" y="3179"/>
                    </a:cubicBezTo>
                    <a:cubicBezTo>
                      <a:pt x="8593" y="2511"/>
                      <a:pt x="8299" y="1842"/>
                      <a:pt x="7859" y="1256"/>
                    </a:cubicBezTo>
                    <a:cubicBezTo>
                      <a:pt x="7238" y="431"/>
                      <a:pt x="6399" y="0"/>
                      <a:pt x="54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>
                <a:off x="603300" y="1877750"/>
                <a:ext cx="225025" cy="215375"/>
              </a:xfrm>
              <a:custGeom>
                <a:rect b="b" l="l" r="r" t="t"/>
                <a:pathLst>
                  <a:path extrusionOk="0" h="8615" w="9001">
                    <a:moveTo>
                      <a:pt x="5181" y="0"/>
                    </a:moveTo>
                    <a:cubicBezTo>
                      <a:pt x="4704" y="0"/>
                      <a:pt x="4215" y="143"/>
                      <a:pt x="3734" y="428"/>
                    </a:cubicBezTo>
                    <a:cubicBezTo>
                      <a:pt x="3245" y="738"/>
                      <a:pt x="2838" y="1113"/>
                      <a:pt x="2512" y="1586"/>
                    </a:cubicBezTo>
                    <a:cubicBezTo>
                      <a:pt x="1387" y="3200"/>
                      <a:pt x="523" y="4928"/>
                      <a:pt x="82" y="6868"/>
                    </a:cubicBezTo>
                    <a:cubicBezTo>
                      <a:pt x="50" y="7047"/>
                      <a:pt x="33" y="7227"/>
                      <a:pt x="1" y="7308"/>
                    </a:cubicBezTo>
                    <a:cubicBezTo>
                      <a:pt x="1" y="8042"/>
                      <a:pt x="376" y="8564"/>
                      <a:pt x="930" y="8596"/>
                    </a:cubicBezTo>
                    <a:cubicBezTo>
                      <a:pt x="1002" y="8609"/>
                      <a:pt x="1074" y="8615"/>
                      <a:pt x="1144" y="8615"/>
                    </a:cubicBezTo>
                    <a:cubicBezTo>
                      <a:pt x="1628" y="8615"/>
                      <a:pt x="2051" y="8324"/>
                      <a:pt x="2251" y="7797"/>
                    </a:cubicBezTo>
                    <a:cubicBezTo>
                      <a:pt x="2316" y="7667"/>
                      <a:pt x="2332" y="7504"/>
                      <a:pt x="2365" y="7357"/>
                    </a:cubicBezTo>
                    <a:cubicBezTo>
                      <a:pt x="2740" y="5841"/>
                      <a:pt x="3425" y="4488"/>
                      <a:pt x="4289" y="3184"/>
                    </a:cubicBezTo>
                    <a:cubicBezTo>
                      <a:pt x="4435" y="2972"/>
                      <a:pt x="4615" y="2792"/>
                      <a:pt x="4794" y="2613"/>
                    </a:cubicBezTo>
                    <a:cubicBezTo>
                      <a:pt x="4901" y="2513"/>
                      <a:pt x="4996" y="2463"/>
                      <a:pt x="5086" y="2463"/>
                    </a:cubicBezTo>
                    <a:cubicBezTo>
                      <a:pt x="5202" y="2463"/>
                      <a:pt x="5311" y="2546"/>
                      <a:pt x="5430" y="2711"/>
                    </a:cubicBezTo>
                    <a:cubicBezTo>
                      <a:pt x="5528" y="2890"/>
                      <a:pt x="5626" y="3069"/>
                      <a:pt x="5707" y="3265"/>
                    </a:cubicBezTo>
                    <a:cubicBezTo>
                      <a:pt x="5837" y="3591"/>
                      <a:pt x="5935" y="3885"/>
                      <a:pt x="6017" y="4211"/>
                    </a:cubicBezTo>
                    <a:cubicBezTo>
                      <a:pt x="6245" y="5156"/>
                      <a:pt x="6408" y="6069"/>
                      <a:pt x="6473" y="7031"/>
                    </a:cubicBezTo>
                    <a:cubicBezTo>
                      <a:pt x="6505" y="7662"/>
                      <a:pt x="6979" y="8125"/>
                      <a:pt x="7571" y="8125"/>
                    </a:cubicBezTo>
                    <a:cubicBezTo>
                      <a:pt x="7591" y="8125"/>
                      <a:pt x="7611" y="8125"/>
                      <a:pt x="7631" y="8123"/>
                    </a:cubicBezTo>
                    <a:cubicBezTo>
                      <a:pt x="8153" y="8107"/>
                      <a:pt x="8674" y="7716"/>
                      <a:pt x="8870" y="7227"/>
                    </a:cubicBezTo>
                    <a:cubicBezTo>
                      <a:pt x="9000" y="6933"/>
                      <a:pt x="9000" y="6575"/>
                      <a:pt x="8935" y="6249"/>
                    </a:cubicBezTo>
                    <a:cubicBezTo>
                      <a:pt x="8837" y="5711"/>
                      <a:pt x="8756" y="5140"/>
                      <a:pt x="8642" y="4586"/>
                    </a:cubicBezTo>
                    <a:cubicBezTo>
                      <a:pt x="8462" y="3705"/>
                      <a:pt x="8267" y="2825"/>
                      <a:pt x="7859" y="2010"/>
                    </a:cubicBezTo>
                    <a:cubicBezTo>
                      <a:pt x="7631" y="1570"/>
                      <a:pt x="7337" y="1146"/>
                      <a:pt x="6979" y="771"/>
                    </a:cubicBezTo>
                    <a:cubicBezTo>
                      <a:pt x="6437" y="257"/>
                      <a:pt x="5820" y="0"/>
                      <a:pt x="5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5" name="Google Shape;445;p16"/>
            <p:cNvGrpSpPr/>
            <p:nvPr/>
          </p:nvGrpSpPr>
          <p:grpSpPr>
            <a:xfrm rot="9609531">
              <a:off x="160987" y="4236259"/>
              <a:ext cx="691323" cy="607276"/>
              <a:chOff x="168125" y="1521825"/>
              <a:chExt cx="691350" cy="607300"/>
            </a:xfrm>
          </p:grpSpPr>
          <p:sp>
            <p:nvSpPr>
              <p:cNvPr id="446" name="Google Shape;446;p16"/>
              <p:cNvSpPr/>
              <p:nvPr/>
            </p:nvSpPr>
            <p:spPr>
              <a:xfrm>
                <a:off x="630350" y="152182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6"/>
              <p:cNvSpPr/>
              <p:nvPr/>
            </p:nvSpPr>
            <p:spPr>
              <a:xfrm>
                <a:off x="761100" y="177862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6"/>
              <p:cNvSpPr/>
              <p:nvPr/>
            </p:nvSpPr>
            <p:spPr>
              <a:xfrm>
                <a:off x="434250" y="1699250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6"/>
              <p:cNvSpPr/>
              <p:nvPr/>
            </p:nvSpPr>
            <p:spPr>
              <a:xfrm>
                <a:off x="550975" y="180197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>
                <a:off x="364200" y="198872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793775" y="206342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266175" y="166187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6"/>
              <p:cNvSpPr/>
              <p:nvPr/>
            </p:nvSpPr>
            <p:spPr>
              <a:xfrm>
                <a:off x="168125" y="197002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4" name="Google Shape;454;p16"/>
            <p:cNvGrpSpPr/>
            <p:nvPr/>
          </p:nvGrpSpPr>
          <p:grpSpPr>
            <a:xfrm>
              <a:off x="8512111" y="631864"/>
              <a:ext cx="762645" cy="805883"/>
              <a:chOff x="3140125" y="3320700"/>
              <a:chExt cx="409650" cy="432875"/>
            </a:xfrm>
          </p:grpSpPr>
          <p:sp>
            <p:nvSpPr>
              <p:cNvPr id="455" name="Google Shape;455;p16"/>
              <p:cNvSpPr/>
              <p:nvPr/>
            </p:nvSpPr>
            <p:spPr>
              <a:xfrm>
                <a:off x="3253825" y="3429525"/>
                <a:ext cx="18375" cy="69750"/>
              </a:xfrm>
              <a:custGeom>
                <a:rect b="b" l="l" r="r" t="t"/>
                <a:pathLst>
                  <a:path extrusionOk="0" h="2790" w="735">
                    <a:moveTo>
                      <a:pt x="392" y="0"/>
                    </a:moveTo>
                    <a:cubicBezTo>
                      <a:pt x="246" y="0"/>
                      <a:pt x="115" y="82"/>
                      <a:pt x="83" y="229"/>
                    </a:cubicBezTo>
                    <a:cubicBezTo>
                      <a:pt x="66" y="343"/>
                      <a:pt x="34" y="473"/>
                      <a:pt x="34" y="587"/>
                    </a:cubicBezTo>
                    <a:cubicBezTo>
                      <a:pt x="17" y="1158"/>
                      <a:pt x="1" y="1728"/>
                      <a:pt x="1" y="2299"/>
                    </a:cubicBezTo>
                    <a:lnTo>
                      <a:pt x="1" y="2495"/>
                    </a:lnTo>
                    <a:cubicBezTo>
                      <a:pt x="17" y="2641"/>
                      <a:pt x="148" y="2772"/>
                      <a:pt x="278" y="2788"/>
                    </a:cubicBezTo>
                    <a:cubicBezTo>
                      <a:pt x="288" y="2789"/>
                      <a:pt x="297" y="2790"/>
                      <a:pt x="307" y="2790"/>
                    </a:cubicBezTo>
                    <a:cubicBezTo>
                      <a:pt x="432" y="2790"/>
                      <a:pt x="574" y="2695"/>
                      <a:pt x="604" y="2544"/>
                    </a:cubicBezTo>
                    <a:cubicBezTo>
                      <a:pt x="653" y="2397"/>
                      <a:pt x="669" y="2283"/>
                      <a:pt x="669" y="2136"/>
                    </a:cubicBezTo>
                    <a:lnTo>
                      <a:pt x="669" y="1370"/>
                    </a:lnTo>
                    <a:cubicBezTo>
                      <a:pt x="669" y="1076"/>
                      <a:pt x="686" y="815"/>
                      <a:pt x="735" y="555"/>
                    </a:cubicBezTo>
                    <a:cubicBezTo>
                      <a:pt x="735" y="457"/>
                      <a:pt x="718" y="343"/>
                      <a:pt x="686" y="245"/>
                    </a:cubicBezTo>
                    <a:cubicBezTo>
                      <a:pt x="653" y="82"/>
                      <a:pt x="523" y="0"/>
                      <a:pt x="3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6"/>
              <p:cNvSpPr/>
              <p:nvPr/>
            </p:nvSpPr>
            <p:spPr>
              <a:xfrm>
                <a:off x="3482500" y="3326400"/>
                <a:ext cx="19575" cy="69775"/>
              </a:xfrm>
              <a:custGeom>
                <a:rect b="b" l="l" r="r" t="t"/>
                <a:pathLst>
                  <a:path extrusionOk="0" h="2791" w="783">
                    <a:moveTo>
                      <a:pt x="506" y="1"/>
                    </a:moveTo>
                    <a:cubicBezTo>
                      <a:pt x="391" y="1"/>
                      <a:pt x="310" y="49"/>
                      <a:pt x="228" y="131"/>
                    </a:cubicBezTo>
                    <a:cubicBezTo>
                      <a:pt x="147" y="245"/>
                      <a:pt x="98" y="375"/>
                      <a:pt x="98" y="522"/>
                    </a:cubicBezTo>
                    <a:cubicBezTo>
                      <a:pt x="82" y="1109"/>
                      <a:pt x="49" y="1696"/>
                      <a:pt x="17" y="2283"/>
                    </a:cubicBezTo>
                    <a:cubicBezTo>
                      <a:pt x="0" y="2381"/>
                      <a:pt x="17" y="2479"/>
                      <a:pt x="49" y="2560"/>
                    </a:cubicBezTo>
                    <a:cubicBezTo>
                      <a:pt x="65" y="2674"/>
                      <a:pt x="147" y="2756"/>
                      <a:pt x="294" y="2788"/>
                    </a:cubicBezTo>
                    <a:cubicBezTo>
                      <a:pt x="307" y="2790"/>
                      <a:pt x="320" y="2791"/>
                      <a:pt x="333" y="2791"/>
                    </a:cubicBezTo>
                    <a:cubicBezTo>
                      <a:pt x="452" y="2791"/>
                      <a:pt x="576" y="2725"/>
                      <a:pt x="620" y="2593"/>
                    </a:cubicBezTo>
                    <a:cubicBezTo>
                      <a:pt x="652" y="2462"/>
                      <a:pt x="701" y="2299"/>
                      <a:pt x="701" y="2153"/>
                    </a:cubicBezTo>
                    <a:lnTo>
                      <a:pt x="701" y="1288"/>
                    </a:lnTo>
                    <a:cubicBezTo>
                      <a:pt x="701" y="1288"/>
                      <a:pt x="718" y="1288"/>
                      <a:pt x="734" y="1272"/>
                    </a:cubicBezTo>
                    <a:cubicBezTo>
                      <a:pt x="750" y="1011"/>
                      <a:pt x="750" y="718"/>
                      <a:pt x="783" y="457"/>
                    </a:cubicBezTo>
                    <a:cubicBezTo>
                      <a:pt x="783" y="375"/>
                      <a:pt x="783" y="310"/>
                      <a:pt x="750" y="229"/>
                    </a:cubicBezTo>
                    <a:cubicBezTo>
                      <a:pt x="734" y="115"/>
                      <a:pt x="636" y="33"/>
                      <a:pt x="5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6"/>
              <p:cNvSpPr/>
              <p:nvPr/>
            </p:nvSpPr>
            <p:spPr>
              <a:xfrm>
                <a:off x="3146225" y="3612125"/>
                <a:ext cx="17975" cy="63600"/>
              </a:xfrm>
              <a:custGeom>
                <a:rect b="b" l="l" r="r" t="t"/>
                <a:pathLst>
                  <a:path extrusionOk="0" h="2544" w="719">
                    <a:moveTo>
                      <a:pt x="327" y="0"/>
                    </a:moveTo>
                    <a:cubicBezTo>
                      <a:pt x="180" y="16"/>
                      <a:pt x="82" y="82"/>
                      <a:pt x="50" y="196"/>
                    </a:cubicBezTo>
                    <a:cubicBezTo>
                      <a:pt x="17" y="261"/>
                      <a:pt x="1" y="326"/>
                      <a:pt x="1" y="375"/>
                    </a:cubicBezTo>
                    <a:cubicBezTo>
                      <a:pt x="1" y="929"/>
                      <a:pt x="17" y="1500"/>
                      <a:pt x="50" y="2054"/>
                    </a:cubicBezTo>
                    <a:cubicBezTo>
                      <a:pt x="50" y="2152"/>
                      <a:pt x="82" y="2250"/>
                      <a:pt x="131" y="2364"/>
                    </a:cubicBezTo>
                    <a:cubicBezTo>
                      <a:pt x="164" y="2478"/>
                      <a:pt x="278" y="2543"/>
                      <a:pt x="408" y="2543"/>
                    </a:cubicBezTo>
                    <a:cubicBezTo>
                      <a:pt x="523" y="2543"/>
                      <a:pt x="637" y="2462"/>
                      <a:pt x="669" y="2332"/>
                    </a:cubicBezTo>
                    <a:cubicBezTo>
                      <a:pt x="686" y="2234"/>
                      <a:pt x="718" y="2136"/>
                      <a:pt x="718" y="2038"/>
                    </a:cubicBezTo>
                    <a:lnTo>
                      <a:pt x="718" y="1304"/>
                    </a:lnTo>
                    <a:cubicBezTo>
                      <a:pt x="718" y="1304"/>
                      <a:pt x="702" y="1304"/>
                      <a:pt x="669" y="1272"/>
                    </a:cubicBezTo>
                    <a:lnTo>
                      <a:pt x="669" y="457"/>
                    </a:lnTo>
                    <a:cubicBezTo>
                      <a:pt x="669" y="359"/>
                      <a:pt x="653" y="261"/>
                      <a:pt x="604" y="147"/>
                    </a:cubicBezTo>
                    <a:cubicBezTo>
                      <a:pt x="572" y="33"/>
                      <a:pt x="457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6"/>
              <p:cNvSpPr/>
              <p:nvPr/>
            </p:nvSpPr>
            <p:spPr>
              <a:xfrm>
                <a:off x="3392425" y="3320700"/>
                <a:ext cx="17550" cy="61575"/>
              </a:xfrm>
              <a:custGeom>
                <a:rect b="b" l="l" r="r" t="t"/>
                <a:pathLst>
                  <a:path extrusionOk="0" h="2463" w="702">
                    <a:moveTo>
                      <a:pt x="359" y="0"/>
                    </a:moveTo>
                    <a:cubicBezTo>
                      <a:pt x="228" y="17"/>
                      <a:pt x="114" y="82"/>
                      <a:pt x="82" y="196"/>
                    </a:cubicBezTo>
                    <a:cubicBezTo>
                      <a:pt x="33" y="277"/>
                      <a:pt x="16" y="375"/>
                      <a:pt x="16" y="457"/>
                    </a:cubicBezTo>
                    <a:cubicBezTo>
                      <a:pt x="0" y="913"/>
                      <a:pt x="0" y="1353"/>
                      <a:pt x="16" y="1810"/>
                    </a:cubicBezTo>
                    <a:cubicBezTo>
                      <a:pt x="16" y="1973"/>
                      <a:pt x="65" y="2120"/>
                      <a:pt x="98" y="2250"/>
                    </a:cubicBezTo>
                    <a:cubicBezTo>
                      <a:pt x="147" y="2397"/>
                      <a:pt x="261" y="2462"/>
                      <a:pt x="408" y="2462"/>
                    </a:cubicBezTo>
                    <a:cubicBezTo>
                      <a:pt x="538" y="2446"/>
                      <a:pt x="669" y="2332"/>
                      <a:pt x="685" y="2152"/>
                    </a:cubicBezTo>
                    <a:lnTo>
                      <a:pt x="685" y="1924"/>
                    </a:lnTo>
                    <a:lnTo>
                      <a:pt x="685" y="1305"/>
                    </a:lnTo>
                    <a:lnTo>
                      <a:pt x="701" y="1305"/>
                    </a:lnTo>
                    <a:lnTo>
                      <a:pt x="701" y="522"/>
                    </a:lnTo>
                    <a:cubicBezTo>
                      <a:pt x="701" y="408"/>
                      <a:pt x="685" y="277"/>
                      <a:pt x="652" y="180"/>
                    </a:cubicBezTo>
                    <a:cubicBezTo>
                      <a:pt x="603" y="49"/>
                      <a:pt x="506" y="0"/>
                      <a:pt x="3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6"/>
              <p:cNvSpPr/>
              <p:nvPr/>
            </p:nvSpPr>
            <p:spPr>
              <a:xfrm>
                <a:off x="3387125" y="3539575"/>
                <a:ext cx="17550" cy="62825"/>
              </a:xfrm>
              <a:custGeom>
                <a:rect b="b" l="l" r="r" t="t"/>
                <a:pathLst>
                  <a:path extrusionOk="0" h="2513" w="702">
                    <a:moveTo>
                      <a:pt x="326" y="0"/>
                    </a:moveTo>
                    <a:cubicBezTo>
                      <a:pt x="180" y="0"/>
                      <a:pt x="65" y="98"/>
                      <a:pt x="17" y="245"/>
                    </a:cubicBezTo>
                    <a:cubicBezTo>
                      <a:pt x="0" y="326"/>
                      <a:pt x="0" y="391"/>
                      <a:pt x="0" y="473"/>
                    </a:cubicBezTo>
                    <a:cubicBezTo>
                      <a:pt x="0" y="913"/>
                      <a:pt x="17" y="1386"/>
                      <a:pt x="17" y="1842"/>
                    </a:cubicBezTo>
                    <a:cubicBezTo>
                      <a:pt x="17" y="1957"/>
                      <a:pt x="49" y="2087"/>
                      <a:pt x="65" y="2201"/>
                    </a:cubicBezTo>
                    <a:cubicBezTo>
                      <a:pt x="126" y="2413"/>
                      <a:pt x="229" y="2513"/>
                      <a:pt x="374" y="2513"/>
                    </a:cubicBezTo>
                    <a:cubicBezTo>
                      <a:pt x="385" y="2513"/>
                      <a:pt x="396" y="2512"/>
                      <a:pt x="408" y="2511"/>
                    </a:cubicBezTo>
                    <a:cubicBezTo>
                      <a:pt x="571" y="2495"/>
                      <a:pt x="685" y="2380"/>
                      <a:pt x="701" y="2169"/>
                    </a:cubicBezTo>
                    <a:lnTo>
                      <a:pt x="701" y="1940"/>
                    </a:lnTo>
                    <a:lnTo>
                      <a:pt x="701" y="1353"/>
                    </a:lnTo>
                    <a:cubicBezTo>
                      <a:pt x="685" y="1353"/>
                      <a:pt x="685" y="1353"/>
                      <a:pt x="669" y="1304"/>
                    </a:cubicBezTo>
                    <a:lnTo>
                      <a:pt x="669" y="489"/>
                    </a:lnTo>
                    <a:cubicBezTo>
                      <a:pt x="669" y="391"/>
                      <a:pt x="652" y="277"/>
                      <a:pt x="620" y="180"/>
                    </a:cubicBezTo>
                    <a:cubicBezTo>
                      <a:pt x="571" y="65"/>
                      <a:pt x="473" y="0"/>
                      <a:pt x="3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6"/>
              <p:cNvSpPr/>
              <p:nvPr/>
            </p:nvSpPr>
            <p:spPr>
              <a:xfrm>
                <a:off x="3325575" y="3614150"/>
                <a:ext cx="18375" cy="58000"/>
              </a:xfrm>
              <a:custGeom>
                <a:rect b="b" l="l" r="r" t="t"/>
                <a:pathLst>
                  <a:path extrusionOk="0" h="2320" w="735">
                    <a:moveTo>
                      <a:pt x="392" y="1"/>
                    </a:moveTo>
                    <a:cubicBezTo>
                      <a:pt x="245" y="17"/>
                      <a:pt x="147" y="66"/>
                      <a:pt x="98" y="196"/>
                    </a:cubicBezTo>
                    <a:cubicBezTo>
                      <a:pt x="66" y="294"/>
                      <a:pt x="49" y="408"/>
                      <a:pt x="49" y="506"/>
                    </a:cubicBezTo>
                    <a:lnTo>
                      <a:pt x="49" y="1223"/>
                    </a:lnTo>
                    <a:cubicBezTo>
                      <a:pt x="17" y="1386"/>
                      <a:pt x="17" y="1582"/>
                      <a:pt x="17" y="1778"/>
                    </a:cubicBezTo>
                    <a:cubicBezTo>
                      <a:pt x="17" y="1892"/>
                      <a:pt x="0" y="1990"/>
                      <a:pt x="17" y="2088"/>
                    </a:cubicBezTo>
                    <a:cubicBezTo>
                      <a:pt x="48" y="2234"/>
                      <a:pt x="173" y="2320"/>
                      <a:pt x="302" y="2320"/>
                    </a:cubicBezTo>
                    <a:cubicBezTo>
                      <a:pt x="374" y="2320"/>
                      <a:pt x="447" y="2293"/>
                      <a:pt x="506" y="2234"/>
                    </a:cubicBezTo>
                    <a:cubicBezTo>
                      <a:pt x="571" y="2169"/>
                      <a:pt x="636" y="2088"/>
                      <a:pt x="653" y="2006"/>
                    </a:cubicBezTo>
                    <a:cubicBezTo>
                      <a:pt x="685" y="1859"/>
                      <a:pt x="734" y="1696"/>
                      <a:pt x="734" y="1566"/>
                    </a:cubicBezTo>
                    <a:lnTo>
                      <a:pt x="734" y="441"/>
                    </a:lnTo>
                    <a:cubicBezTo>
                      <a:pt x="734" y="343"/>
                      <a:pt x="718" y="262"/>
                      <a:pt x="669" y="180"/>
                    </a:cubicBezTo>
                    <a:cubicBezTo>
                      <a:pt x="636" y="50"/>
                      <a:pt x="506" y="1"/>
                      <a:pt x="3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6"/>
              <p:cNvSpPr/>
              <p:nvPr/>
            </p:nvSpPr>
            <p:spPr>
              <a:xfrm>
                <a:off x="3284825" y="3360150"/>
                <a:ext cx="17550" cy="62050"/>
              </a:xfrm>
              <a:custGeom>
                <a:rect b="b" l="l" r="r" t="t"/>
                <a:pathLst>
                  <a:path extrusionOk="0" h="2482" w="702">
                    <a:moveTo>
                      <a:pt x="339" y="1"/>
                    </a:moveTo>
                    <a:cubicBezTo>
                      <a:pt x="214" y="1"/>
                      <a:pt x="108" y="54"/>
                      <a:pt x="65" y="183"/>
                    </a:cubicBezTo>
                    <a:cubicBezTo>
                      <a:pt x="16" y="265"/>
                      <a:pt x="0" y="379"/>
                      <a:pt x="0" y="444"/>
                    </a:cubicBezTo>
                    <a:lnTo>
                      <a:pt x="0" y="2042"/>
                    </a:lnTo>
                    <a:cubicBezTo>
                      <a:pt x="0" y="2139"/>
                      <a:pt x="16" y="2221"/>
                      <a:pt x="65" y="2302"/>
                    </a:cubicBezTo>
                    <a:cubicBezTo>
                      <a:pt x="98" y="2417"/>
                      <a:pt x="179" y="2482"/>
                      <a:pt x="310" y="2482"/>
                    </a:cubicBezTo>
                    <a:cubicBezTo>
                      <a:pt x="424" y="2482"/>
                      <a:pt x="538" y="2417"/>
                      <a:pt x="587" y="2302"/>
                    </a:cubicBezTo>
                    <a:cubicBezTo>
                      <a:pt x="668" y="2205"/>
                      <a:pt x="668" y="2091"/>
                      <a:pt x="668" y="1960"/>
                    </a:cubicBezTo>
                    <a:lnTo>
                      <a:pt x="668" y="1194"/>
                    </a:lnTo>
                    <a:cubicBezTo>
                      <a:pt x="668" y="966"/>
                      <a:pt x="668" y="737"/>
                      <a:pt x="701" y="493"/>
                    </a:cubicBezTo>
                    <a:cubicBezTo>
                      <a:pt x="668" y="411"/>
                      <a:pt x="668" y="313"/>
                      <a:pt x="652" y="232"/>
                    </a:cubicBezTo>
                    <a:cubicBezTo>
                      <a:pt x="620" y="102"/>
                      <a:pt x="538" y="20"/>
                      <a:pt x="391" y="4"/>
                    </a:cubicBezTo>
                    <a:cubicBezTo>
                      <a:pt x="374" y="2"/>
                      <a:pt x="356" y="1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6"/>
              <p:cNvSpPr/>
              <p:nvPr/>
            </p:nvSpPr>
            <p:spPr>
              <a:xfrm>
                <a:off x="3442950" y="3440125"/>
                <a:ext cx="17150" cy="59925"/>
              </a:xfrm>
              <a:custGeom>
                <a:rect b="b" l="l" r="r" t="t"/>
                <a:pathLst>
                  <a:path extrusionOk="0" h="2397" w="686">
                    <a:moveTo>
                      <a:pt x="327" y="0"/>
                    </a:moveTo>
                    <a:cubicBezTo>
                      <a:pt x="196" y="0"/>
                      <a:pt x="99" y="82"/>
                      <a:pt x="50" y="212"/>
                    </a:cubicBezTo>
                    <a:cubicBezTo>
                      <a:pt x="17" y="294"/>
                      <a:pt x="17" y="391"/>
                      <a:pt x="17" y="473"/>
                    </a:cubicBezTo>
                    <a:lnTo>
                      <a:pt x="17" y="1190"/>
                    </a:lnTo>
                    <a:cubicBezTo>
                      <a:pt x="1" y="1386"/>
                      <a:pt x="1" y="1598"/>
                      <a:pt x="17" y="1842"/>
                    </a:cubicBezTo>
                    <a:cubicBezTo>
                      <a:pt x="17" y="1940"/>
                      <a:pt x="17" y="2038"/>
                      <a:pt x="33" y="2152"/>
                    </a:cubicBezTo>
                    <a:cubicBezTo>
                      <a:pt x="82" y="2283"/>
                      <a:pt x="196" y="2397"/>
                      <a:pt x="327" y="2397"/>
                    </a:cubicBezTo>
                    <a:cubicBezTo>
                      <a:pt x="457" y="2397"/>
                      <a:pt x="571" y="2315"/>
                      <a:pt x="620" y="2168"/>
                    </a:cubicBezTo>
                    <a:cubicBezTo>
                      <a:pt x="686" y="2071"/>
                      <a:pt x="686" y="1940"/>
                      <a:pt x="686" y="1826"/>
                    </a:cubicBezTo>
                    <a:lnTo>
                      <a:pt x="686" y="473"/>
                    </a:lnTo>
                    <a:cubicBezTo>
                      <a:pt x="686" y="391"/>
                      <a:pt x="669" y="294"/>
                      <a:pt x="653" y="212"/>
                    </a:cubicBezTo>
                    <a:cubicBezTo>
                      <a:pt x="604" y="65"/>
                      <a:pt x="457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6"/>
              <p:cNvSpPr/>
              <p:nvPr/>
            </p:nvSpPr>
            <p:spPr>
              <a:xfrm>
                <a:off x="3504900" y="3473125"/>
                <a:ext cx="17550" cy="58325"/>
              </a:xfrm>
              <a:custGeom>
                <a:rect b="b" l="l" r="r" t="t"/>
                <a:pathLst>
                  <a:path extrusionOk="0" h="2333" w="702">
                    <a:moveTo>
                      <a:pt x="343" y="1"/>
                    </a:moveTo>
                    <a:cubicBezTo>
                      <a:pt x="213" y="1"/>
                      <a:pt x="99" y="66"/>
                      <a:pt x="66" y="196"/>
                    </a:cubicBezTo>
                    <a:cubicBezTo>
                      <a:pt x="17" y="278"/>
                      <a:pt x="1" y="376"/>
                      <a:pt x="1" y="457"/>
                    </a:cubicBezTo>
                    <a:lnTo>
                      <a:pt x="1" y="1761"/>
                    </a:lnTo>
                    <a:cubicBezTo>
                      <a:pt x="17" y="1876"/>
                      <a:pt x="50" y="1990"/>
                      <a:pt x="82" y="2104"/>
                    </a:cubicBezTo>
                    <a:cubicBezTo>
                      <a:pt x="131" y="2267"/>
                      <a:pt x="262" y="2332"/>
                      <a:pt x="392" y="2332"/>
                    </a:cubicBezTo>
                    <a:cubicBezTo>
                      <a:pt x="523" y="2316"/>
                      <a:pt x="653" y="2218"/>
                      <a:pt x="669" y="2071"/>
                    </a:cubicBezTo>
                    <a:cubicBezTo>
                      <a:pt x="702" y="1973"/>
                      <a:pt x="702" y="1859"/>
                      <a:pt x="702" y="1761"/>
                    </a:cubicBezTo>
                    <a:lnTo>
                      <a:pt x="702" y="1175"/>
                    </a:lnTo>
                    <a:cubicBezTo>
                      <a:pt x="669" y="946"/>
                      <a:pt x="669" y="718"/>
                      <a:pt x="702" y="490"/>
                    </a:cubicBezTo>
                    <a:cubicBezTo>
                      <a:pt x="702" y="408"/>
                      <a:pt x="669" y="310"/>
                      <a:pt x="653" y="229"/>
                    </a:cubicBezTo>
                    <a:cubicBezTo>
                      <a:pt x="604" y="115"/>
                      <a:pt x="474" y="1"/>
                      <a:pt x="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6"/>
              <p:cNvSpPr/>
              <p:nvPr/>
            </p:nvSpPr>
            <p:spPr>
              <a:xfrm>
                <a:off x="3435225" y="3671975"/>
                <a:ext cx="17125" cy="53625"/>
              </a:xfrm>
              <a:custGeom>
                <a:rect b="b" l="l" r="r" t="t"/>
                <a:pathLst>
                  <a:path extrusionOk="0" h="2145" w="685">
                    <a:moveTo>
                      <a:pt x="303" y="0"/>
                    </a:moveTo>
                    <a:cubicBezTo>
                      <a:pt x="192" y="0"/>
                      <a:pt x="107" y="63"/>
                      <a:pt x="49" y="166"/>
                    </a:cubicBezTo>
                    <a:cubicBezTo>
                      <a:pt x="16" y="264"/>
                      <a:pt x="0" y="378"/>
                      <a:pt x="0" y="476"/>
                    </a:cubicBezTo>
                    <a:cubicBezTo>
                      <a:pt x="0" y="818"/>
                      <a:pt x="0" y="1193"/>
                      <a:pt x="16" y="1552"/>
                    </a:cubicBezTo>
                    <a:cubicBezTo>
                      <a:pt x="16" y="1649"/>
                      <a:pt x="33" y="1780"/>
                      <a:pt x="82" y="1894"/>
                    </a:cubicBezTo>
                    <a:cubicBezTo>
                      <a:pt x="110" y="2038"/>
                      <a:pt x="228" y="2144"/>
                      <a:pt x="357" y="2144"/>
                    </a:cubicBezTo>
                    <a:cubicBezTo>
                      <a:pt x="374" y="2144"/>
                      <a:pt x="391" y="2142"/>
                      <a:pt x="408" y="2138"/>
                    </a:cubicBezTo>
                    <a:cubicBezTo>
                      <a:pt x="571" y="2138"/>
                      <a:pt x="668" y="2008"/>
                      <a:pt x="685" y="1796"/>
                    </a:cubicBezTo>
                    <a:lnTo>
                      <a:pt x="685" y="1568"/>
                    </a:lnTo>
                    <a:lnTo>
                      <a:pt x="685" y="1079"/>
                    </a:lnTo>
                    <a:cubicBezTo>
                      <a:pt x="685" y="1079"/>
                      <a:pt x="668" y="1079"/>
                      <a:pt x="652" y="1111"/>
                    </a:cubicBezTo>
                    <a:lnTo>
                      <a:pt x="652" y="508"/>
                    </a:lnTo>
                    <a:cubicBezTo>
                      <a:pt x="652" y="410"/>
                      <a:pt x="652" y="313"/>
                      <a:pt x="603" y="215"/>
                    </a:cubicBezTo>
                    <a:cubicBezTo>
                      <a:pt x="571" y="84"/>
                      <a:pt x="489" y="3"/>
                      <a:pt x="342" y="3"/>
                    </a:cubicBezTo>
                    <a:cubicBezTo>
                      <a:pt x="329" y="1"/>
                      <a:pt x="316" y="0"/>
                      <a:pt x="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6"/>
              <p:cNvSpPr/>
              <p:nvPr/>
            </p:nvSpPr>
            <p:spPr>
              <a:xfrm>
                <a:off x="3270550" y="3701675"/>
                <a:ext cx="17950" cy="51900"/>
              </a:xfrm>
              <a:custGeom>
                <a:rect b="b" l="l" r="r" t="t"/>
                <a:pathLst>
                  <a:path extrusionOk="0" h="2076" w="718">
                    <a:moveTo>
                      <a:pt x="340" y="1"/>
                    </a:moveTo>
                    <a:cubicBezTo>
                      <a:pt x="158" y="1"/>
                      <a:pt x="47" y="160"/>
                      <a:pt x="17" y="429"/>
                    </a:cubicBezTo>
                    <a:cubicBezTo>
                      <a:pt x="0" y="624"/>
                      <a:pt x="17" y="820"/>
                      <a:pt x="17" y="1016"/>
                    </a:cubicBezTo>
                    <a:lnTo>
                      <a:pt x="17" y="1570"/>
                    </a:lnTo>
                    <a:cubicBezTo>
                      <a:pt x="17" y="1684"/>
                      <a:pt x="49" y="1815"/>
                      <a:pt x="98" y="1912"/>
                    </a:cubicBezTo>
                    <a:cubicBezTo>
                      <a:pt x="147" y="2010"/>
                      <a:pt x="229" y="2075"/>
                      <a:pt x="343" y="2075"/>
                    </a:cubicBezTo>
                    <a:cubicBezTo>
                      <a:pt x="473" y="2075"/>
                      <a:pt x="587" y="2010"/>
                      <a:pt x="636" y="1896"/>
                    </a:cubicBezTo>
                    <a:cubicBezTo>
                      <a:pt x="669" y="1798"/>
                      <a:pt x="685" y="1684"/>
                      <a:pt x="685" y="1586"/>
                    </a:cubicBezTo>
                    <a:cubicBezTo>
                      <a:pt x="685" y="1195"/>
                      <a:pt x="718" y="820"/>
                      <a:pt x="685" y="429"/>
                    </a:cubicBezTo>
                    <a:cubicBezTo>
                      <a:pt x="669" y="168"/>
                      <a:pt x="571" y="21"/>
                      <a:pt x="392" y="5"/>
                    </a:cubicBezTo>
                    <a:cubicBezTo>
                      <a:pt x="374" y="2"/>
                      <a:pt x="356" y="1"/>
                      <a:pt x="3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6"/>
              <p:cNvSpPr/>
              <p:nvPr/>
            </p:nvSpPr>
            <p:spPr>
              <a:xfrm>
                <a:off x="3359800" y="3427450"/>
                <a:ext cx="17975" cy="56700"/>
              </a:xfrm>
              <a:custGeom>
                <a:rect b="b" l="l" r="r" t="t"/>
                <a:pathLst>
                  <a:path extrusionOk="0" h="2268" w="719">
                    <a:moveTo>
                      <a:pt x="388" y="0"/>
                    </a:moveTo>
                    <a:cubicBezTo>
                      <a:pt x="378" y="0"/>
                      <a:pt x="369" y="1"/>
                      <a:pt x="360" y="2"/>
                    </a:cubicBezTo>
                    <a:cubicBezTo>
                      <a:pt x="245" y="2"/>
                      <a:pt x="115" y="100"/>
                      <a:pt x="82" y="246"/>
                    </a:cubicBezTo>
                    <a:cubicBezTo>
                      <a:pt x="66" y="328"/>
                      <a:pt x="66" y="393"/>
                      <a:pt x="66" y="475"/>
                    </a:cubicBezTo>
                    <a:lnTo>
                      <a:pt x="66" y="1110"/>
                    </a:lnTo>
                    <a:cubicBezTo>
                      <a:pt x="66" y="1290"/>
                      <a:pt x="66" y="1469"/>
                      <a:pt x="17" y="1648"/>
                    </a:cubicBezTo>
                    <a:cubicBezTo>
                      <a:pt x="17" y="1779"/>
                      <a:pt x="1" y="1877"/>
                      <a:pt x="17" y="1974"/>
                    </a:cubicBezTo>
                    <a:cubicBezTo>
                      <a:pt x="33" y="2137"/>
                      <a:pt x="148" y="2235"/>
                      <a:pt x="278" y="2268"/>
                    </a:cubicBezTo>
                    <a:cubicBezTo>
                      <a:pt x="425" y="2268"/>
                      <a:pt x="523" y="2203"/>
                      <a:pt x="588" y="2105"/>
                    </a:cubicBezTo>
                    <a:cubicBezTo>
                      <a:pt x="686" y="1958"/>
                      <a:pt x="718" y="1795"/>
                      <a:pt x="718" y="1632"/>
                    </a:cubicBezTo>
                    <a:lnTo>
                      <a:pt x="718" y="491"/>
                    </a:lnTo>
                    <a:cubicBezTo>
                      <a:pt x="718" y="409"/>
                      <a:pt x="718" y="344"/>
                      <a:pt x="686" y="263"/>
                    </a:cubicBezTo>
                    <a:cubicBezTo>
                      <a:pt x="655" y="110"/>
                      <a:pt x="525" y="0"/>
                      <a:pt x="3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6"/>
              <p:cNvSpPr/>
              <p:nvPr/>
            </p:nvSpPr>
            <p:spPr>
              <a:xfrm>
                <a:off x="3213475" y="3339025"/>
                <a:ext cx="17550" cy="54325"/>
              </a:xfrm>
              <a:custGeom>
                <a:rect b="b" l="l" r="r" t="t"/>
                <a:pathLst>
                  <a:path extrusionOk="0" h="2173" w="702">
                    <a:moveTo>
                      <a:pt x="392" y="1"/>
                    </a:moveTo>
                    <a:cubicBezTo>
                      <a:pt x="229" y="1"/>
                      <a:pt x="82" y="115"/>
                      <a:pt x="50" y="294"/>
                    </a:cubicBezTo>
                    <a:cubicBezTo>
                      <a:pt x="17" y="376"/>
                      <a:pt x="17" y="441"/>
                      <a:pt x="17" y="523"/>
                    </a:cubicBezTo>
                    <a:lnTo>
                      <a:pt x="17" y="1077"/>
                    </a:lnTo>
                    <a:cubicBezTo>
                      <a:pt x="1" y="1077"/>
                      <a:pt x="1" y="1077"/>
                      <a:pt x="1" y="1061"/>
                    </a:cubicBezTo>
                    <a:lnTo>
                      <a:pt x="1" y="1599"/>
                    </a:lnTo>
                    <a:cubicBezTo>
                      <a:pt x="1" y="1729"/>
                      <a:pt x="17" y="1843"/>
                      <a:pt x="50" y="1974"/>
                    </a:cubicBezTo>
                    <a:cubicBezTo>
                      <a:pt x="66" y="2088"/>
                      <a:pt x="180" y="2169"/>
                      <a:pt x="311" y="2169"/>
                    </a:cubicBezTo>
                    <a:cubicBezTo>
                      <a:pt x="325" y="2171"/>
                      <a:pt x="339" y="2172"/>
                      <a:pt x="353" y="2172"/>
                    </a:cubicBezTo>
                    <a:cubicBezTo>
                      <a:pt x="452" y="2172"/>
                      <a:pt x="545" y="2121"/>
                      <a:pt x="588" y="2006"/>
                    </a:cubicBezTo>
                    <a:cubicBezTo>
                      <a:pt x="637" y="1925"/>
                      <a:pt x="669" y="1827"/>
                      <a:pt x="669" y="1745"/>
                    </a:cubicBezTo>
                    <a:cubicBezTo>
                      <a:pt x="702" y="1273"/>
                      <a:pt x="702" y="816"/>
                      <a:pt x="702" y="343"/>
                    </a:cubicBezTo>
                    <a:cubicBezTo>
                      <a:pt x="702" y="131"/>
                      <a:pt x="555" y="17"/>
                      <a:pt x="3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6"/>
              <p:cNvSpPr/>
              <p:nvPr/>
            </p:nvSpPr>
            <p:spPr>
              <a:xfrm>
                <a:off x="3299075" y="3513475"/>
                <a:ext cx="18375" cy="55050"/>
              </a:xfrm>
              <a:custGeom>
                <a:rect b="b" l="l" r="r" t="t"/>
                <a:pathLst>
                  <a:path extrusionOk="0" h="2202" w="735">
                    <a:moveTo>
                      <a:pt x="392" y="1"/>
                    </a:moveTo>
                    <a:cubicBezTo>
                      <a:pt x="262" y="1"/>
                      <a:pt x="131" y="131"/>
                      <a:pt x="82" y="294"/>
                    </a:cubicBezTo>
                    <a:cubicBezTo>
                      <a:pt x="66" y="376"/>
                      <a:pt x="66" y="474"/>
                      <a:pt x="66" y="555"/>
                    </a:cubicBezTo>
                    <a:cubicBezTo>
                      <a:pt x="50" y="963"/>
                      <a:pt x="82" y="1370"/>
                      <a:pt x="1" y="1778"/>
                    </a:cubicBezTo>
                    <a:lnTo>
                      <a:pt x="1" y="1827"/>
                    </a:lnTo>
                    <a:cubicBezTo>
                      <a:pt x="1" y="2006"/>
                      <a:pt x="82" y="2136"/>
                      <a:pt x="229" y="2185"/>
                    </a:cubicBezTo>
                    <a:cubicBezTo>
                      <a:pt x="264" y="2196"/>
                      <a:pt x="299" y="2201"/>
                      <a:pt x="333" y="2201"/>
                    </a:cubicBezTo>
                    <a:cubicBezTo>
                      <a:pt x="458" y="2201"/>
                      <a:pt x="572" y="2131"/>
                      <a:pt x="637" y="1990"/>
                    </a:cubicBezTo>
                    <a:cubicBezTo>
                      <a:pt x="685" y="1859"/>
                      <a:pt x="718" y="1745"/>
                      <a:pt x="718" y="1598"/>
                    </a:cubicBezTo>
                    <a:lnTo>
                      <a:pt x="718" y="1012"/>
                    </a:lnTo>
                    <a:cubicBezTo>
                      <a:pt x="718" y="783"/>
                      <a:pt x="734" y="555"/>
                      <a:pt x="718" y="311"/>
                    </a:cubicBezTo>
                    <a:cubicBezTo>
                      <a:pt x="685" y="131"/>
                      <a:pt x="555" y="1"/>
                      <a:pt x="3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6"/>
              <p:cNvSpPr/>
              <p:nvPr/>
            </p:nvSpPr>
            <p:spPr>
              <a:xfrm>
                <a:off x="3262000" y="3575600"/>
                <a:ext cx="18350" cy="50500"/>
              </a:xfrm>
              <a:custGeom>
                <a:rect b="b" l="l" r="r" t="t"/>
                <a:pathLst>
                  <a:path extrusionOk="0" h="2020" w="734">
                    <a:moveTo>
                      <a:pt x="385" y="1"/>
                    </a:moveTo>
                    <a:cubicBezTo>
                      <a:pt x="288" y="1"/>
                      <a:pt x="190" y="42"/>
                      <a:pt x="130" y="124"/>
                    </a:cubicBezTo>
                    <a:cubicBezTo>
                      <a:pt x="114" y="173"/>
                      <a:pt x="82" y="238"/>
                      <a:pt x="82" y="287"/>
                    </a:cubicBezTo>
                    <a:cubicBezTo>
                      <a:pt x="16" y="744"/>
                      <a:pt x="0" y="1200"/>
                      <a:pt x="33" y="1673"/>
                    </a:cubicBezTo>
                    <a:cubicBezTo>
                      <a:pt x="47" y="1880"/>
                      <a:pt x="196" y="2020"/>
                      <a:pt x="345" y="2020"/>
                    </a:cubicBezTo>
                    <a:cubicBezTo>
                      <a:pt x="361" y="2020"/>
                      <a:pt x="376" y="2019"/>
                      <a:pt x="391" y="2015"/>
                    </a:cubicBezTo>
                    <a:cubicBezTo>
                      <a:pt x="538" y="2015"/>
                      <a:pt x="652" y="1885"/>
                      <a:pt x="669" y="1641"/>
                    </a:cubicBezTo>
                    <a:cubicBezTo>
                      <a:pt x="685" y="1412"/>
                      <a:pt x="669" y="1184"/>
                      <a:pt x="669" y="972"/>
                    </a:cubicBezTo>
                    <a:lnTo>
                      <a:pt x="701" y="972"/>
                    </a:lnTo>
                    <a:cubicBezTo>
                      <a:pt x="701" y="809"/>
                      <a:pt x="734" y="646"/>
                      <a:pt x="734" y="483"/>
                    </a:cubicBezTo>
                    <a:cubicBezTo>
                      <a:pt x="734" y="369"/>
                      <a:pt x="734" y="271"/>
                      <a:pt x="669" y="173"/>
                    </a:cubicBezTo>
                    <a:cubicBezTo>
                      <a:pt x="616" y="58"/>
                      <a:pt x="500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6"/>
              <p:cNvSpPr/>
              <p:nvPr/>
            </p:nvSpPr>
            <p:spPr>
              <a:xfrm>
                <a:off x="3202475" y="3619850"/>
                <a:ext cx="17150" cy="52800"/>
              </a:xfrm>
              <a:custGeom>
                <a:rect b="b" l="l" r="r" t="t"/>
                <a:pathLst>
                  <a:path extrusionOk="0" h="2112" w="686">
                    <a:moveTo>
                      <a:pt x="359" y="1"/>
                    </a:moveTo>
                    <a:cubicBezTo>
                      <a:pt x="245" y="1"/>
                      <a:pt x="99" y="82"/>
                      <a:pt x="50" y="229"/>
                    </a:cubicBezTo>
                    <a:cubicBezTo>
                      <a:pt x="33" y="311"/>
                      <a:pt x="17" y="376"/>
                      <a:pt x="17" y="457"/>
                    </a:cubicBezTo>
                    <a:cubicBezTo>
                      <a:pt x="17" y="816"/>
                      <a:pt x="1" y="1175"/>
                      <a:pt x="1" y="1533"/>
                    </a:cubicBezTo>
                    <a:cubicBezTo>
                      <a:pt x="1" y="1664"/>
                      <a:pt x="17" y="1778"/>
                      <a:pt x="50" y="1876"/>
                    </a:cubicBezTo>
                    <a:cubicBezTo>
                      <a:pt x="105" y="2029"/>
                      <a:pt x="233" y="2111"/>
                      <a:pt x="360" y="2111"/>
                    </a:cubicBezTo>
                    <a:cubicBezTo>
                      <a:pt x="382" y="2111"/>
                      <a:pt x="403" y="2109"/>
                      <a:pt x="425" y="2104"/>
                    </a:cubicBezTo>
                    <a:cubicBezTo>
                      <a:pt x="571" y="2088"/>
                      <a:pt x="669" y="1990"/>
                      <a:pt x="669" y="1778"/>
                    </a:cubicBezTo>
                    <a:lnTo>
                      <a:pt x="669" y="1061"/>
                    </a:lnTo>
                    <a:lnTo>
                      <a:pt x="669" y="735"/>
                    </a:lnTo>
                    <a:cubicBezTo>
                      <a:pt x="669" y="604"/>
                      <a:pt x="686" y="441"/>
                      <a:pt x="669" y="294"/>
                    </a:cubicBezTo>
                    <a:cubicBezTo>
                      <a:pt x="653" y="131"/>
                      <a:pt x="506" y="1"/>
                      <a:pt x="3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6"/>
              <p:cNvSpPr/>
              <p:nvPr/>
            </p:nvSpPr>
            <p:spPr>
              <a:xfrm>
                <a:off x="3531800" y="3622175"/>
                <a:ext cx="17975" cy="50500"/>
              </a:xfrm>
              <a:custGeom>
                <a:rect b="b" l="l" r="r" t="t"/>
                <a:pathLst>
                  <a:path extrusionOk="0" h="2020" w="719">
                    <a:moveTo>
                      <a:pt x="340" y="0"/>
                    </a:moveTo>
                    <a:cubicBezTo>
                      <a:pt x="325" y="0"/>
                      <a:pt x="309" y="2"/>
                      <a:pt x="294" y="6"/>
                    </a:cubicBezTo>
                    <a:cubicBezTo>
                      <a:pt x="148" y="22"/>
                      <a:pt x="17" y="136"/>
                      <a:pt x="1" y="299"/>
                    </a:cubicBezTo>
                    <a:lnTo>
                      <a:pt x="1" y="381"/>
                    </a:lnTo>
                    <a:cubicBezTo>
                      <a:pt x="1" y="707"/>
                      <a:pt x="1" y="1049"/>
                      <a:pt x="17" y="1375"/>
                    </a:cubicBezTo>
                    <a:cubicBezTo>
                      <a:pt x="50" y="1555"/>
                      <a:pt x="82" y="1685"/>
                      <a:pt x="131" y="1832"/>
                    </a:cubicBezTo>
                    <a:cubicBezTo>
                      <a:pt x="186" y="1954"/>
                      <a:pt x="274" y="2019"/>
                      <a:pt x="386" y="2019"/>
                    </a:cubicBezTo>
                    <a:cubicBezTo>
                      <a:pt x="409" y="2019"/>
                      <a:pt x="433" y="2017"/>
                      <a:pt x="457" y="2011"/>
                    </a:cubicBezTo>
                    <a:cubicBezTo>
                      <a:pt x="604" y="1995"/>
                      <a:pt x="669" y="1897"/>
                      <a:pt x="702" y="1767"/>
                    </a:cubicBezTo>
                    <a:cubicBezTo>
                      <a:pt x="718" y="1685"/>
                      <a:pt x="718" y="1587"/>
                      <a:pt x="718" y="1506"/>
                    </a:cubicBezTo>
                    <a:cubicBezTo>
                      <a:pt x="718" y="1343"/>
                      <a:pt x="702" y="1180"/>
                      <a:pt x="702" y="1017"/>
                    </a:cubicBezTo>
                    <a:cubicBezTo>
                      <a:pt x="669" y="854"/>
                      <a:pt x="669" y="707"/>
                      <a:pt x="653" y="544"/>
                    </a:cubicBezTo>
                    <a:cubicBezTo>
                      <a:pt x="637" y="446"/>
                      <a:pt x="637" y="348"/>
                      <a:pt x="620" y="250"/>
                    </a:cubicBezTo>
                    <a:cubicBezTo>
                      <a:pt x="577" y="106"/>
                      <a:pt x="457" y="0"/>
                      <a:pt x="3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6"/>
              <p:cNvSpPr/>
              <p:nvPr/>
            </p:nvSpPr>
            <p:spPr>
              <a:xfrm>
                <a:off x="3461300" y="3569675"/>
                <a:ext cx="19175" cy="47400"/>
              </a:xfrm>
              <a:custGeom>
                <a:rect b="b" l="l" r="r" t="t"/>
                <a:pathLst>
                  <a:path extrusionOk="0" h="1896" w="767">
                    <a:moveTo>
                      <a:pt x="313" y="1"/>
                    </a:moveTo>
                    <a:cubicBezTo>
                      <a:pt x="301" y="1"/>
                      <a:pt x="289" y="1"/>
                      <a:pt x="278" y="3"/>
                    </a:cubicBezTo>
                    <a:cubicBezTo>
                      <a:pt x="115" y="35"/>
                      <a:pt x="0" y="166"/>
                      <a:pt x="0" y="361"/>
                    </a:cubicBezTo>
                    <a:lnTo>
                      <a:pt x="0" y="508"/>
                    </a:lnTo>
                    <a:cubicBezTo>
                      <a:pt x="17" y="834"/>
                      <a:pt x="49" y="1160"/>
                      <a:pt x="98" y="1486"/>
                    </a:cubicBezTo>
                    <a:cubicBezTo>
                      <a:pt x="98" y="1551"/>
                      <a:pt x="115" y="1633"/>
                      <a:pt x="163" y="1698"/>
                    </a:cubicBezTo>
                    <a:cubicBezTo>
                      <a:pt x="208" y="1817"/>
                      <a:pt x="335" y="1896"/>
                      <a:pt x="456" y="1896"/>
                    </a:cubicBezTo>
                    <a:cubicBezTo>
                      <a:pt x="467" y="1896"/>
                      <a:pt x="478" y="1895"/>
                      <a:pt x="490" y="1894"/>
                    </a:cubicBezTo>
                    <a:cubicBezTo>
                      <a:pt x="620" y="1894"/>
                      <a:pt x="718" y="1780"/>
                      <a:pt x="750" y="1633"/>
                    </a:cubicBezTo>
                    <a:cubicBezTo>
                      <a:pt x="767" y="1535"/>
                      <a:pt x="750" y="1421"/>
                      <a:pt x="750" y="1323"/>
                    </a:cubicBezTo>
                    <a:cubicBezTo>
                      <a:pt x="750" y="981"/>
                      <a:pt x="685" y="622"/>
                      <a:pt x="636" y="263"/>
                    </a:cubicBezTo>
                    <a:cubicBezTo>
                      <a:pt x="606" y="97"/>
                      <a:pt x="46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6"/>
              <p:cNvSpPr/>
              <p:nvPr/>
            </p:nvSpPr>
            <p:spPr>
              <a:xfrm>
                <a:off x="3211050" y="3490075"/>
                <a:ext cx="16725" cy="49100"/>
              </a:xfrm>
              <a:custGeom>
                <a:rect b="b" l="l" r="r" t="t"/>
                <a:pathLst>
                  <a:path extrusionOk="0" h="1964" w="669">
                    <a:moveTo>
                      <a:pt x="326" y="0"/>
                    </a:moveTo>
                    <a:cubicBezTo>
                      <a:pt x="251" y="0"/>
                      <a:pt x="176" y="28"/>
                      <a:pt x="114" y="89"/>
                    </a:cubicBezTo>
                    <a:cubicBezTo>
                      <a:pt x="33" y="170"/>
                      <a:pt x="0" y="268"/>
                      <a:pt x="0" y="366"/>
                    </a:cubicBezTo>
                    <a:lnTo>
                      <a:pt x="0" y="953"/>
                    </a:lnTo>
                    <a:lnTo>
                      <a:pt x="16" y="953"/>
                    </a:lnTo>
                    <a:lnTo>
                      <a:pt x="16" y="1475"/>
                    </a:lnTo>
                    <a:cubicBezTo>
                      <a:pt x="16" y="1556"/>
                      <a:pt x="33" y="1654"/>
                      <a:pt x="49" y="1736"/>
                    </a:cubicBezTo>
                    <a:cubicBezTo>
                      <a:pt x="98" y="1882"/>
                      <a:pt x="212" y="1964"/>
                      <a:pt x="359" y="1964"/>
                    </a:cubicBezTo>
                    <a:cubicBezTo>
                      <a:pt x="489" y="1964"/>
                      <a:pt x="603" y="1850"/>
                      <a:pt x="652" y="1719"/>
                    </a:cubicBezTo>
                    <a:cubicBezTo>
                      <a:pt x="669" y="1654"/>
                      <a:pt x="669" y="1589"/>
                      <a:pt x="669" y="1524"/>
                    </a:cubicBezTo>
                    <a:lnTo>
                      <a:pt x="669" y="448"/>
                    </a:lnTo>
                    <a:cubicBezTo>
                      <a:pt x="669" y="350"/>
                      <a:pt x="652" y="219"/>
                      <a:pt x="587" y="138"/>
                    </a:cubicBezTo>
                    <a:cubicBezTo>
                      <a:pt x="530" y="53"/>
                      <a:pt x="429" y="0"/>
                      <a:pt x="3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6"/>
              <p:cNvSpPr/>
              <p:nvPr/>
            </p:nvSpPr>
            <p:spPr>
              <a:xfrm>
                <a:off x="3140125" y="3332100"/>
                <a:ext cx="18775" cy="47300"/>
              </a:xfrm>
              <a:custGeom>
                <a:rect b="b" l="l" r="r" t="t"/>
                <a:pathLst>
                  <a:path extrusionOk="0" h="1892" w="751">
                    <a:moveTo>
                      <a:pt x="392" y="1"/>
                    </a:moveTo>
                    <a:cubicBezTo>
                      <a:pt x="245" y="1"/>
                      <a:pt x="98" y="115"/>
                      <a:pt x="66" y="278"/>
                    </a:cubicBezTo>
                    <a:cubicBezTo>
                      <a:pt x="33" y="359"/>
                      <a:pt x="33" y="408"/>
                      <a:pt x="33" y="490"/>
                    </a:cubicBezTo>
                    <a:lnTo>
                      <a:pt x="33" y="946"/>
                    </a:lnTo>
                    <a:cubicBezTo>
                      <a:pt x="17" y="1093"/>
                      <a:pt x="0" y="1224"/>
                      <a:pt x="0" y="1354"/>
                    </a:cubicBezTo>
                    <a:cubicBezTo>
                      <a:pt x="17" y="1468"/>
                      <a:pt x="17" y="1566"/>
                      <a:pt x="66" y="1696"/>
                    </a:cubicBezTo>
                    <a:cubicBezTo>
                      <a:pt x="82" y="1843"/>
                      <a:pt x="180" y="1892"/>
                      <a:pt x="326" y="1892"/>
                    </a:cubicBezTo>
                    <a:cubicBezTo>
                      <a:pt x="473" y="1892"/>
                      <a:pt x="571" y="1843"/>
                      <a:pt x="620" y="1713"/>
                    </a:cubicBezTo>
                    <a:cubicBezTo>
                      <a:pt x="750" y="1224"/>
                      <a:pt x="734" y="734"/>
                      <a:pt x="669" y="245"/>
                    </a:cubicBezTo>
                    <a:cubicBezTo>
                      <a:pt x="669" y="115"/>
                      <a:pt x="506" y="1"/>
                      <a:pt x="3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6"/>
              <p:cNvSpPr/>
              <p:nvPr/>
            </p:nvSpPr>
            <p:spPr>
              <a:xfrm>
                <a:off x="3173950" y="3417300"/>
                <a:ext cx="18375" cy="47400"/>
              </a:xfrm>
              <a:custGeom>
                <a:rect b="b" l="l" r="r" t="t"/>
                <a:pathLst>
                  <a:path extrusionOk="0" h="1896" w="735">
                    <a:moveTo>
                      <a:pt x="327" y="0"/>
                    </a:moveTo>
                    <a:cubicBezTo>
                      <a:pt x="131" y="0"/>
                      <a:pt x="17" y="147"/>
                      <a:pt x="1" y="359"/>
                    </a:cubicBezTo>
                    <a:lnTo>
                      <a:pt x="1" y="408"/>
                    </a:lnTo>
                    <a:cubicBezTo>
                      <a:pt x="17" y="750"/>
                      <a:pt x="17" y="1092"/>
                      <a:pt x="33" y="1451"/>
                    </a:cubicBezTo>
                    <a:cubicBezTo>
                      <a:pt x="49" y="1582"/>
                      <a:pt x="98" y="1712"/>
                      <a:pt x="196" y="1810"/>
                    </a:cubicBezTo>
                    <a:cubicBezTo>
                      <a:pt x="260" y="1868"/>
                      <a:pt x="340" y="1895"/>
                      <a:pt x="417" y="1895"/>
                    </a:cubicBezTo>
                    <a:cubicBezTo>
                      <a:pt x="535" y="1895"/>
                      <a:pt x="646" y="1830"/>
                      <a:pt x="685" y="1712"/>
                    </a:cubicBezTo>
                    <a:cubicBezTo>
                      <a:pt x="734" y="1630"/>
                      <a:pt x="734" y="1533"/>
                      <a:pt x="734" y="1451"/>
                    </a:cubicBezTo>
                    <a:cubicBezTo>
                      <a:pt x="734" y="1288"/>
                      <a:pt x="702" y="1141"/>
                      <a:pt x="702" y="962"/>
                    </a:cubicBezTo>
                    <a:cubicBezTo>
                      <a:pt x="702" y="897"/>
                      <a:pt x="718" y="815"/>
                      <a:pt x="669" y="734"/>
                    </a:cubicBezTo>
                    <a:cubicBezTo>
                      <a:pt x="669" y="603"/>
                      <a:pt x="669" y="489"/>
                      <a:pt x="653" y="359"/>
                    </a:cubicBezTo>
                    <a:cubicBezTo>
                      <a:pt x="620" y="114"/>
                      <a:pt x="506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6"/>
              <p:cNvSpPr/>
              <p:nvPr/>
            </p:nvSpPr>
            <p:spPr>
              <a:xfrm>
                <a:off x="3148275" y="3512675"/>
                <a:ext cx="17950" cy="43775"/>
              </a:xfrm>
              <a:custGeom>
                <a:rect b="b" l="l" r="r" t="t"/>
                <a:pathLst>
                  <a:path extrusionOk="0" h="1751" w="718">
                    <a:moveTo>
                      <a:pt x="310" y="0"/>
                    </a:moveTo>
                    <a:cubicBezTo>
                      <a:pt x="147" y="16"/>
                      <a:pt x="17" y="114"/>
                      <a:pt x="0" y="326"/>
                    </a:cubicBezTo>
                    <a:lnTo>
                      <a:pt x="0" y="408"/>
                    </a:lnTo>
                    <a:cubicBezTo>
                      <a:pt x="0" y="685"/>
                      <a:pt x="0" y="962"/>
                      <a:pt x="17" y="1223"/>
                    </a:cubicBezTo>
                    <a:cubicBezTo>
                      <a:pt x="17" y="1304"/>
                      <a:pt x="49" y="1402"/>
                      <a:pt x="66" y="1484"/>
                    </a:cubicBezTo>
                    <a:cubicBezTo>
                      <a:pt x="123" y="1643"/>
                      <a:pt x="232" y="1750"/>
                      <a:pt x="369" y="1750"/>
                    </a:cubicBezTo>
                    <a:cubicBezTo>
                      <a:pt x="387" y="1750"/>
                      <a:pt x="406" y="1748"/>
                      <a:pt x="424" y="1745"/>
                    </a:cubicBezTo>
                    <a:cubicBezTo>
                      <a:pt x="571" y="1712"/>
                      <a:pt x="669" y="1614"/>
                      <a:pt x="701" y="1419"/>
                    </a:cubicBezTo>
                    <a:cubicBezTo>
                      <a:pt x="718" y="1256"/>
                      <a:pt x="701" y="1076"/>
                      <a:pt x="701" y="897"/>
                    </a:cubicBezTo>
                    <a:cubicBezTo>
                      <a:pt x="669" y="685"/>
                      <a:pt x="669" y="506"/>
                      <a:pt x="636" y="310"/>
                    </a:cubicBezTo>
                    <a:cubicBezTo>
                      <a:pt x="620" y="114"/>
                      <a:pt x="473" y="0"/>
                      <a:pt x="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7" name="Google Shape;477;p16"/>
            <p:cNvGrpSpPr/>
            <p:nvPr/>
          </p:nvGrpSpPr>
          <p:grpSpPr>
            <a:xfrm>
              <a:off x="8240859" y="4029847"/>
              <a:ext cx="1305137" cy="1310803"/>
              <a:chOff x="1192275" y="1208175"/>
              <a:chExt cx="400275" cy="402025"/>
            </a:xfrm>
          </p:grpSpPr>
          <p:sp>
            <p:nvSpPr>
              <p:cNvPr id="478" name="Google Shape;478;p16"/>
              <p:cNvSpPr/>
              <p:nvPr/>
            </p:nvSpPr>
            <p:spPr>
              <a:xfrm>
                <a:off x="1373250" y="1208175"/>
                <a:ext cx="39950" cy="401275"/>
              </a:xfrm>
              <a:custGeom>
                <a:rect b="b" l="l" r="r" t="t"/>
                <a:pathLst>
                  <a:path extrusionOk="0" h="16051" w="1598">
                    <a:moveTo>
                      <a:pt x="130" y="1"/>
                    </a:moveTo>
                    <a:cubicBezTo>
                      <a:pt x="65" y="1"/>
                      <a:pt x="49" y="50"/>
                      <a:pt x="16" y="83"/>
                    </a:cubicBezTo>
                    <a:cubicBezTo>
                      <a:pt x="0" y="131"/>
                      <a:pt x="0" y="180"/>
                      <a:pt x="0" y="213"/>
                    </a:cubicBezTo>
                    <a:cubicBezTo>
                      <a:pt x="16" y="343"/>
                      <a:pt x="16" y="474"/>
                      <a:pt x="65" y="637"/>
                    </a:cubicBezTo>
                    <a:cubicBezTo>
                      <a:pt x="261" y="1876"/>
                      <a:pt x="342" y="3148"/>
                      <a:pt x="457" y="4403"/>
                    </a:cubicBezTo>
                    <a:cubicBezTo>
                      <a:pt x="505" y="5185"/>
                      <a:pt x="522" y="5935"/>
                      <a:pt x="587" y="6702"/>
                    </a:cubicBezTo>
                    <a:lnTo>
                      <a:pt x="831" y="10191"/>
                    </a:lnTo>
                    <a:cubicBezTo>
                      <a:pt x="913" y="11071"/>
                      <a:pt x="978" y="11935"/>
                      <a:pt x="1043" y="12815"/>
                    </a:cubicBezTo>
                    <a:cubicBezTo>
                      <a:pt x="1076" y="13549"/>
                      <a:pt x="1141" y="14283"/>
                      <a:pt x="1206" y="15016"/>
                    </a:cubicBezTo>
                    <a:cubicBezTo>
                      <a:pt x="1206" y="15261"/>
                      <a:pt x="1239" y="15505"/>
                      <a:pt x="1272" y="15750"/>
                    </a:cubicBezTo>
                    <a:cubicBezTo>
                      <a:pt x="1288" y="15864"/>
                      <a:pt x="1304" y="15946"/>
                      <a:pt x="1386" y="16027"/>
                    </a:cubicBezTo>
                    <a:cubicBezTo>
                      <a:pt x="1420" y="16039"/>
                      <a:pt x="1447" y="16050"/>
                      <a:pt x="1477" y="16050"/>
                    </a:cubicBezTo>
                    <a:cubicBezTo>
                      <a:pt x="1489" y="16050"/>
                      <a:pt x="1502" y="16048"/>
                      <a:pt x="1516" y="16043"/>
                    </a:cubicBezTo>
                    <a:cubicBezTo>
                      <a:pt x="1549" y="16027"/>
                      <a:pt x="1598" y="15978"/>
                      <a:pt x="1598" y="15946"/>
                    </a:cubicBezTo>
                    <a:lnTo>
                      <a:pt x="1598" y="15832"/>
                    </a:lnTo>
                    <a:cubicBezTo>
                      <a:pt x="1549" y="15538"/>
                      <a:pt x="1516" y="15228"/>
                      <a:pt x="1484" y="14919"/>
                    </a:cubicBezTo>
                    <a:cubicBezTo>
                      <a:pt x="1402" y="13940"/>
                      <a:pt x="1353" y="12962"/>
                      <a:pt x="1272" y="11984"/>
                    </a:cubicBezTo>
                    <a:cubicBezTo>
                      <a:pt x="1190" y="10859"/>
                      <a:pt x="1109" y="9767"/>
                      <a:pt x="1027" y="8658"/>
                    </a:cubicBezTo>
                    <a:cubicBezTo>
                      <a:pt x="962" y="7843"/>
                      <a:pt x="913" y="7011"/>
                      <a:pt x="864" y="6196"/>
                    </a:cubicBezTo>
                    <a:lnTo>
                      <a:pt x="620" y="2952"/>
                    </a:lnTo>
                    <a:cubicBezTo>
                      <a:pt x="554" y="2072"/>
                      <a:pt x="424" y="1207"/>
                      <a:pt x="310" y="327"/>
                    </a:cubicBezTo>
                    <a:cubicBezTo>
                      <a:pt x="310" y="246"/>
                      <a:pt x="261" y="148"/>
                      <a:pt x="245" y="66"/>
                    </a:cubicBezTo>
                    <a:cubicBezTo>
                      <a:pt x="228" y="17"/>
                      <a:pt x="163" y="1"/>
                      <a:pt x="1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6"/>
              <p:cNvSpPr/>
              <p:nvPr/>
            </p:nvSpPr>
            <p:spPr>
              <a:xfrm>
                <a:off x="1437225" y="1222450"/>
                <a:ext cx="31825" cy="387750"/>
              </a:xfrm>
              <a:custGeom>
                <a:rect b="b" l="l" r="r" t="t"/>
                <a:pathLst>
                  <a:path extrusionOk="0" h="15510" w="1273">
                    <a:moveTo>
                      <a:pt x="131" y="1"/>
                    </a:moveTo>
                    <a:cubicBezTo>
                      <a:pt x="98" y="17"/>
                      <a:pt x="50" y="33"/>
                      <a:pt x="33" y="82"/>
                    </a:cubicBezTo>
                    <a:cubicBezTo>
                      <a:pt x="1" y="115"/>
                      <a:pt x="1" y="180"/>
                      <a:pt x="1" y="245"/>
                    </a:cubicBezTo>
                    <a:lnTo>
                      <a:pt x="66" y="1468"/>
                    </a:lnTo>
                    <a:cubicBezTo>
                      <a:pt x="115" y="2397"/>
                      <a:pt x="180" y="3359"/>
                      <a:pt x="229" y="4305"/>
                    </a:cubicBezTo>
                    <a:cubicBezTo>
                      <a:pt x="294" y="5381"/>
                      <a:pt x="376" y="6457"/>
                      <a:pt x="441" y="7533"/>
                    </a:cubicBezTo>
                    <a:cubicBezTo>
                      <a:pt x="506" y="8625"/>
                      <a:pt x="588" y="9701"/>
                      <a:pt x="636" y="10777"/>
                    </a:cubicBezTo>
                    <a:cubicBezTo>
                      <a:pt x="669" y="11266"/>
                      <a:pt x="702" y="11772"/>
                      <a:pt x="751" y="12261"/>
                    </a:cubicBezTo>
                    <a:cubicBezTo>
                      <a:pt x="800" y="13076"/>
                      <a:pt x="865" y="13875"/>
                      <a:pt x="930" y="14674"/>
                    </a:cubicBezTo>
                    <a:cubicBezTo>
                      <a:pt x="946" y="14918"/>
                      <a:pt x="995" y="15163"/>
                      <a:pt x="1011" y="15407"/>
                    </a:cubicBezTo>
                    <a:cubicBezTo>
                      <a:pt x="1028" y="15472"/>
                      <a:pt x="1077" y="15505"/>
                      <a:pt x="1126" y="15505"/>
                    </a:cubicBezTo>
                    <a:cubicBezTo>
                      <a:pt x="1137" y="15508"/>
                      <a:pt x="1147" y="15509"/>
                      <a:pt x="1158" y="15509"/>
                    </a:cubicBezTo>
                    <a:cubicBezTo>
                      <a:pt x="1207" y="15509"/>
                      <a:pt x="1243" y="15478"/>
                      <a:pt x="1256" y="15424"/>
                    </a:cubicBezTo>
                    <a:cubicBezTo>
                      <a:pt x="1272" y="15342"/>
                      <a:pt x="1272" y="15261"/>
                      <a:pt x="1272" y="15228"/>
                    </a:cubicBezTo>
                    <a:cubicBezTo>
                      <a:pt x="1256" y="14967"/>
                      <a:pt x="1240" y="14739"/>
                      <a:pt x="1256" y="14527"/>
                    </a:cubicBezTo>
                    <a:cubicBezTo>
                      <a:pt x="1191" y="13858"/>
                      <a:pt x="1142" y="13190"/>
                      <a:pt x="1093" y="12505"/>
                    </a:cubicBezTo>
                    <a:lnTo>
                      <a:pt x="848" y="9391"/>
                    </a:lnTo>
                    <a:cubicBezTo>
                      <a:pt x="800" y="8804"/>
                      <a:pt x="783" y="8234"/>
                      <a:pt x="734" y="7663"/>
                    </a:cubicBezTo>
                    <a:cubicBezTo>
                      <a:pt x="685" y="6750"/>
                      <a:pt x="620" y="5854"/>
                      <a:pt x="555" y="4957"/>
                    </a:cubicBezTo>
                    <a:cubicBezTo>
                      <a:pt x="522" y="4403"/>
                      <a:pt x="490" y="3848"/>
                      <a:pt x="457" y="3294"/>
                    </a:cubicBezTo>
                    <a:lnTo>
                      <a:pt x="327" y="1337"/>
                    </a:lnTo>
                    <a:cubicBezTo>
                      <a:pt x="310" y="979"/>
                      <a:pt x="294" y="636"/>
                      <a:pt x="278" y="261"/>
                    </a:cubicBezTo>
                    <a:cubicBezTo>
                      <a:pt x="278" y="180"/>
                      <a:pt x="245" y="115"/>
                      <a:pt x="229" y="66"/>
                    </a:cubicBezTo>
                    <a:cubicBezTo>
                      <a:pt x="229" y="17"/>
                      <a:pt x="164" y="1"/>
                      <a:pt x="1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6"/>
              <p:cNvSpPr/>
              <p:nvPr/>
            </p:nvSpPr>
            <p:spPr>
              <a:xfrm>
                <a:off x="1319850" y="1222050"/>
                <a:ext cx="32625" cy="375050"/>
              </a:xfrm>
              <a:custGeom>
                <a:rect b="b" l="l" r="r" t="t"/>
                <a:pathLst>
                  <a:path extrusionOk="0" h="15002" w="1305">
                    <a:moveTo>
                      <a:pt x="114" y="0"/>
                    </a:moveTo>
                    <a:cubicBezTo>
                      <a:pt x="65" y="0"/>
                      <a:pt x="17" y="33"/>
                      <a:pt x="0" y="98"/>
                    </a:cubicBezTo>
                    <a:lnTo>
                      <a:pt x="0" y="261"/>
                    </a:lnTo>
                    <a:cubicBezTo>
                      <a:pt x="0" y="522"/>
                      <a:pt x="17" y="767"/>
                      <a:pt x="33" y="1044"/>
                    </a:cubicBezTo>
                    <a:cubicBezTo>
                      <a:pt x="82" y="1680"/>
                      <a:pt x="98" y="2348"/>
                      <a:pt x="147" y="3000"/>
                    </a:cubicBezTo>
                    <a:cubicBezTo>
                      <a:pt x="229" y="4027"/>
                      <a:pt x="310" y="5054"/>
                      <a:pt x="408" y="6065"/>
                    </a:cubicBezTo>
                    <a:cubicBezTo>
                      <a:pt x="555" y="7435"/>
                      <a:pt x="636" y="8804"/>
                      <a:pt x="718" y="10157"/>
                    </a:cubicBezTo>
                    <a:cubicBezTo>
                      <a:pt x="750" y="10809"/>
                      <a:pt x="767" y="11445"/>
                      <a:pt x="815" y="12097"/>
                    </a:cubicBezTo>
                    <a:lnTo>
                      <a:pt x="930" y="14005"/>
                    </a:lnTo>
                    <a:cubicBezTo>
                      <a:pt x="962" y="14233"/>
                      <a:pt x="962" y="14494"/>
                      <a:pt x="978" y="14706"/>
                    </a:cubicBezTo>
                    <a:cubicBezTo>
                      <a:pt x="962" y="14771"/>
                      <a:pt x="962" y="14787"/>
                      <a:pt x="978" y="14820"/>
                    </a:cubicBezTo>
                    <a:cubicBezTo>
                      <a:pt x="978" y="14918"/>
                      <a:pt x="1011" y="14983"/>
                      <a:pt x="1093" y="14999"/>
                    </a:cubicBezTo>
                    <a:cubicBezTo>
                      <a:pt x="1104" y="15001"/>
                      <a:pt x="1116" y="15002"/>
                      <a:pt x="1127" y="15002"/>
                    </a:cubicBezTo>
                    <a:cubicBezTo>
                      <a:pt x="1223" y="15002"/>
                      <a:pt x="1290" y="14940"/>
                      <a:pt x="1305" y="14853"/>
                    </a:cubicBezTo>
                    <a:lnTo>
                      <a:pt x="1305" y="14657"/>
                    </a:lnTo>
                    <a:cubicBezTo>
                      <a:pt x="1288" y="14282"/>
                      <a:pt x="1256" y="13891"/>
                      <a:pt x="1239" y="13532"/>
                    </a:cubicBezTo>
                    <a:cubicBezTo>
                      <a:pt x="1174" y="12619"/>
                      <a:pt x="1125" y="11674"/>
                      <a:pt x="1060" y="10761"/>
                    </a:cubicBezTo>
                    <a:cubicBezTo>
                      <a:pt x="1011" y="10174"/>
                      <a:pt x="995" y="9554"/>
                      <a:pt x="962" y="8967"/>
                    </a:cubicBezTo>
                    <a:lnTo>
                      <a:pt x="767" y="6636"/>
                    </a:lnTo>
                    <a:cubicBezTo>
                      <a:pt x="718" y="6049"/>
                      <a:pt x="669" y="5478"/>
                      <a:pt x="603" y="4891"/>
                    </a:cubicBezTo>
                    <a:cubicBezTo>
                      <a:pt x="555" y="4223"/>
                      <a:pt x="473" y="3538"/>
                      <a:pt x="424" y="2870"/>
                    </a:cubicBezTo>
                    <a:cubicBezTo>
                      <a:pt x="359" y="2055"/>
                      <a:pt x="326" y="1223"/>
                      <a:pt x="277" y="408"/>
                    </a:cubicBezTo>
                    <a:cubicBezTo>
                      <a:pt x="277" y="310"/>
                      <a:pt x="245" y="180"/>
                      <a:pt x="229" y="82"/>
                    </a:cubicBezTo>
                    <a:cubicBezTo>
                      <a:pt x="196" y="17"/>
                      <a:pt x="163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6"/>
              <p:cNvSpPr/>
              <p:nvPr/>
            </p:nvSpPr>
            <p:spPr>
              <a:xfrm>
                <a:off x="1261150" y="1232975"/>
                <a:ext cx="31000" cy="374000"/>
              </a:xfrm>
              <a:custGeom>
                <a:rect b="b" l="l" r="r" t="t"/>
                <a:pathLst>
                  <a:path extrusionOk="0" h="14960" w="1240">
                    <a:moveTo>
                      <a:pt x="124" y="0"/>
                    </a:moveTo>
                    <a:cubicBezTo>
                      <a:pt x="116" y="0"/>
                      <a:pt x="107" y="1"/>
                      <a:pt x="98" y="3"/>
                    </a:cubicBezTo>
                    <a:cubicBezTo>
                      <a:pt x="49" y="36"/>
                      <a:pt x="1" y="69"/>
                      <a:pt x="1" y="134"/>
                    </a:cubicBezTo>
                    <a:lnTo>
                      <a:pt x="1" y="232"/>
                    </a:lnTo>
                    <a:cubicBezTo>
                      <a:pt x="147" y="1226"/>
                      <a:pt x="245" y="2270"/>
                      <a:pt x="310" y="3297"/>
                    </a:cubicBezTo>
                    <a:cubicBezTo>
                      <a:pt x="376" y="4030"/>
                      <a:pt x="392" y="4764"/>
                      <a:pt x="408" y="5498"/>
                    </a:cubicBezTo>
                    <a:cubicBezTo>
                      <a:pt x="457" y="6590"/>
                      <a:pt x="473" y="7715"/>
                      <a:pt x="539" y="8840"/>
                    </a:cubicBezTo>
                    <a:cubicBezTo>
                      <a:pt x="571" y="9753"/>
                      <a:pt x="636" y="10682"/>
                      <a:pt x="702" y="11611"/>
                    </a:cubicBezTo>
                    <a:cubicBezTo>
                      <a:pt x="718" y="12117"/>
                      <a:pt x="751" y="12622"/>
                      <a:pt x="799" y="13128"/>
                    </a:cubicBezTo>
                    <a:cubicBezTo>
                      <a:pt x="832" y="13617"/>
                      <a:pt x="881" y="14090"/>
                      <a:pt x="914" y="14579"/>
                    </a:cubicBezTo>
                    <a:cubicBezTo>
                      <a:pt x="946" y="14709"/>
                      <a:pt x="946" y="14807"/>
                      <a:pt x="1028" y="14905"/>
                    </a:cubicBezTo>
                    <a:cubicBezTo>
                      <a:pt x="1052" y="14941"/>
                      <a:pt x="1086" y="14960"/>
                      <a:pt x="1122" y="14960"/>
                    </a:cubicBezTo>
                    <a:cubicBezTo>
                      <a:pt x="1134" y="14960"/>
                      <a:pt x="1146" y="14958"/>
                      <a:pt x="1158" y="14954"/>
                    </a:cubicBezTo>
                    <a:cubicBezTo>
                      <a:pt x="1207" y="14921"/>
                      <a:pt x="1240" y="14872"/>
                      <a:pt x="1240" y="14823"/>
                    </a:cubicBezTo>
                    <a:cubicBezTo>
                      <a:pt x="1223" y="14693"/>
                      <a:pt x="1207" y="14595"/>
                      <a:pt x="1223" y="14497"/>
                    </a:cubicBezTo>
                    <a:cubicBezTo>
                      <a:pt x="1142" y="13486"/>
                      <a:pt x="1060" y="12443"/>
                      <a:pt x="979" y="11400"/>
                    </a:cubicBezTo>
                    <a:cubicBezTo>
                      <a:pt x="946" y="10845"/>
                      <a:pt x="897" y="10324"/>
                      <a:pt x="881" y="9769"/>
                    </a:cubicBezTo>
                    <a:cubicBezTo>
                      <a:pt x="832" y="9101"/>
                      <a:pt x="799" y="8449"/>
                      <a:pt x="783" y="7780"/>
                    </a:cubicBezTo>
                    <a:cubicBezTo>
                      <a:pt x="751" y="7307"/>
                      <a:pt x="751" y="6818"/>
                      <a:pt x="734" y="6329"/>
                    </a:cubicBezTo>
                    <a:cubicBezTo>
                      <a:pt x="702" y="5628"/>
                      <a:pt x="653" y="4927"/>
                      <a:pt x="636" y="4226"/>
                    </a:cubicBezTo>
                    <a:cubicBezTo>
                      <a:pt x="588" y="2971"/>
                      <a:pt x="473" y="1715"/>
                      <a:pt x="327" y="476"/>
                    </a:cubicBezTo>
                    <a:cubicBezTo>
                      <a:pt x="327" y="362"/>
                      <a:pt x="294" y="215"/>
                      <a:pt x="245" y="85"/>
                    </a:cubicBezTo>
                    <a:cubicBezTo>
                      <a:pt x="231" y="43"/>
                      <a:pt x="180" y="0"/>
                      <a:pt x="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6"/>
              <p:cNvSpPr/>
              <p:nvPr/>
            </p:nvSpPr>
            <p:spPr>
              <a:xfrm>
                <a:off x="1493075" y="1241100"/>
                <a:ext cx="33025" cy="353575"/>
              </a:xfrm>
              <a:custGeom>
                <a:rect b="b" l="l" r="r" t="t"/>
                <a:pathLst>
                  <a:path extrusionOk="0" h="14143" w="1321">
                    <a:moveTo>
                      <a:pt x="115" y="1"/>
                    </a:moveTo>
                    <a:cubicBezTo>
                      <a:pt x="103" y="1"/>
                      <a:pt x="92" y="2"/>
                      <a:pt x="82" y="5"/>
                    </a:cubicBezTo>
                    <a:cubicBezTo>
                      <a:pt x="0" y="21"/>
                      <a:pt x="0" y="86"/>
                      <a:pt x="0" y="168"/>
                    </a:cubicBezTo>
                    <a:cubicBezTo>
                      <a:pt x="0" y="265"/>
                      <a:pt x="33" y="380"/>
                      <a:pt x="33" y="477"/>
                    </a:cubicBezTo>
                    <a:cubicBezTo>
                      <a:pt x="131" y="1635"/>
                      <a:pt x="261" y="2825"/>
                      <a:pt x="359" y="3983"/>
                    </a:cubicBezTo>
                    <a:cubicBezTo>
                      <a:pt x="457" y="5140"/>
                      <a:pt x="538" y="6314"/>
                      <a:pt x="620" y="7488"/>
                    </a:cubicBezTo>
                    <a:cubicBezTo>
                      <a:pt x="685" y="8319"/>
                      <a:pt x="734" y="9167"/>
                      <a:pt x="799" y="9999"/>
                    </a:cubicBezTo>
                    <a:cubicBezTo>
                      <a:pt x="848" y="10830"/>
                      <a:pt x="897" y="11694"/>
                      <a:pt x="962" y="12526"/>
                    </a:cubicBezTo>
                    <a:cubicBezTo>
                      <a:pt x="978" y="12966"/>
                      <a:pt x="995" y="13406"/>
                      <a:pt x="1011" y="13846"/>
                    </a:cubicBezTo>
                    <a:cubicBezTo>
                      <a:pt x="1011" y="13928"/>
                      <a:pt x="1011" y="14009"/>
                      <a:pt x="1060" y="14074"/>
                    </a:cubicBezTo>
                    <a:cubicBezTo>
                      <a:pt x="1088" y="14103"/>
                      <a:pt x="1128" y="14143"/>
                      <a:pt x="1181" y="14143"/>
                    </a:cubicBezTo>
                    <a:cubicBezTo>
                      <a:pt x="1189" y="14143"/>
                      <a:pt x="1198" y="14142"/>
                      <a:pt x="1207" y="14140"/>
                    </a:cubicBezTo>
                    <a:cubicBezTo>
                      <a:pt x="1256" y="14140"/>
                      <a:pt x="1304" y="14091"/>
                      <a:pt x="1304" y="14058"/>
                    </a:cubicBezTo>
                    <a:cubicBezTo>
                      <a:pt x="1321" y="13993"/>
                      <a:pt x="1321" y="13911"/>
                      <a:pt x="1321" y="13846"/>
                    </a:cubicBezTo>
                    <a:cubicBezTo>
                      <a:pt x="1304" y="13618"/>
                      <a:pt x="1304" y="13422"/>
                      <a:pt x="1288" y="13194"/>
                    </a:cubicBezTo>
                    <a:cubicBezTo>
                      <a:pt x="1256" y="12591"/>
                      <a:pt x="1239" y="11955"/>
                      <a:pt x="1207" y="11384"/>
                    </a:cubicBezTo>
                    <a:lnTo>
                      <a:pt x="1011" y="8808"/>
                    </a:lnTo>
                    <a:cubicBezTo>
                      <a:pt x="978" y="8075"/>
                      <a:pt x="930" y="7341"/>
                      <a:pt x="881" y="6607"/>
                    </a:cubicBezTo>
                    <a:cubicBezTo>
                      <a:pt x="799" y="5597"/>
                      <a:pt x="718" y="4586"/>
                      <a:pt x="636" y="3575"/>
                    </a:cubicBezTo>
                    <a:cubicBezTo>
                      <a:pt x="555" y="2548"/>
                      <a:pt x="440" y="1553"/>
                      <a:pt x="343" y="543"/>
                    </a:cubicBezTo>
                    <a:cubicBezTo>
                      <a:pt x="326" y="396"/>
                      <a:pt x="310" y="249"/>
                      <a:pt x="261" y="135"/>
                    </a:cubicBezTo>
                    <a:cubicBezTo>
                      <a:pt x="247" y="39"/>
                      <a:pt x="176" y="1"/>
                      <a:pt x="1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6"/>
              <p:cNvSpPr/>
              <p:nvPr/>
            </p:nvSpPr>
            <p:spPr>
              <a:xfrm>
                <a:off x="1215500" y="1290025"/>
                <a:ext cx="19175" cy="274975"/>
              </a:xfrm>
              <a:custGeom>
                <a:rect b="b" l="l" r="r" t="t"/>
                <a:pathLst>
                  <a:path extrusionOk="0" h="10999" w="767">
                    <a:moveTo>
                      <a:pt x="138" y="1"/>
                    </a:moveTo>
                    <a:cubicBezTo>
                      <a:pt x="86" y="1"/>
                      <a:pt x="47" y="43"/>
                      <a:pt x="33" y="85"/>
                    </a:cubicBezTo>
                    <a:cubicBezTo>
                      <a:pt x="1" y="200"/>
                      <a:pt x="17" y="297"/>
                      <a:pt x="17" y="395"/>
                    </a:cubicBezTo>
                    <a:cubicBezTo>
                      <a:pt x="17" y="1145"/>
                      <a:pt x="33" y="1911"/>
                      <a:pt x="50" y="2482"/>
                    </a:cubicBezTo>
                    <a:cubicBezTo>
                      <a:pt x="82" y="3102"/>
                      <a:pt x="82" y="3558"/>
                      <a:pt x="50" y="3982"/>
                    </a:cubicBezTo>
                    <a:cubicBezTo>
                      <a:pt x="98" y="4846"/>
                      <a:pt x="164" y="5694"/>
                      <a:pt x="213" y="6558"/>
                    </a:cubicBezTo>
                    <a:cubicBezTo>
                      <a:pt x="261" y="7096"/>
                      <a:pt x="278" y="7650"/>
                      <a:pt x="327" y="8205"/>
                    </a:cubicBezTo>
                    <a:cubicBezTo>
                      <a:pt x="376" y="9052"/>
                      <a:pt x="441" y="9916"/>
                      <a:pt x="457" y="10764"/>
                    </a:cubicBezTo>
                    <a:cubicBezTo>
                      <a:pt x="457" y="10829"/>
                      <a:pt x="490" y="10878"/>
                      <a:pt x="490" y="10911"/>
                    </a:cubicBezTo>
                    <a:cubicBezTo>
                      <a:pt x="506" y="10960"/>
                      <a:pt x="539" y="10992"/>
                      <a:pt x="588" y="10992"/>
                    </a:cubicBezTo>
                    <a:cubicBezTo>
                      <a:pt x="603" y="10996"/>
                      <a:pt x="617" y="10998"/>
                      <a:pt x="631" y="10998"/>
                    </a:cubicBezTo>
                    <a:cubicBezTo>
                      <a:pt x="675" y="10998"/>
                      <a:pt x="709" y="10977"/>
                      <a:pt x="734" y="10927"/>
                    </a:cubicBezTo>
                    <a:cubicBezTo>
                      <a:pt x="767" y="10846"/>
                      <a:pt x="767" y="10748"/>
                      <a:pt x="767" y="10666"/>
                    </a:cubicBezTo>
                    <a:cubicBezTo>
                      <a:pt x="734" y="9998"/>
                      <a:pt x="702" y="9346"/>
                      <a:pt x="669" y="8677"/>
                    </a:cubicBezTo>
                    <a:cubicBezTo>
                      <a:pt x="620" y="8074"/>
                      <a:pt x="588" y="7471"/>
                      <a:pt x="539" y="6884"/>
                    </a:cubicBezTo>
                    <a:cubicBezTo>
                      <a:pt x="522" y="6427"/>
                      <a:pt x="506" y="6004"/>
                      <a:pt x="457" y="5547"/>
                    </a:cubicBezTo>
                    <a:cubicBezTo>
                      <a:pt x="359" y="4553"/>
                      <a:pt x="343" y="3542"/>
                      <a:pt x="294" y="2515"/>
                    </a:cubicBezTo>
                    <a:cubicBezTo>
                      <a:pt x="278" y="1797"/>
                      <a:pt x="278" y="1064"/>
                      <a:pt x="278" y="363"/>
                    </a:cubicBezTo>
                    <a:cubicBezTo>
                      <a:pt x="261" y="281"/>
                      <a:pt x="261" y="200"/>
                      <a:pt x="261" y="118"/>
                    </a:cubicBezTo>
                    <a:cubicBezTo>
                      <a:pt x="261" y="53"/>
                      <a:pt x="213" y="4"/>
                      <a:pt x="164" y="4"/>
                    </a:cubicBezTo>
                    <a:cubicBezTo>
                      <a:pt x="155" y="2"/>
                      <a:pt x="146" y="1"/>
                      <a:pt x="1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6"/>
              <p:cNvSpPr/>
              <p:nvPr/>
            </p:nvSpPr>
            <p:spPr>
              <a:xfrm>
                <a:off x="1542800" y="1295700"/>
                <a:ext cx="23250" cy="263025"/>
              </a:xfrm>
              <a:custGeom>
                <a:rect b="b" l="l" r="r" t="t"/>
                <a:pathLst>
                  <a:path extrusionOk="0" h="10521" w="930">
                    <a:moveTo>
                      <a:pt x="132" y="1"/>
                    </a:moveTo>
                    <a:cubicBezTo>
                      <a:pt x="121" y="1"/>
                      <a:pt x="110" y="2"/>
                      <a:pt x="98" y="5"/>
                    </a:cubicBezTo>
                    <a:cubicBezTo>
                      <a:pt x="65" y="22"/>
                      <a:pt x="17" y="70"/>
                      <a:pt x="17" y="103"/>
                    </a:cubicBezTo>
                    <a:cubicBezTo>
                      <a:pt x="17" y="217"/>
                      <a:pt x="0" y="315"/>
                      <a:pt x="17" y="413"/>
                    </a:cubicBezTo>
                    <a:cubicBezTo>
                      <a:pt x="65" y="886"/>
                      <a:pt x="131" y="1326"/>
                      <a:pt x="163" y="1799"/>
                    </a:cubicBezTo>
                    <a:cubicBezTo>
                      <a:pt x="310" y="3070"/>
                      <a:pt x="375" y="4326"/>
                      <a:pt x="424" y="5614"/>
                    </a:cubicBezTo>
                    <a:cubicBezTo>
                      <a:pt x="473" y="6429"/>
                      <a:pt x="489" y="7244"/>
                      <a:pt x="538" y="8059"/>
                    </a:cubicBezTo>
                    <a:cubicBezTo>
                      <a:pt x="571" y="8776"/>
                      <a:pt x="587" y="9477"/>
                      <a:pt x="587" y="10195"/>
                    </a:cubicBezTo>
                    <a:cubicBezTo>
                      <a:pt x="587" y="10276"/>
                      <a:pt x="587" y="10358"/>
                      <a:pt x="620" y="10439"/>
                    </a:cubicBezTo>
                    <a:cubicBezTo>
                      <a:pt x="636" y="10488"/>
                      <a:pt x="669" y="10521"/>
                      <a:pt x="718" y="10521"/>
                    </a:cubicBezTo>
                    <a:cubicBezTo>
                      <a:pt x="783" y="10521"/>
                      <a:pt x="815" y="10505"/>
                      <a:pt x="848" y="10456"/>
                    </a:cubicBezTo>
                    <a:cubicBezTo>
                      <a:pt x="881" y="10407"/>
                      <a:pt x="897" y="10358"/>
                      <a:pt x="897" y="10293"/>
                    </a:cubicBezTo>
                    <a:cubicBezTo>
                      <a:pt x="930" y="10162"/>
                      <a:pt x="930" y="10032"/>
                      <a:pt x="930" y="9885"/>
                    </a:cubicBezTo>
                    <a:cubicBezTo>
                      <a:pt x="897" y="9233"/>
                      <a:pt x="897" y="8581"/>
                      <a:pt x="864" y="7929"/>
                    </a:cubicBezTo>
                    <a:cubicBezTo>
                      <a:pt x="815" y="7032"/>
                      <a:pt x="783" y="6135"/>
                      <a:pt x="701" y="5190"/>
                    </a:cubicBezTo>
                    <a:cubicBezTo>
                      <a:pt x="652" y="4293"/>
                      <a:pt x="620" y="3413"/>
                      <a:pt x="538" y="2516"/>
                    </a:cubicBezTo>
                    <a:cubicBezTo>
                      <a:pt x="473" y="1733"/>
                      <a:pt x="375" y="967"/>
                      <a:pt x="294" y="185"/>
                    </a:cubicBezTo>
                    <a:cubicBezTo>
                      <a:pt x="261" y="152"/>
                      <a:pt x="261" y="103"/>
                      <a:pt x="245" y="70"/>
                    </a:cubicBezTo>
                    <a:cubicBezTo>
                      <a:pt x="231" y="30"/>
                      <a:pt x="185" y="1"/>
                      <a:pt x="1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6"/>
              <p:cNvSpPr/>
              <p:nvPr/>
            </p:nvSpPr>
            <p:spPr>
              <a:xfrm>
                <a:off x="1192275" y="1364700"/>
                <a:ext cx="397000" cy="55875"/>
              </a:xfrm>
              <a:custGeom>
                <a:rect b="b" l="l" r="r" t="t"/>
                <a:pathLst>
                  <a:path extrusionOk="0" h="2235" w="15880">
                    <a:moveTo>
                      <a:pt x="15652" y="0"/>
                    </a:moveTo>
                    <a:cubicBezTo>
                      <a:pt x="15374" y="17"/>
                      <a:pt x="15065" y="33"/>
                      <a:pt x="14788" y="82"/>
                    </a:cubicBezTo>
                    <a:cubicBezTo>
                      <a:pt x="13271" y="261"/>
                      <a:pt x="11788" y="473"/>
                      <a:pt x="10271" y="636"/>
                    </a:cubicBezTo>
                    <a:cubicBezTo>
                      <a:pt x="9342" y="718"/>
                      <a:pt x="8429" y="816"/>
                      <a:pt x="7484" y="930"/>
                    </a:cubicBezTo>
                    <a:cubicBezTo>
                      <a:pt x="6522" y="1044"/>
                      <a:pt x="5543" y="1158"/>
                      <a:pt x="4565" y="1305"/>
                    </a:cubicBezTo>
                    <a:cubicBezTo>
                      <a:pt x="3701" y="1419"/>
                      <a:pt x="2837" y="1566"/>
                      <a:pt x="1989" y="1696"/>
                    </a:cubicBezTo>
                    <a:cubicBezTo>
                      <a:pt x="1386" y="1778"/>
                      <a:pt x="799" y="1859"/>
                      <a:pt x="212" y="1957"/>
                    </a:cubicBezTo>
                    <a:cubicBezTo>
                      <a:pt x="82" y="1973"/>
                      <a:pt x="0" y="2055"/>
                      <a:pt x="33" y="2136"/>
                    </a:cubicBezTo>
                    <a:cubicBezTo>
                      <a:pt x="49" y="2218"/>
                      <a:pt x="131" y="2234"/>
                      <a:pt x="277" y="2234"/>
                    </a:cubicBezTo>
                    <a:cubicBezTo>
                      <a:pt x="332" y="2234"/>
                      <a:pt x="386" y="2227"/>
                      <a:pt x="440" y="2227"/>
                    </a:cubicBezTo>
                    <a:cubicBezTo>
                      <a:pt x="468" y="2227"/>
                      <a:pt x="495" y="2229"/>
                      <a:pt x="522" y="2234"/>
                    </a:cubicBezTo>
                    <a:lnTo>
                      <a:pt x="1614" y="2055"/>
                    </a:lnTo>
                    <a:cubicBezTo>
                      <a:pt x="2919" y="1875"/>
                      <a:pt x="4207" y="1663"/>
                      <a:pt x="5511" y="1484"/>
                    </a:cubicBezTo>
                    <a:cubicBezTo>
                      <a:pt x="6717" y="1305"/>
                      <a:pt x="7940" y="1174"/>
                      <a:pt x="9130" y="1028"/>
                    </a:cubicBezTo>
                    <a:cubicBezTo>
                      <a:pt x="10027" y="913"/>
                      <a:pt x="10924" y="832"/>
                      <a:pt x="11820" y="734"/>
                    </a:cubicBezTo>
                    <a:cubicBezTo>
                      <a:pt x="12929" y="604"/>
                      <a:pt x="14021" y="424"/>
                      <a:pt x="15130" y="327"/>
                    </a:cubicBezTo>
                    <a:cubicBezTo>
                      <a:pt x="15309" y="310"/>
                      <a:pt x="15521" y="278"/>
                      <a:pt x="15700" y="261"/>
                    </a:cubicBezTo>
                    <a:cubicBezTo>
                      <a:pt x="15815" y="261"/>
                      <a:pt x="15880" y="180"/>
                      <a:pt x="15864" y="98"/>
                    </a:cubicBezTo>
                    <a:cubicBezTo>
                      <a:pt x="15815" y="0"/>
                      <a:pt x="15733" y="0"/>
                      <a:pt x="156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6"/>
              <p:cNvSpPr/>
              <p:nvPr/>
            </p:nvSpPr>
            <p:spPr>
              <a:xfrm>
                <a:off x="1197975" y="1308550"/>
                <a:ext cx="382750" cy="58200"/>
              </a:xfrm>
              <a:custGeom>
                <a:rect b="b" l="l" r="r" t="t"/>
                <a:pathLst>
                  <a:path extrusionOk="0" h="2328" w="15310">
                    <a:moveTo>
                      <a:pt x="15155" y="1"/>
                    </a:moveTo>
                    <a:cubicBezTo>
                      <a:pt x="15127" y="1"/>
                      <a:pt x="15096" y="7"/>
                      <a:pt x="15065" y="13"/>
                    </a:cubicBezTo>
                    <a:cubicBezTo>
                      <a:pt x="14560" y="143"/>
                      <a:pt x="14021" y="209"/>
                      <a:pt x="13516" y="257"/>
                    </a:cubicBezTo>
                    <a:cubicBezTo>
                      <a:pt x="12554" y="388"/>
                      <a:pt x="11576" y="518"/>
                      <a:pt x="10614" y="632"/>
                    </a:cubicBezTo>
                    <a:lnTo>
                      <a:pt x="7989" y="942"/>
                    </a:lnTo>
                    <a:cubicBezTo>
                      <a:pt x="7044" y="1040"/>
                      <a:pt x="6114" y="1187"/>
                      <a:pt x="5185" y="1333"/>
                    </a:cubicBezTo>
                    <a:lnTo>
                      <a:pt x="2299" y="1757"/>
                    </a:lnTo>
                    <a:cubicBezTo>
                      <a:pt x="1615" y="1855"/>
                      <a:pt x="914" y="1937"/>
                      <a:pt x="229" y="2035"/>
                    </a:cubicBezTo>
                    <a:cubicBezTo>
                      <a:pt x="164" y="2035"/>
                      <a:pt x="98" y="2067"/>
                      <a:pt x="66" y="2083"/>
                    </a:cubicBezTo>
                    <a:cubicBezTo>
                      <a:pt x="17" y="2083"/>
                      <a:pt x="1" y="2149"/>
                      <a:pt x="1" y="2181"/>
                    </a:cubicBezTo>
                    <a:cubicBezTo>
                      <a:pt x="1" y="2230"/>
                      <a:pt x="17" y="2263"/>
                      <a:pt x="66" y="2279"/>
                    </a:cubicBezTo>
                    <a:cubicBezTo>
                      <a:pt x="131" y="2312"/>
                      <a:pt x="180" y="2328"/>
                      <a:pt x="245" y="2328"/>
                    </a:cubicBezTo>
                    <a:cubicBezTo>
                      <a:pt x="343" y="2312"/>
                      <a:pt x="457" y="2279"/>
                      <a:pt x="571" y="2279"/>
                    </a:cubicBezTo>
                    <a:cubicBezTo>
                      <a:pt x="1158" y="2198"/>
                      <a:pt x="1729" y="2116"/>
                      <a:pt x="2332" y="2035"/>
                    </a:cubicBezTo>
                    <a:cubicBezTo>
                      <a:pt x="3326" y="1888"/>
                      <a:pt x="4305" y="1757"/>
                      <a:pt x="5283" y="1594"/>
                    </a:cubicBezTo>
                    <a:cubicBezTo>
                      <a:pt x="6343" y="1431"/>
                      <a:pt x="7419" y="1285"/>
                      <a:pt x="8495" y="1154"/>
                    </a:cubicBezTo>
                    <a:cubicBezTo>
                      <a:pt x="9342" y="1056"/>
                      <a:pt x="10158" y="975"/>
                      <a:pt x="10989" y="877"/>
                    </a:cubicBezTo>
                    <a:cubicBezTo>
                      <a:pt x="12147" y="730"/>
                      <a:pt x="13304" y="567"/>
                      <a:pt x="14462" y="404"/>
                    </a:cubicBezTo>
                    <a:cubicBezTo>
                      <a:pt x="14690" y="388"/>
                      <a:pt x="14918" y="372"/>
                      <a:pt x="15146" y="290"/>
                    </a:cubicBezTo>
                    <a:cubicBezTo>
                      <a:pt x="15244" y="241"/>
                      <a:pt x="15309" y="160"/>
                      <a:pt x="15261" y="78"/>
                    </a:cubicBezTo>
                    <a:cubicBezTo>
                      <a:pt x="15240" y="17"/>
                      <a:pt x="15201" y="1"/>
                      <a:pt x="15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6"/>
              <p:cNvSpPr/>
              <p:nvPr/>
            </p:nvSpPr>
            <p:spPr>
              <a:xfrm>
                <a:off x="1207750" y="1483725"/>
                <a:ext cx="384800" cy="38725"/>
              </a:xfrm>
              <a:custGeom>
                <a:rect b="b" l="l" r="r" t="t"/>
                <a:pathLst>
                  <a:path extrusionOk="0" h="1549" w="15392">
                    <a:moveTo>
                      <a:pt x="15179" y="0"/>
                    </a:moveTo>
                    <a:lnTo>
                      <a:pt x="14446" y="65"/>
                    </a:lnTo>
                    <a:cubicBezTo>
                      <a:pt x="13761" y="130"/>
                      <a:pt x="13076" y="196"/>
                      <a:pt x="12391" y="245"/>
                    </a:cubicBezTo>
                    <a:cubicBezTo>
                      <a:pt x="11772" y="294"/>
                      <a:pt x="11185" y="359"/>
                      <a:pt x="10598" y="408"/>
                    </a:cubicBezTo>
                    <a:cubicBezTo>
                      <a:pt x="9930" y="457"/>
                      <a:pt x="9277" y="522"/>
                      <a:pt x="8593" y="571"/>
                    </a:cubicBezTo>
                    <a:cubicBezTo>
                      <a:pt x="7908" y="620"/>
                      <a:pt x="7240" y="652"/>
                      <a:pt x="6539" y="717"/>
                    </a:cubicBezTo>
                    <a:lnTo>
                      <a:pt x="4272" y="897"/>
                    </a:lnTo>
                    <a:lnTo>
                      <a:pt x="2381" y="1092"/>
                    </a:lnTo>
                    <a:cubicBezTo>
                      <a:pt x="1713" y="1125"/>
                      <a:pt x="1061" y="1190"/>
                      <a:pt x="392" y="1255"/>
                    </a:cubicBezTo>
                    <a:cubicBezTo>
                      <a:pt x="311" y="1255"/>
                      <a:pt x="196" y="1272"/>
                      <a:pt x="115" y="1288"/>
                    </a:cubicBezTo>
                    <a:cubicBezTo>
                      <a:pt x="66" y="1304"/>
                      <a:pt x="1" y="1370"/>
                      <a:pt x="17" y="1451"/>
                    </a:cubicBezTo>
                    <a:cubicBezTo>
                      <a:pt x="33" y="1516"/>
                      <a:pt x="82" y="1549"/>
                      <a:pt x="148" y="1549"/>
                    </a:cubicBezTo>
                    <a:lnTo>
                      <a:pt x="490" y="1549"/>
                    </a:lnTo>
                    <a:cubicBezTo>
                      <a:pt x="979" y="1516"/>
                      <a:pt x="1419" y="1467"/>
                      <a:pt x="1892" y="1435"/>
                    </a:cubicBezTo>
                    <a:cubicBezTo>
                      <a:pt x="2430" y="1370"/>
                      <a:pt x="2952" y="1304"/>
                      <a:pt x="3490" y="1272"/>
                    </a:cubicBezTo>
                    <a:cubicBezTo>
                      <a:pt x="4109" y="1207"/>
                      <a:pt x="4745" y="1174"/>
                      <a:pt x="5381" y="1109"/>
                    </a:cubicBezTo>
                    <a:lnTo>
                      <a:pt x="7647" y="913"/>
                    </a:lnTo>
                    <a:cubicBezTo>
                      <a:pt x="8560" y="832"/>
                      <a:pt x="9457" y="783"/>
                      <a:pt x="10370" y="701"/>
                    </a:cubicBezTo>
                    <a:cubicBezTo>
                      <a:pt x="11576" y="587"/>
                      <a:pt x="12783" y="457"/>
                      <a:pt x="13973" y="375"/>
                    </a:cubicBezTo>
                    <a:cubicBezTo>
                      <a:pt x="14364" y="359"/>
                      <a:pt x="14739" y="310"/>
                      <a:pt x="15114" y="277"/>
                    </a:cubicBezTo>
                    <a:cubicBezTo>
                      <a:pt x="15196" y="277"/>
                      <a:pt x="15261" y="245"/>
                      <a:pt x="15326" y="228"/>
                    </a:cubicBezTo>
                    <a:cubicBezTo>
                      <a:pt x="15359" y="228"/>
                      <a:pt x="15391" y="179"/>
                      <a:pt x="15391" y="130"/>
                    </a:cubicBezTo>
                    <a:cubicBezTo>
                      <a:pt x="15391" y="65"/>
                      <a:pt x="15342" y="49"/>
                      <a:pt x="15310" y="33"/>
                    </a:cubicBezTo>
                    <a:cubicBezTo>
                      <a:pt x="15261" y="0"/>
                      <a:pt x="15228" y="0"/>
                      <a:pt x="15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6"/>
              <p:cNvSpPr/>
              <p:nvPr/>
            </p:nvSpPr>
            <p:spPr>
              <a:xfrm>
                <a:off x="1208175" y="1425725"/>
                <a:ext cx="375000" cy="52725"/>
              </a:xfrm>
              <a:custGeom>
                <a:rect b="b" l="l" r="r" t="t"/>
                <a:pathLst>
                  <a:path extrusionOk="0" h="2109" w="15000">
                    <a:moveTo>
                      <a:pt x="14840" y="1"/>
                    </a:moveTo>
                    <a:cubicBezTo>
                      <a:pt x="14804" y="1"/>
                      <a:pt x="14763" y="5"/>
                      <a:pt x="14722" y="5"/>
                    </a:cubicBezTo>
                    <a:cubicBezTo>
                      <a:pt x="14331" y="5"/>
                      <a:pt x="13956" y="54"/>
                      <a:pt x="13597" y="103"/>
                    </a:cubicBezTo>
                    <a:cubicBezTo>
                      <a:pt x="12815" y="201"/>
                      <a:pt x="12048" y="331"/>
                      <a:pt x="11249" y="413"/>
                    </a:cubicBezTo>
                    <a:cubicBezTo>
                      <a:pt x="10190" y="527"/>
                      <a:pt x="9114" y="657"/>
                      <a:pt x="8054" y="755"/>
                    </a:cubicBezTo>
                    <a:cubicBezTo>
                      <a:pt x="6929" y="853"/>
                      <a:pt x="5837" y="1048"/>
                      <a:pt x="4728" y="1211"/>
                    </a:cubicBezTo>
                    <a:cubicBezTo>
                      <a:pt x="3978" y="1326"/>
                      <a:pt x="3245" y="1407"/>
                      <a:pt x="2511" y="1505"/>
                    </a:cubicBezTo>
                    <a:cubicBezTo>
                      <a:pt x="1777" y="1619"/>
                      <a:pt x="1027" y="1701"/>
                      <a:pt x="294" y="1798"/>
                    </a:cubicBezTo>
                    <a:cubicBezTo>
                      <a:pt x="212" y="1815"/>
                      <a:pt x="147" y="1831"/>
                      <a:pt x="82" y="1864"/>
                    </a:cubicBezTo>
                    <a:cubicBezTo>
                      <a:pt x="16" y="1880"/>
                      <a:pt x="0" y="1945"/>
                      <a:pt x="0" y="1994"/>
                    </a:cubicBezTo>
                    <a:cubicBezTo>
                      <a:pt x="16" y="2059"/>
                      <a:pt x="65" y="2076"/>
                      <a:pt x="131" y="2108"/>
                    </a:cubicBezTo>
                    <a:lnTo>
                      <a:pt x="245" y="2108"/>
                    </a:lnTo>
                    <a:cubicBezTo>
                      <a:pt x="310" y="2108"/>
                      <a:pt x="391" y="2108"/>
                      <a:pt x="506" y="2043"/>
                    </a:cubicBezTo>
                    <a:cubicBezTo>
                      <a:pt x="1141" y="1961"/>
                      <a:pt x="1794" y="1880"/>
                      <a:pt x="2429" y="1798"/>
                    </a:cubicBezTo>
                    <a:cubicBezTo>
                      <a:pt x="3815" y="1635"/>
                      <a:pt x="5201" y="1407"/>
                      <a:pt x="6587" y="1211"/>
                    </a:cubicBezTo>
                    <a:cubicBezTo>
                      <a:pt x="7646" y="1032"/>
                      <a:pt x="8722" y="934"/>
                      <a:pt x="9782" y="820"/>
                    </a:cubicBezTo>
                    <a:cubicBezTo>
                      <a:pt x="10500" y="739"/>
                      <a:pt x="11184" y="673"/>
                      <a:pt x="11902" y="592"/>
                    </a:cubicBezTo>
                    <a:cubicBezTo>
                      <a:pt x="12864" y="494"/>
                      <a:pt x="13793" y="315"/>
                      <a:pt x="14755" y="250"/>
                    </a:cubicBezTo>
                    <a:cubicBezTo>
                      <a:pt x="14836" y="250"/>
                      <a:pt x="14901" y="217"/>
                      <a:pt x="14967" y="201"/>
                    </a:cubicBezTo>
                    <a:cubicBezTo>
                      <a:pt x="14983" y="184"/>
                      <a:pt x="14999" y="135"/>
                      <a:pt x="14999" y="119"/>
                    </a:cubicBezTo>
                    <a:cubicBezTo>
                      <a:pt x="14999" y="86"/>
                      <a:pt x="14983" y="38"/>
                      <a:pt x="14934" y="21"/>
                    </a:cubicBezTo>
                    <a:cubicBezTo>
                      <a:pt x="14910" y="5"/>
                      <a:pt x="14877" y="1"/>
                      <a:pt x="148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6"/>
              <p:cNvSpPr/>
              <p:nvPr/>
            </p:nvSpPr>
            <p:spPr>
              <a:xfrm>
                <a:off x="1248925" y="1530050"/>
                <a:ext cx="332125" cy="42550"/>
              </a:xfrm>
              <a:custGeom>
                <a:rect b="b" l="l" r="r" t="t"/>
                <a:pathLst>
                  <a:path extrusionOk="0" h="1702" w="13285">
                    <a:moveTo>
                      <a:pt x="13069" y="0"/>
                    </a:moveTo>
                    <a:cubicBezTo>
                      <a:pt x="13028" y="0"/>
                      <a:pt x="12982" y="2"/>
                      <a:pt x="12929" y="6"/>
                    </a:cubicBezTo>
                    <a:cubicBezTo>
                      <a:pt x="12619" y="55"/>
                      <a:pt x="12293" y="87"/>
                      <a:pt x="11983" y="136"/>
                    </a:cubicBezTo>
                    <a:cubicBezTo>
                      <a:pt x="10924" y="250"/>
                      <a:pt x="9880" y="348"/>
                      <a:pt x="8853" y="478"/>
                    </a:cubicBezTo>
                    <a:lnTo>
                      <a:pt x="4940" y="902"/>
                    </a:lnTo>
                    <a:cubicBezTo>
                      <a:pt x="3636" y="1049"/>
                      <a:pt x="2332" y="1163"/>
                      <a:pt x="1028" y="1310"/>
                    </a:cubicBezTo>
                    <a:cubicBezTo>
                      <a:pt x="783" y="1326"/>
                      <a:pt x="538" y="1375"/>
                      <a:pt x="294" y="1391"/>
                    </a:cubicBezTo>
                    <a:cubicBezTo>
                      <a:pt x="229" y="1408"/>
                      <a:pt x="180" y="1408"/>
                      <a:pt x="131" y="1424"/>
                    </a:cubicBezTo>
                    <a:cubicBezTo>
                      <a:pt x="66" y="1473"/>
                      <a:pt x="0" y="1506"/>
                      <a:pt x="17" y="1587"/>
                    </a:cubicBezTo>
                    <a:cubicBezTo>
                      <a:pt x="49" y="1652"/>
                      <a:pt x="82" y="1685"/>
                      <a:pt x="147" y="1701"/>
                    </a:cubicBezTo>
                    <a:lnTo>
                      <a:pt x="212" y="1701"/>
                    </a:lnTo>
                    <a:cubicBezTo>
                      <a:pt x="408" y="1685"/>
                      <a:pt x="636" y="1652"/>
                      <a:pt x="897" y="1603"/>
                    </a:cubicBezTo>
                    <a:cubicBezTo>
                      <a:pt x="1451" y="1554"/>
                      <a:pt x="2006" y="1489"/>
                      <a:pt x="2544" y="1440"/>
                    </a:cubicBezTo>
                    <a:cubicBezTo>
                      <a:pt x="3082" y="1375"/>
                      <a:pt x="3604" y="1326"/>
                      <a:pt x="4142" y="1277"/>
                    </a:cubicBezTo>
                    <a:cubicBezTo>
                      <a:pt x="4859" y="1196"/>
                      <a:pt x="5593" y="1114"/>
                      <a:pt x="6326" y="1033"/>
                    </a:cubicBezTo>
                    <a:cubicBezTo>
                      <a:pt x="7174" y="951"/>
                      <a:pt x="8054" y="837"/>
                      <a:pt x="8902" y="739"/>
                    </a:cubicBezTo>
                    <a:cubicBezTo>
                      <a:pt x="9880" y="641"/>
                      <a:pt x="10859" y="511"/>
                      <a:pt x="11837" y="413"/>
                    </a:cubicBezTo>
                    <a:cubicBezTo>
                      <a:pt x="12228" y="381"/>
                      <a:pt x="12603" y="332"/>
                      <a:pt x="12978" y="266"/>
                    </a:cubicBezTo>
                    <a:cubicBezTo>
                      <a:pt x="13092" y="266"/>
                      <a:pt x="13239" y="266"/>
                      <a:pt x="13271" y="103"/>
                    </a:cubicBezTo>
                    <a:cubicBezTo>
                      <a:pt x="13284" y="27"/>
                      <a:pt x="13217" y="0"/>
                      <a:pt x="130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6"/>
              <p:cNvSpPr/>
              <p:nvPr/>
            </p:nvSpPr>
            <p:spPr>
              <a:xfrm>
                <a:off x="1233025" y="1259475"/>
                <a:ext cx="299200" cy="38825"/>
              </a:xfrm>
              <a:custGeom>
                <a:rect b="b" l="l" r="r" t="t"/>
                <a:pathLst>
                  <a:path extrusionOk="0" h="1553" w="11968">
                    <a:moveTo>
                      <a:pt x="11745" y="1"/>
                    </a:moveTo>
                    <a:cubicBezTo>
                      <a:pt x="11709" y="1"/>
                      <a:pt x="11674" y="3"/>
                      <a:pt x="11641" y="3"/>
                    </a:cubicBezTo>
                    <a:lnTo>
                      <a:pt x="8707" y="313"/>
                    </a:lnTo>
                    <a:cubicBezTo>
                      <a:pt x="7875" y="394"/>
                      <a:pt x="7011" y="476"/>
                      <a:pt x="6180" y="558"/>
                    </a:cubicBezTo>
                    <a:cubicBezTo>
                      <a:pt x="5495" y="623"/>
                      <a:pt x="4794" y="721"/>
                      <a:pt x="4109" y="802"/>
                    </a:cubicBezTo>
                    <a:lnTo>
                      <a:pt x="2153" y="1047"/>
                    </a:lnTo>
                    <a:cubicBezTo>
                      <a:pt x="1517" y="1128"/>
                      <a:pt x="881" y="1193"/>
                      <a:pt x="245" y="1259"/>
                    </a:cubicBezTo>
                    <a:cubicBezTo>
                      <a:pt x="196" y="1259"/>
                      <a:pt x="131" y="1275"/>
                      <a:pt x="66" y="1307"/>
                    </a:cubicBezTo>
                    <a:cubicBezTo>
                      <a:pt x="33" y="1356"/>
                      <a:pt x="1" y="1389"/>
                      <a:pt x="1" y="1438"/>
                    </a:cubicBezTo>
                    <a:cubicBezTo>
                      <a:pt x="1" y="1503"/>
                      <a:pt x="50" y="1536"/>
                      <a:pt x="82" y="1536"/>
                    </a:cubicBezTo>
                    <a:cubicBezTo>
                      <a:pt x="164" y="1552"/>
                      <a:pt x="245" y="1552"/>
                      <a:pt x="310" y="1552"/>
                    </a:cubicBezTo>
                    <a:cubicBezTo>
                      <a:pt x="767" y="1519"/>
                      <a:pt x="1191" y="1471"/>
                      <a:pt x="1631" y="1389"/>
                    </a:cubicBezTo>
                    <a:cubicBezTo>
                      <a:pt x="2332" y="1307"/>
                      <a:pt x="3000" y="1226"/>
                      <a:pt x="3702" y="1144"/>
                    </a:cubicBezTo>
                    <a:cubicBezTo>
                      <a:pt x="4305" y="1063"/>
                      <a:pt x="4941" y="981"/>
                      <a:pt x="5576" y="900"/>
                    </a:cubicBezTo>
                    <a:cubicBezTo>
                      <a:pt x="6066" y="867"/>
                      <a:pt x="6571" y="818"/>
                      <a:pt x="7076" y="769"/>
                    </a:cubicBezTo>
                    <a:lnTo>
                      <a:pt x="9457" y="525"/>
                    </a:lnTo>
                    <a:lnTo>
                      <a:pt x="11723" y="280"/>
                    </a:lnTo>
                    <a:cubicBezTo>
                      <a:pt x="11804" y="280"/>
                      <a:pt x="11870" y="248"/>
                      <a:pt x="11935" y="231"/>
                    </a:cubicBezTo>
                    <a:cubicBezTo>
                      <a:pt x="11951" y="231"/>
                      <a:pt x="11967" y="199"/>
                      <a:pt x="11967" y="150"/>
                    </a:cubicBezTo>
                    <a:cubicBezTo>
                      <a:pt x="11967" y="85"/>
                      <a:pt x="11951" y="52"/>
                      <a:pt x="11902" y="36"/>
                    </a:cubicBezTo>
                    <a:cubicBezTo>
                      <a:pt x="11853" y="6"/>
                      <a:pt x="11798" y="1"/>
                      <a:pt x="117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1" name="Google Shape;491;p16"/>
            <p:cNvSpPr/>
            <p:nvPr/>
          </p:nvSpPr>
          <p:spPr>
            <a:xfrm rot="4131900">
              <a:off x="7583247" y="-320028"/>
              <a:ext cx="1105867" cy="1053529"/>
            </a:xfrm>
            <a:custGeom>
              <a:rect b="b" l="l" r="r" t="t"/>
              <a:pathLst>
                <a:path extrusionOk="0" h="24417" w="25630">
                  <a:moveTo>
                    <a:pt x="13760" y="5148"/>
                  </a:moveTo>
                  <a:cubicBezTo>
                    <a:pt x="13844" y="5148"/>
                    <a:pt x="13918" y="5191"/>
                    <a:pt x="13973" y="5300"/>
                  </a:cubicBezTo>
                  <a:cubicBezTo>
                    <a:pt x="14511" y="6278"/>
                    <a:pt x="15016" y="7256"/>
                    <a:pt x="15522" y="8251"/>
                  </a:cubicBezTo>
                  <a:cubicBezTo>
                    <a:pt x="15636" y="8463"/>
                    <a:pt x="15571" y="8610"/>
                    <a:pt x="15391" y="8691"/>
                  </a:cubicBezTo>
                  <a:cubicBezTo>
                    <a:pt x="14218" y="9213"/>
                    <a:pt x="13044" y="9767"/>
                    <a:pt x="11886" y="10289"/>
                  </a:cubicBezTo>
                  <a:cubicBezTo>
                    <a:pt x="11837" y="10321"/>
                    <a:pt x="11772" y="10321"/>
                    <a:pt x="11723" y="10321"/>
                  </a:cubicBezTo>
                  <a:cubicBezTo>
                    <a:pt x="11593" y="10289"/>
                    <a:pt x="11527" y="10191"/>
                    <a:pt x="11479" y="10109"/>
                  </a:cubicBezTo>
                  <a:cubicBezTo>
                    <a:pt x="11316" y="9767"/>
                    <a:pt x="11120" y="9441"/>
                    <a:pt x="10957" y="9115"/>
                  </a:cubicBezTo>
                  <a:cubicBezTo>
                    <a:pt x="10663" y="8528"/>
                    <a:pt x="10370" y="7957"/>
                    <a:pt x="10060" y="7354"/>
                  </a:cubicBezTo>
                  <a:cubicBezTo>
                    <a:pt x="9962" y="7159"/>
                    <a:pt x="10028" y="7061"/>
                    <a:pt x="10207" y="6947"/>
                  </a:cubicBezTo>
                  <a:cubicBezTo>
                    <a:pt x="11332" y="6376"/>
                    <a:pt x="12424" y="5789"/>
                    <a:pt x="13549" y="5218"/>
                  </a:cubicBezTo>
                  <a:cubicBezTo>
                    <a:pt x="13621" y="5175"/>
                    <a:pt x="13694" y="5148"/>
                    <a:pt x="13760" y="5148"/>
                  </a:cubicBezTo>
                  <a:close/>
                  <a:moveTo>
                    <a:pt x="8807" y="7642"/>
                  </a:moveTo>
                  <a:cubicBezTo>
                    <a:pt x="8916" y="7642"/>
                    <a:pt x="8998" y="7704"/>
                    <a:pt x="9066" y="7827"/>
                  </a:cubicBezTo>
                  <a:cubicBezTo>
                    <a:pt x="9555" y="8773"/>
                    <a:pt x="10044" y="9702"/>
                    <a:pt x="10517" y="10631"/>
                  </a:cubicBezTo>
                  <a:cubicBezTo>
                    <a:pt x="10614" y="10859"/>
                    <a:pt x="10500" y="10973"/>
                    <a:pt x="10321" y="11039"/>
                  </a:cubicBezTo>
                  <a:cubicBezTo>
                    <a:pt x="9538" y="11430"/>
                    <a:pt x="8740" y="11838"/>
                    <a:pt x="7941" y="12229"/>
                  </a:cubicBezTo>
                  <a:cubicBezTo>
                    <a:pt x="7664" y="12376"/>
                    <a:pt x="7370" y="12506"/>
                    <a:pt x="7093" y="12636"/>
                  </a:cubicBezTo>
                  <a:cubicBezTo>
                    <a:pt x="7028" y="12653"/>
                    <a:pt x="6946" y="12669"/>
                    <a:pt x="6881" y="12702"/>
                  </a:cubicBezTo>
                  <a:cubicBezTo>
                    <a:pt x="6718" y="12685"/>
                    <a:pt x="6669" y="12571"/>
                    <a:pt x="6620" y="12473"/>
                  </a:cubicBezTo>
                  <a:cubicBezTo>
                    <a:pt x="6278" y="11886"/>
                    <a:pt x="5919" y="11283"/>
                    <a:pt x="5626" y="10680"/>
                  </a:cubicBezTo>
                  <a:cubicBezTo>
                    <a:pt x="5414" y="10289"/>
                    <a:pt x="5071" y="9963"/>
                    <a:pt x="5055" y="9474"/>
                  </a:cubicBezTo>
                  <a:cubicBezTo>
                    <a:pt x="5381" y="9196"/>
                    <a:pt x="5789" y="9050"/>
                    <a:pt x="6180" y="8870"/>
                  </a:cubicBezTo>
                  <a:cubicBezTo>
                    <a:pt x="6995" y="8463"/>
                    <a:pt x="7827" y="8071"/>
                    <a:pt x="8642" y="7680"/>
                  </a:cubicBezTo>
                  <a:cubicBezTo>
                    <a:pt x="8703" y="7655"/>
                    <a:pt x="8758" y="7642"/>
                    <a:pt x="8807" y="7642"/>
                  </a:cubicBezTo>
                  <a:close/>
                  <a:moveTo>
                    <a:pt x="16050" y="9639"/>
                  </a:moveTo>
                  <a:cubicBezTo>
                    <a:pt x="16155" y="9639"/>
                    <a:pt x="16243" y="9687"/>
                    <a:pt x="16304" y="9800"/>
                  </a:cubicBezTo>
                  <a:cubicBezTo>
                    <a:pt x="16956" y="11055"/>
                    <a:pt x="17592" y="12294"/>
                    <a:pt x="18244" y="13533"/>
                  </a:cubicBezTo>
                  <a:cubicBezTo>
                    <a:pt x="18261" y="13549"/>
                    <a:pt x="18261" y="13582"/>
                    <a:pt x="18261" y="13598"/>
                  </a:cubicBezTo>
                  <a:cubicBezTo>
                    <a:pt x="18277" y="13712"/>
                    <a:pt x="18196" y="13778"/>
                    <a:pt x="18163" y="13843"/>
                  </a:cubicBezTo>
                  <a:cubicBezTo>
                    <a:pt x="18098" y="13875"/>
                    <a:pt x="18016" y="13924"/>
                    <a:pt x="17935" y="13957"/>
                  </a:cubicBezTo>
                  <a:cubicBezTo>
                    <a:pt x="16875" y="14479"/>
                    <a:pt x="15832" y="15000"/>
                    <a:pt x="14772" y="15506"/>
                  </a:cubicBezTo>
                  <a:cubicBezTo>
                    <a:pt x="14607" y="15595"/>
                    <a:pt x="14506" y="15644"/>
                    <a:pt x="14431" y="15644"/>
                  </a:cubicBezTo>
                  <a:cubicBezTo>
                    <a:pt x="14327" y="15644"/>
                    <a:pt x="14273" y="15551"/>
                    <a:pt x="14169" y="15343"/>
                  </a:cubicBezTo>
                  <a:cubicBezTo>
                    <a:pt x="13533" y="14136"/>
                    <a:pt x="12913" y="12962"/>
                    <a:pt x="12310" y="11756"/>
                  </a:cubicBezTo>
                  <a:cubicBezTo>
                    <a:pt x="12163" y="11495"/>
                    <a:pt x="12180" y="11381"/>
                    <a:pt x="12424" y="11267"/>
                  </a:cubicBezTo>
                  <a:cubicBezTo>
                    <a:pt x="13565" y="10729"/>
                    <a:pt x="14707" y="10207"/>
                    <a:pt x="15848" y="9686"/>
                  </a:cubicBezTo>
                  <a:cubicBezTo>
                    <a:pt x="15920" y="9655"/>
                    <a:pt x="15988" y="9639"/>
                    <a:pt x="16050" y="9639"/>
                  </a:cubicBezTo>
                  <a:close/>
                  <a:moveTo>
                    <a:pt x="11067" y="11965"/>
                  </a:moveTo>
                  <a:cubicBezTo>
                    <a:pt x="11159" y="11965"/>
                    <a:pt x="11215" y="12032"/>
                    <a:pt x="11283" y="12196"/>
                  </a:cubicBezTo>
                  <a:cubicBezTo>
                    <a:pt x="11919" y="13435"/>
                    <a:pt x="12555" y="14674"/>
                    <a:pt x="13207" y="15913"/>
                  </a:cubicBezTo>
                  <a:cubicBezTo>
                    <a:pt x="13305" y="16125"/>
                    <a:pt x="13272" y="16239"/>
                    <a:pt x="13076" y="16354"/>
                  </a:cubicBezTo>
                  <a:cubicBezTo>
                    <a:pt x="12017" y="16892"/>
                    <a:pt x="10941" y="17446"/>
                    <a:pt x="9881" y="18000"/>
                  </a:cubicBezTo>
                  <a:cubicBezTo>
                    <a:pt x="9848" y="18017"/>
                    <a:pt x="9783" y="18017"/>
                    <a:pt x="9718" y="18033"/>
                  </a:cubicBezTo>
                  <a:cubicBezTo>
                    <a:pt x="9653" y="18000"/>
                    <a:pt x="9620" y="17984"/>
                    <a:pt x="9587" y="17935"/>
                  </a:cubicBezTo>
                  <a:cubicBezTo>
                    <a:pt x="9555" y="17902"/>
                    <a:pt x="9506" y="17837"/>
                    <a:pt x="9490" y="17788"/>
                  </a:cubicBezTo>
                  <a:cubicBezTo>
                    <a:pt x="8837" y="16549"/>
                    <a:pt x="8185" y="15326"/>
                    <a:pt x="7533" y="14087"/>
                  </a:cubicBezTo>
                  <a:cubicBezTo>
                    <a:pt x="7386" y="13827"/>
                    <a:pt x="7419" y="13761"/>
                    <a:pt x="7680" y="13615"/>
                  </a:cubicBezTo>
                  <a:cubicBezTo>
                    <a:pt x="8723" y="13093"/>
                    <a:pt x="9767" y="12555"/>
                    <a:pt x="10810" y="12050"/>
                  </a:cubicBezTo>
                  <a:cubicBezTo>
                    <a:pt x="10923" y="11996"/>
                    <a:pt x="11003" y="11965"/>
                    <a:pt x="11067" y="11965"/>
                  </a:cubicBezTo>
                  <a:close/>
                  <a:moveTo>
                    <a:pt x="12117" y="1"/>
                  </a:moveTo>
                  <a:cubicBezTo>
                    <a:pt x="12037" y="1"/>
                    <a:pt x="11958" y="22"/>
                    <a:pt x="11886" y="67"/>
                  </a:cubicBezTo>
                  <a:cubicBezTo>
                    <a:pt x="11658" y="181"/>
                    <a:pt x="11576" y="458"/>
                    <a:pt x="11674" y="735"/>
                  </a:cubicBezTo>
                  <a:cubicBezTo>
                    <a:pt x="11739" y="914"/>
                    <a:pt x="11837" y="1077"/>
                    <a:pt x="11935" y="1273"/>
                  </a:cubicBezTo>
                  <a:lnTo>
                    <a:pt x="13223" y="3718"/>
                  </a:lnTo>
                  <a:cubicBezTo>
                    <a:pt x="13370" y="3996"/>
                    <a:pt x="13370" y="4061"/>
                    <a:pt x="13109" y="4208"/>
                  </a:cubicBezTo>
                  <a:cubicBezTo>
                    <a:pt x="12017" y="4778"/>
                    <a:pt x="10924" y="5349"/>
                    <a:pt x="9816" y="5887"/>
                  </a:cubicBezTo>
                  <a:cubicBezTo>
                    <a:pt x="9701" y="5944"/>
                    <a:pt x="9619" y="5976"/>
                    <a:pt x="9552" y="5976"/>
                  </a:cubicBezTo>
                  <a:cubicBezTo>
                    <a:pt x="9446" y="5976"/>
                    <a:pt x="9377" y="5897"/>
                    <a:pt x="9278" y="5708"/>
                  </a:cubicBezTo>
                  <a:cubicBezTo>
                    <a:pt x="8886" y="5039"/>
                    <a:pt x="8511" y="4338"/>
                    <a:pt x="8153" y="3670"/>
                  </a:cubicBezTo>
                  <a:cubicBezTo>
                    <a:pt x="8055" y="3490"/>
                    <a:pt x="7924" y="3278"/>
                    <a:pt x="7778" y="3099"/>
                  </a:cubicBezTo>
                  <a:cubicBezTo>
                    <a:pt x="7669" y="2969"/>
                    <a:pt x="7524" y="2903"/>
                    <a:pt x="7382" y="2903"/>
                  </a:cubicBezTo>
                  <a:cubicBezTo>
                    <a:pt x="7310" y="2903"/>
                    <a:pt x="7240" y="2920"/>
                    <a:pt x="7174" y="2952"/>
                  </a:cubicBezTo>
                  <a:cubicBezTo>
                    <a:pt x="6930" y="3099"/>
                    <a:pt x="6832" y="3360"/>
                    <a:pt x="6930" y="3637"/>
                  </a:cubicBezTo>
                  <a:cubicBezTo>
                    <a:pt x="7028" y="3833"/>
                    <a:pt x="7158" y="4045"/>
                    <a:pt x="7256" y="4240"/>
                  </a:cubicBezTo>
                  <a:cubicBezTo>
                    <a:pt x="7615" y="4892"/>
                    <a:pt x="7973" y="5561"/>
                    <a:pt x="8316" y="6213"/>
                  </a:cubicBezTo>
                  <a:cubicBezTo>
                    <a:pt x="8430" y="6490"/>
                    <a:pt x="8413" y="6572"/>
                    <a:pt x="8153" y="6686"/>
                  </a:cubicBezTo>
                  <a:cubicBezTo>
                    <a:pt x="7028" y="7240"/>
                    <a:pt x="5886" y="7762"/>
                    <a:pt x="4745" y="8316"/>
                  </a:cubicBezTo>
                  <a:cubicBezTo>
                    <a:pt x="4658" y="8363"/>
                    <a:pt x="4589" y="8386"/>
                    <a:pt x="4530" y="8386"/>
                  </a:cubicBezTo>
                  <a:cubicBezTo>
                    <a:pt x="4424" y="8386"/>
                    <a:pt x="4350" y="8310"/>
                    <a:pt x="4256" y="8153"/>
                  </a:cubicBezTo>
                  <a:cubicBezTo>
                    <a:pt x="3930" y="7631"/>
                    <a:pt x="3620" y="7077"/>
                    <a:pt x="3294" y="6523"/>
                  </a:cubicBezTo>
                  <a:cubicBezTo>
                    <a:pt x="3196" y="6343"/>
                    <a:pt x="3099" y="6180"/>
                    <a:pt x="2952" y="6034"/>
                  </a:cubicBezTo>
                  <a:cubicBezTo>
                    <a:pt x="2862" y="5943"/>
                    <a:pt x="2753" y="5896"/>
                    <a:pt x="2633" y="5896"/>
                  </a:cubicBezTo>
                  <a:cubicBezTo>
                    <a:pt x="2558" y="5896"/>
                    <a:pt x="2479" y="5914"/>
                    <a:pt x="2398" y="5952"/>
                  </a:cubicBezTo>
                  <a:cubicBezTo>
                    <a:pt x="2202" y="6050"/>
                    <a:pt x="2071" y="6278"/>
                    <a:pt x="2153" y="6523"/>
                  </a:cubicBezTo>
                  <a:cubicBezTo>
                    <a:pt x="2218" y="6735"/>
                    <a:pt x="2300" y="6898"/>
                    <a:pt x="2398" y="7077"/>
                  </a:cubicBezTo>
                  <a:cubicBezTo>
                    <a:pt x="2675" y="7517"/>
                    <a:pt x="2936" y="7974"/>
                    <a:pt x="3180" y="8414"/>
                  </a:cubicBezTo>
                  <a:cubicBezTo>
                    <a:pt x="3457" y="8952"/>
                    <a:pt x="3441" y="8952"/>
                    <a:pt x="2887" y="9229"/>
                  </a:cubicBezTo>
                  <a:cubicBezTo>
                    <a:pt x="2724" y="9311"/>
                    <a:pt x="2593" y="9376"/>
                    <a:pt x="2430" y="9457"/>
                  </a:cubicBezTo>
                  <a:cubicBezTo>
                    <a:pt x="1876" y="9751"/>
                    <a:pt x="1305" y="10028"/>
                    <a:pt x="751" y="10338"/>
                  </a:cubicBezTo>
                  <a:cubicBezTo>
                    <a:pt x="490" y="10484"/>
                    <a:pt x="245" y="10615"/>
                    <a:pt x="99" y="10892"/>
                  </a:cubicBezTo>
                  <a:cubicBezTo>
                    <a:pt x="1" y="11104"/>
                    <a:pt x="17" y="11332"/>
                    <a:pt x="197" y="11511"/>
                  </a:cubicBezTo>
                  <a:cubicBezTo>
                    <a:pt x="306" y="11610"/>
                    <a:pt x="431" y="11672"/>
                    <a:pt x="560" y="11672"/>
                  </a:cubicBezTo>
                  <a:cubicBezTo>
                    <a:pt x="623" y="11672"/>
                    <a:pt x="687" y="11658"/>
                    <a:pt x="751" y="11626"/>
                  </a:cubicBezTo>
                  <a:cubicBezTo>
                    <a:pt x="881" y="11560"/>
                    <a:pt x="995" y="11479"/>
                    <a:pt x="1126" y="11414"/>
                  </a:cubicBezTo>
                  <a:cubicBezTo>
                    <a:pt x="1908" y="11006"/>
                    <a:pt x="2691" y="10599"/>
                    <a:pt x="3490" y="10191"/>
                  </a:cubicBezTo>
                  <a:cubicBezTo>
                    <a:pt x="3696" y="10085"/>
                    <a:pt x="3820" y="10022"/>
                    <a:pt x="3917" y="10022"/>
                  </a:cubicBezTo>
                  <a:cubicBezTo>
                    <a:pt x="4057" y="10022"/>
                    <a:pt x="4138" y="10156"/>
                    <a:pt x="4321" y="10484"/>
                  </a:cubicBezTo>
                  <a:cubicBezTo>
                    <a:pt x="4729" y="11185"/>
                    <a:pt x="5120" y="11919"/>
                    <a:pt x="5528" y="12653"/>
                  </a:cubicBezTo>
                  <a:cubicBezTo>
                    <a:pt x="5821" y="13207"/>
                    <a:pt x="5886" y="13207"/>
                    <a:pt x="5234" y="13517"/>
                  </a:cubicBezTo>
                  <a:lnTo>
                    <a:pt x="3213" y="14495"/>
                  </a:lnTo>
                  <a:cubicBezTo>
                    <a:pt x="2968" y="14609"/>
                    <a:pt x="2707" y="14756"/>
                    <a:pt x="2544" y="15000"/>
                  </a:cubicBezTo>
                  <a:cubicBezTo>
                    <a:pt x="2446" y="15180"/>
                    <a:pt x="2381" y="15375"/>
                    <a:pt x="2512" y="15571"/>
                  </a:cubicBezTo>
                  <a:cubicBezTo>
                    <a:pt x="2613" y="15759"/>
                    <a:pt x="2791" y="15870"/>
                    <a:pt x="3001" y="15870"/>
                  </a:cubicBezTo>
                  <a:cubicBezTo>
                    <a:pt x="3027" y="15870"/>
                    <a:pt x="3055" y="15868"/>
                    <a:pt x="3082" y="15864"/>
                  </a:cubicBezTo>
                  <a:cubicBezTo>
                    <a:pt x="3196" y="15832"/>
                    <a:pt x="3327" y="15799"/>
                    <a:pt x="3408" y="15734"/>
                  </a:cubicBezTo>
                  <a:cubicBezTo>
                    <a:pt x="4191" y="15163"/>
                    <a:pt x="5120" y="14821"/>
                    <a:pt x="5984" y="14397"/>
                  </a:cubicBezTo>
                  <a:cubicBezTo>
                    <a:pt x="6125" y="14333"/>
                    <a:pt x="6223" y="14297"/>
                    <a:pt x="6301" y="14297"/>
                  </a:cubicBezTo>
                  <a:cubicBezTo>
                    <a:pt x="6422" y="14297"/>
                    <a:pt x="6495" y="14385"/>
                    <a:pt x="6604" y="14593"/>
                  </a:cubicBezTo>
                  <a:cubicBezTo>
                    <a:pt x="7191" y="15701"/>
                    <a:pt x="7778" y="16810"/>
                    <a:pt x="8381" y="17935"/>
                  </a:cubicBezTo>
                  <a:cubicBezTo>
                    <a:pt x="8430" y="18065"/>
                    <a:pt x="8495" y="18196"/>
                    <a:pt x="8560" y="18326"/>
                  </a:cubicBezTo>
                  <a:cubicBezTo>
                    <a:pt x="8642" y="18473"/>
                    <a:pt x="8593" y="18603"/>
                    <a:pt x="8462" y="18685"/>
                  </a:cubicBezTo>
                  <a:cubicBezTo>
                    <a:pt x="8250" y="18815"/>
                    <a:pt x="8055" y="18913"/>
                    <a:pt x="7843" y="19011"/>
                  </a:cubicBezTo>
                  <a:cubicBezTo>
                    <a:pt x="7256" y="19321"/>
                    <a:pt x="6669" y="19614"/>
                    <a:pt x="6098" y="19940"/>
                  </a:cubicBezTo>
                  <a:cubicBezTo>
                    <a:pt x="5821" y="20071"/>
                    <a:pt x="5577" y="20234"/>
                    <a:pt x="5463" y="20511"/>
                  </a:cubicBezTo>
                  <a:cubicBezTo>
                    <a:pt x="5365" y="20707"/>
                    <a:pt x="5397" y="21000"/>
                    <a:pt x="5560" y="21130"/>
                  </a:cubicBezTo>
                  <a:cubicBezTo>
                    <a:pt x="5662" y="21222"/>
                    <a:pt x="5769" y="21275"/>
                    <a:pt x="5887" y="21275"/>
                  </a:cubicBezTo>
                  <a:cubicBezTo>
                    <a:pt x="5959" y="21275"/>
                    <a:pt x="6034" y="21255"/>
                    <a:pt x="6115" y="21212"/>
                  </a:cubicBezTo>
                  <a:cubicBezTo>
                    <a:pt x="6196" y="21179"/>
                    <a:pt x="6261" y="21130"/>
                    <a:pt x="6343" y="21098"/>
                  </a:cubicBezTo>
                  <a:cubicBezTo>
                    <a:pt x="6946" y="20756"/>
                    <a:pt x="7533" y="20429"/>
                    <a:pt x="8153" y="20103"/>
                  </a:cubicBezTo>
                  <a:cubicBezTo>
                    <a:pt x="8413" y="19957"/>
                    <a:pt x="8674" y="19859"/>
                    <a:pt x="8919" y="19712"/>
                  </a:cubicBezTo>
                  <a:cubicBezTo>
                    <a:pt x="8983" y="19673"/>
                    <a:pt x="9039" y="19655"/>
                    <a:pt x="9087" y="19655"/>
                  </a:cubicBezTo>
                  <a:cubicBezTo>
                    <a:pt x="9197" y="19655"/>
                    <a:pt x="9270" y="19745"/>
                    <a:pt x="9326" y="19859"/>
                  </a:cubicBezTo>
                  <a:cubicBezTo>
                    <a:pt x="9408" y="20022"/>
                    <a:pt x="9490" y="20201"/>
                    <a:pt x="9604" y="20381"/>
                  </a:cubicBezTo>
                  <a:cubicBezTo>
                    <a:pt x="10142" y="21440"/>
                    <a:pt x="10696" y="22516"/>
                    <a:pt x="11267" y="23576"/>
                  </a:cubicBezTo>
                  <a:cubicBezTo>
                    <a:pt x="11397" y="23804"/>
                    <a:pt x="11527" y="24016"/>
                    <a:pt x="11690" y="24212"/>
                  </a:cubicBezTo>
                  <a:cubicBezTo>
                    <a:pt x="11811" y="24351"/>
                    <a:pt x="11970" y="24417"/>
                    <a:pt x="12128" y="24417"/>
                  </a:cubicBezTo>
                  <a:cubicBezTo>
                    <a:pt x="12248" y="24417"/>
                    <a:pt x="12368" y="24380"/>
                    <a:pt x="12473" y="24310"/>
                  </a:cubicBezTo>
                  <a:cubicBezTo>
                    <a:pt x="12734" y="24130"/>
                    <a:pt x="12799" y="23772"/>
                    <a:pt x="12620" y="23478"/>
                  </a:cubicBezTo>
                  <a:cubicBezTo>
                    <a:pt x="12473" y="23283"/>
                    <a:pt x="12261" y="23087"/>
                    <a:pt x="12147" y="22875"/>
                  </a:cubicBezTo>
                  <a:cubicBezTo>
                    <a:pt x="11527" y="21750"/>
                    <a:pt x="10941" y="20592"/>
                    <a:pt x="10354" y="19451"/>
                  </a:cubicBezTo>
                  <a:cubicBezTo>
                    <a:pt x="10191" y="19141"/>
                    <a:pt x="10207" y="19044"/>
                    <a:pt x="10500" y="18897"/>
                  </a:cubicBezTo>
                  <a:lnTo>
                    <a:pt x="13549" y="17299"/>
                  </a:lnTo>
                  <a:cubicBezTo>
                    <a:pt x="13640" y="17251"/>
                    <a:pt x="13709" y="17225"/>
                    <a:pt x="13766" y="17225"/>
                  </a:cubicBezTo>
                  <a:cubicBezTo>
                    <a:pt x="13863" y="17225"/>
                    <a:pt x="13930" y="17298"/>
                    <a:pt x="14022" y="17462"/>
                  </a:cubicBezTo>
                  <a:cubicBezTo>
                    <a:pt x="14136" y="17674"/>
                    <a:pt x="14250" y="17870"/>
                    <a:pt x="14348" y="18082"/>
                  </a:cubicBezTo>
                  <a:cubicBezTo>
                    <a:pt x="14837" y="19011"/>
                    <a:pt x="15326" y="19973"/>
                    <a:pt x="15815" y="20919"/>
                  </a:cubicBezTo>
                  <a:cubicBezTo>
                    <a:pt x="15962" y="21179"/>
                    <a:pt x="16076" y="21440"/>
                    <a:pt x="16321" y="21603"/>
                  </a:cubicBezTo>
                  <a:cubicBezTo>
                    <a:pt x="16410" y="21668"/>
                    <a:pt x="16529" y="21701"/>
                    <a:pt x="16647" y="21701"/>
                  </a:cubicBezTo>
                  <a:cubicBezTo>
                    <a:pt x="16765" y="21701"/>
                    <a:pt x="16883" y="21668"/>
                    <a:pt x="16973" y="21603"/>
                  </a:cubicBezTo>
                  <a:cubicBezTo>
                    <a:pt x="17136" y="21489"/>
                    <a:pt x="17217" y="21212"/>
                    <a:pt x="17136" y="21000"/>
                  </a:cubicBezTo>
                  <a:cubicBezTo>
                    <a:pt x="17071" y="20837"/>
                    <a:pt x="16973" y="20690"/>
                    <a:pt x="16891" y="20544"/>
                  </a:cubicBezTo>
                  <a:cubicBezTo>
                    <a:pt x="16304" y="19386"/>
                    <a:pt x="15685" y="18228"/>
                    <a:pt x="15082" y="17038"/>
                  </a:cubicBezTo>
                  <a:cubicBezTo>
                    <a:pt x="14902" y="16696"/>
                    <a:pt x="14919" y="16631"/>
                    <a:pt x="15277" y="16451"/>
                  </a:cubicBezTo>
                  <a:cubicBezTo>
                    <a:pt x="16255" y="15962"/>
                    <a:pt x="17234" y="15473"/>
                    <a:pt x="18212" y="15000"/>
                  </a:cubicBezTo>
                  <a:cubicBezTo>
                    <a:pt x="18474" y="14876"/>
                    <a:pt x="18636" y="14801"/>
                    <a:pt x="18758" y="14801"/>
                  </a:cubicBezTo>
                  <a:cubicBezTo>
                    <a:pt x="18940" y="14801"/>
                    <a:pt x="19034" y="14966"/>
                    <a:pt x="19239" y="15375"/>
                  </a:cubicBezTo>
                  <a:lnTo>
                    <a:pt x="20820" y="18424"/>
                  </a:lnTo>
                  <a:cubicBezTo>
                    <a:pt x="20951" y="18669"/>
                    <a:pt x="21098" y="18930"/>
                    <a:pt x="21310" y="19125"/>
                  </a:cubicBezTo>
                  <a:cubicBezTo>
                    <a:pt x="21424" y="19209"/>
                    <a:pt x="21554" y="19254"/>
                    <a:pt x="21682" y="19254"/>
                  </a:cubicBezTo>
                  <a:cubicBezTo>
                    <a:pt x="21827" y="19254"/>
                    <a:pt x="21971" y="19197"/>
                    <a:pt x="22092" y="19076"/>
                  </a:cubicBezTo>
                  <a:cubicBezTo>
                    <a:pt x="22353" y="18848"/>
                    <a:pt x="22402" y="18506"/>
                    <a:pt x="22125" y="18245"/>
                  </a:cubicBezTo>
                  <a:cubicBezTo>
                    <a:pt x="21782" y="17870"/>
                    <a:pt x="21587" y="17430"/>
                    <a:pt x="21358" y="17006"/>
                  </a:cubicBezTo>
                  <a:cubicBezTo>
                    <a:pt x="21049" y="16451"/>
                    <a:pt x="20771" y="15897"/>
                    <a:pt x="20478" y="15326"/>
                  </a:cubicBezTo>
                  <a:cubicBezTo>
                    <a:pt x="20315" y="14984"/>
                    <a:pt x="20070" y="14658"/>
                    <a:pt x="19989" y="14250"/>
                  </a:cubicBezTo>
                  <a:cubicBezTo>
                    <a:pt x="20282" y="13908"/>
                    <a:pt x="20723" y="13794"/>
                    <a:pt x="21098" y="13615"/>
                  </a:cubicBezTo>
                  <a:cubicBezTo>
                    <a:pt x="22320" y="12979"/>
                    <a:pt x="23559" y="12392"/>
                    <a:pt x="24782" y="11756"/>
                  </a:cubicBezTo>
                  <a:cubicBezTo>
                    <a:pt x="25027" y="11642"/>
                    <a:pt x="25288" y="11511"/>
                    <a:pt x="25467" y="11267"/>
                  </a:cubicBezTo>
                  <a:cubicBezTo>
                    <a:pt x="25597" y="11088"/>
                    <a:pt x="25630" y="10908"/>
                    <a:pt x="25516" y="10696"/>
                  </a:cubicBezTo>
                  <a:cubicBezTo>
                    <a:pt x="25415" y="10545"/>
                    <a:pt x="25285" y="10462"/>
                    <a:pt x="25141" y="10462"/>
                  </a:cubicBezTo>
                  <a:cubicBezTo>
                    <a:pt x="25099" y="10462"/>
                    <a:pt x="25055" y="10470"/>
                    <a:pt x="25010" y="10484"/>
                  </a:cubicBezTo>
                  <a:cubicBezTo>
                    <a:pt x="24815" y="10533"/>
                    <a:pt x="24635" y="10647"/>
                    <a:pt x="24456" y="10729"/>
                  </a:cubicBezTo>
                  <a:cubicBezTo>
                    <a:pt x="22907" y="11495"/>
                    <a:pt x="21375" y="12278"/>
                    <a:pt x="19826" y="13028"/>
                  </a:cubicBezTo>
                  <a:cubicBezTo>
                    <a:pt x="19665" y="13105"/>
                    <a:pt x="19562" y="13149"/>
                    <a:pt x="19483" y="13149"/>
                  </a:cubicBezTo>
                  <a:cubicBezTo>
                    <a:pt x="19362" y="13149"/>
                    <a:pt x="19295" y="13046"/>
                    <a:pt x="19157" y="12799"/>
                  </a:cubicBezTo>
                  <a:cubicBezTo>
                    <a:pt x="18587" y="11707"/>
                    <a:pt x="18016" y="10615"/>
                    <a:pt x="17446" y="9522"/>
                  </a:cubicBezTo>
                  <a:cubicBezTo>
                    <a:pt x="17201" y="9050"/>
                    <a:pt x="17217" y="9033"/>
                    <a:pt x="17674" y="8805"/>
                  </a:cubicBezTo>
                  <a:cubicBezTo>
                    <a:pt x="18668" y="8316"/>
                    <a:pt x="19679" y="7843"/>
                    <a:pt x="20690" y="7354"/>
                  </a:cubicBezTo>
                  <a:cubicBezTo>
                    <a:pt x="20869" y="7256"/>
                    <a:pt x="21049" y="7175"/>
                    <a:pt x="21212" y="7077"/>
                  </a:cubicBezTo>
                  <a:cubicBezTo>
                    <a:pt x="21473" y="6914"/>
                    <a:pt x="21587" y="6669"/>
                    <a:pt x="21473" y="6425"/>
                  </a:cubicBezTo>
                  <a:cubicBezTo>
                    <a:pt x="21401" y="6234"/>
                    <a:pt x="21233" y="6113"/>
                    <a:pt x="21008" y="6113"/>
                  </a:cubicBezTo>
                  <a:cubicBezTo>
                    <a:pt x="20925" y="6113"/>
                    <a:pt x="20835" y="6129"/>
                    <a:pt x="20739" y="6164"/>
                  </a:cubicBezTo>
                  <a:cubicBezTo>
                    <a:pt x="20462" y="6262"/>
                    <a:pt x="20217" y="6376"/>
                    <a:pt x="19956" y="6506"/>
                  </a:cubicBezTo>
                  <a:cubicBezTo>
                    <a:pt x="18978" y="6979"/>
                    <a:pt x="17967" y="7436"/>
                    <a:pt x="16989" y="7908"/>
                  </a:cubicBezTo>
                  <a:cubicBezTo>
                    <a:pt x="16896" y="7955"/>
                    <a:pt x="16823" y="7979"/>
                    <a:pt x="16763" y="7979"/>
                  </a:cubicBezTo>
                  <a:cubicBezTo>
                    <a:pt x="16654" y="7979"/>
                    <a:pt x="16584" y="7902"/>
                    <a:pt x="16500" y="7745"/>
                  </a:cubicBezTo>
                  <a:cubicBezTo>
                    <a:pt x="16141" y="7077"/>
                    <a:pt x="15766" y="6376"/>
                    <a:pt x="15424" y="5691"/>
                  </a:cubicBezTo>
                  <a:cubicBezTo>
                    <a:pt x="14707" y="4322"/>
                    <a:pt x="14609" y="4648"/>
                    <a:pt x="15929" y="3898"/>
                  </a:cubicBezTo>
                  <a:cubicBezTo>
                    <a:pt x="16467" y="3604"/>
                    <a:pt x="17022" y="3344"/>
                    <a:pt x="17543" y="3066"/>
                  </a:cubicBezTo>
                  <a:cubicBezTo>
                    <a:pt x="17755" y="2952"/>
                    <a:pt x="17951" y="2838"/>
                    <a:pt x="18000" y="2577"/>
                  </a:cubicBezTo>
                  <a:cubicBezTo>
                    <a:pt x="18049" y="2300"/>
                    <a:pt x="17788" y="2039"/>
                    <a:pt x="17511" y="2007"/>
                  </a:cubicBezTo>
                  <a:cubicBezTo>
                    <a:pt x="17481" y="2003"/>
                    <a:pt x="17452" y="2002"/>
                    <a:pt x="17424" y="2002"/>
                  </a:cubicBezTo>
                  <a:cubicBezTo>
                    <a:pt x="17182" y="2002"/>
                    <a:pt x="16967" y="2117"/>
                    <a:pt x="16777" y="2219"/>
                  </a:cubicBezTo>
                  <a:cubicBezTo>
                    <a:pt x="16158" y="2545"/>
                    <a:pt x="15571" y="2871"/>
                    <a:pt x="14951" y="3197"/>
                  </a:cubicBezTo>
                  <a:cubicBezTo>
                    <a:pt x="14691" y="3337"/>
                    <a:pt x="14544" y="3417"/>
                    <a:pt x="14435" y="3417"/>
                  </a:cubicBezTo>
                  <a:cubicBezTo>
                    <a:pt x="14291" y="3417"/>
                    <a:pt x="14215" y="3277"/>
                    <a:pt x="14038" y="2952"/>
                  </a:cubicBezTo>
                  <a:cubicBezTo>
                    <a:pt x="13647" y="2267"/>
                    <a:pt x="13288" y="1550"/>
                    <a:pt x="12897" y="833"/>
                  </a:cubicBezTo>
                  <a:cubicBezTo>
                    <a:pt x="12799" y="637"/>
                    <a:pt x="12701" y="425"/>
                    <a:pt x="12555" y="246"/>
                  </a:cubicBezTo>
                  <a:cubicBezTo>
                    <a:pt x="12436" y="84"/>
                    <a:pt x="12274" y="1"/>
                    <a:pt x="12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2" name="Google Shape;492;p16"/>
          <p:cNvSpPr txBox="1"/>
          <p:nvPr/>
        </p:nvSpPr>
        <p:spPr>
          <a:xfrm>
            <a:off x="2228850" y="3430713"/>
            <a:ext cx="46863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</a:t>
            </a:r>
            <a:r>
              <a:rPr lang="en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infographics &amp; images by </a:t>
            </a:r>
            <a:r>
              <a:rPr b="1" lang="en" sz="10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content by </a:t>
            </a:r>
            <a:r>
              <a:rPr b="1" lang="en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Swetha Tandri</a:t>
            </a:r>
            <a:endParaRPr b="1" sz="1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17"/>
          <p:cNvGrpSpPr/>
          <p:nvPr/>
        </p:nvGrpSpPr>
        <p:grpSpPr>
          <a:xfrm>
            <a:off x="-523616" y="-515528"/>
            <a:ext cx="9588329" cy="5659033"/>
            <a:chOff x="-523616" y="-515528"/>
            <a:chExt cx="9588329" cy="5659033"/>
          </a:xfrm>
        </p:grpSpPr>
        <p:grpSp>
          <p:nvGrpSpPr>
            <p:cNvPr id="495" name="Google Shape;495;p17"/>
            <p:cNvGrpSpPr/>
            <p:nvPr/>
          </p:nvGrpSpPr>
          <p:grpSpPr>
            <a:xfrm>
              <a:off x="0" y="910750"/>
              <a:ext cx="691350" cy="607300"/>
              <a:chOff x="168125" y="1521825"/>
              <a:chExt cx="691350" cy="607300"/>
            </a:xfrm>
          </p:grpSpPr>
          <p:sp>
            <p:nvSpPr>
              <p:cNvPr id="496" name="Google Shape;496;p17"/>
              <p:cNvSpPr/>
              <p:nvPr/>
            </p:nvSpPr>
            <p:spPr>
              <a:xfrm>
                <a:off x="630350" y="152182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7"/>
              <p:cNvSpPr/>
              <p:nvPr/>
            </p:nvSpPr>
            <p:spPr>
              <a:xfrm>
                <a:off x="761100" y="177862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7"/>
              <p:cNvSpPr/>
              <p:nvPr/>
            </p:nvSpPr>
            <p:spPr>
              <a:xfrm>
                <a:off x="434250" y="1699250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7"/>
              <p:cNvSpPr/>
              <p:nvPr/>
            </p:nvSpPr>
            <p:spPr>
              <a:xfrm>
                <a:off x="550975" y="180197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7"/>
              <p:cNvSpPr/>
              <p:nvPr/>
            </p:nvSpPr>
            <p:spPr>
              <a:xfrm>
                <a:off x="364200" y="198872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7"/>
              <p:cNvSpPr/>
              <p:nvPr/>
            </p:nvSpPr>
            <p:spPr>
              <a:xfrm>
                <a:off x="793775" y="206342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7"/>
              <p:cNvSpPr/>
              <p:nvPr/>
            </p:nvSpPr>
            <p:spPr>
              <a:xfrm>
                <a:off x="266175" y="166187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>
                <a:off x="168125" y="197002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4" name="Google Shape;504;p17"/>
            <p:cNvGrpSpPr/>
            <p:nvPr/>
          </p:nvGrpSpPr>
          <p:grpSpPr>
            <a:xfrm rot="-5096395">
              <a:off x="7694314" y="4439379"/>
              <a:ext cx="626026" cy="607309"/>
              <a:chOff x="1868850" y="2910250"/>
              <a:chExt cx="332225" cy="322275"/>
            </a:xfrm>
          </p:grpSpPr>
          <p:sp>
            <p:nvSpPr>
              <p:cNvPr id="505" name="Google Shape;505;p17"/>
              <p:cNvSpPr/>
              <p:nvPr/>
            </p:nvSpPr>
            <p:spPr>
              <a:xfrm>
                <a:off x="1870075" y="2923575"/>
                <a:ext cx="325700" cy="304125"/>
              </a:xfrm>
              <a:custGeom>
                <a:rect b="b" l="l" r="r" t="t"/>
                <a:pathLst>
                  <a:path extrusionOk="0" h="12165" w="13028">
                    <a:moveTo>
                      <a:pt x="6928" y="1"/>
                    </a:moveTo>
                    <a:cubicBezTo>
                      <a:pt x="6828" y="1"/>
                      <a:pt x="6726" y="34"/>
                      <a:pt x="6636" y="104"/>
                    </a:cubicBezTo>
                    <a:cubicBezTo>
                      <a:pt x="6539" y="185"/>
                      <a:pt x="6473" y="283"/>
                      <a:pt x="6424" y="381"/>
                    </a:cubicBezTo>
                    <a:cubicBezTo>
                      <a:pt x="6294" y="625"/>
                      <a:pt x="6147" y="870"/>
                      <a:pt x="6049" y="1147"/>
                    </a:cubicBezTo>
                    <a:cubicBezTo>
                      <a:pt x="5854" y="1669"/>
                      <a:pt x="5658" y="2207"/>
                      <a:pt x="5463" y="2728"/>
                    </a:cubicBezTo>
                    <a:cubicBezTo>
                      <a:pt x="5414" y="2810"/>
                      <a:pt x="5414" y="2908"/>
                      <a:pt x="5332" y="2973"/>
                    </a:cubicBezTo>
                    <a:cubicBezTo>
                      <a:pt x="5251" y="2957"/>
                      <a:pt x="5234" y="2891"/>
                      <a:pt x="5202" y="2826"/>
                    </a:cubicBezTo>
                    <a:cubicBezTo>
                      <a:pt x="5055" y="2631"/>
                      <a:pt x="4892" y="2402"/>
                      <a:pt x="4745" y="2207"/>
                    </a:cubicBezTo>
                    <a:cubicBezTo>
                      <a:pt x="4435" y="1750"/>
                      <a:pt x="4109" y="1326"/>
                      <a:pt x="3767" y="902"/>
                    </a:cubicBezTo>
                    <a:cubicBezTo>
                      <a:pt x="3669" y="756"/>
                      <a:pt x="3571" y="625"/>
                      <a:pt x="3408" y="544"/>
                    </a:cubicBezTo>
                    <a:cubicBezTo>
                      <a:pt x="3327" y="501"/>
                      <a:pt x="3244" y="480"/>
                      <a:pt x="3165" y="480"/>
                    </a:cubicBezTo>
                    <a:cubicBezTo>
                      <a:pt x="2946" y="480"/>
                      <a:pt x="2760" y="638"/>
                      <a:pt x="2724" y="902"/>
                    </a:cubicBezTo>
                    <a:cubicBezTo>
                      <a:pt x="2707" y="1066"/>
                      <a:pt x="2724" y="1196"/>
                      <a:pt x="2772" y="1359"/>
                    </a:cubicBezTo>
                    <a:cubicBezTo>
                      <a:pt x="2887" y="1799"/>
                      <a:pt x="2984" y="2239"/>
                      <a:pt x="3115" y="2663"/>
                    </a:cubicBezTo>
                    <a:lnTo>
                      <a:pt x="3490" y="4016"/>
                    </a:lnTo>
                    <a:cubicBezTo>
                      <a:pt x="3522" y="4114"/>
                      <a:pt x="3604" y="4212"/>
                      <a:pt x="3506" y="4294"/>
                    </a:cubicBezTo>
                    <a:cubicBezTo>
                      <a:pt x="3489" y="4306"/>
                      <a:pt x="3471" y="4311"/>
                      <a:pt x="3450" y="4311"/>
                    </a:cubicBezTo>
                    <a:cubicBezTo>
                      <a:pt x="3392" y="4311"/>
                      <a:pt x="3322" y="4269"/>
                      <a:pt x="3262" y="4245"/>
                    </a:cubicBezTo>
                    <a:cubicBezTo>
                      <a:pt x="2609" y="4000"/>
                      <a:pt x="1957" y="3853"/>
                      <a:pt x="1289" y="3756"/>
                    </a:cubicBezTo>
                    <a:cubicBezTo>
                      <a:pt x="1150" y="3731"/>
                      <a:pt x="1020" y="3719"/>
                      <a:pt x="891" y="3719"/>
                    </a:cubicBezTo>
                    <a:cubicBezTo>
                      <a:pt x="763" y="3719"/>
                      <a:pt x="637" y="3731"/>
                      <a:pt x="506" y="3756"/>
                    </a:cubicBezTo>
                    <a:cubicBezTo>
                      <a:pt x="311" y="3772"/>
                      <a:pt x="148" y="3870"/>
                      <a:pt x="82" y="4082"/>
                    </a:cubicBezTo>
                    <a:cubicBezTo>
                      <a:pt x="1" y="4277"/>
                      <a:pt x="99" y="4440"/>
                      <a:pt x="245" y="4587"/>
                    </a:cubicBezTo>
                    <a:cubicBezTo>
                      <a:pt x="327" y="4685"/>
                      <a:pt x="441" y="4766"/>
                      <a:pt x="555" y="4848"/>
                    </a:cubicBezTo>
                    <a:cubicBezTo>
                      <a:pt x="963" y="5158"/>
                      <a:pt x="1403" y="5484"/>
                      <a:pt x="1859" y="5745"/>
                    </a:cubicBezTo>
                    <a:cubicBezTo>
                      <a:pt x="2186" y="5924"/>
                      <a:pt x="2479" y="6136"/>
                      <a:pt x="2772" y="6380"/>
                    </a:cubicBezTo>
                    <a:cubicBezTo>
                      <a:pt x="3001" y="6560"/>
                      <a:pt x="3001" y="6576"/>
                      <a:pt x="2838" y="6821"/>
                    </a:cubicBezTo>
                    <a:cubicBezTo>
                      <a:pt x="2430" y="7456"/>
                      <a:pt x="2039" y="8092"/>
                      <a:pt x="1664" y="8744"/>
                    </a:cubicBezTo>
                    <a:cubicBezTo>
                      <a:pt x="1484" y="9070"/>
                      <a:pt x="1305" y="9380"/>
                      <a:pt x="1142" y="9706"/>
                    </a:cubicBezTo>
                    <a:cubicBezTo>
                      <a:pt x="1077" y="9820"/>
                      <a:pt x="1012" y="9967"/>
                      <a:pt x="1012" y="10114"/>
                    </a:cubicBezTo>
                    <a:cubicBezTo>
                      <a:pt x="1012" y="10404"/>
                      <a:pt x="1193" y="10578"/>
                      <a:pt x="1451" y="10578"/>
                    </a:cubicBezTo>
                    <a:cubicBezTo>
                      <a:pt x="1483" y="10578"/>
                      <a:pt x="1516" y="10576"/>
                      <a:pt x="1550" y="10570"/>
                    </a:cubicBezTo>
                    <a:cubicBezTo>
                      <a:pt x="1615" y="10570"/>
                      <a:pt x="1648" y="10554"/>
                      <a:pt x="1713" y="10538"/>
                    </a:cubicBezTo>
                    <a:lnTo>
                      <a:pt x="2137" y="10358"/>
                    </a:lnTo>
                    <a:cubicBezTo>
                      <a:pt x="2528" y="10163"/>
                      <a:pt x="2870" y="9935"/>
                      <a:pt x="3213" y="9657"/>
                    </a:cubicBezTo>
                    <a:cubicBezTo>
                      <a:pt x="3588" y="9397"/>
                      <a:pt x="3930" y="9136"/>
                      <a:pt x="4272" y="8875"/>
                    </a:cubicBezTo>
                    <a:cubicBezTo>
                      <a:pt x="4354" y="8810"/>
                      <a:pt x="4435" y="8728"/>
                      <a:pt x="4550" y="8728"/>
                    </a:cubicBezTo>
                    <a:cubicBezTo>
                      <a:pt x="4582" y="8761"/>
                      <a:pt x="4582" y="8826"/>
                      <a:pt x="4517" y="8859"/>
                    </a:cubicBezTo>
                    <a:cubicBezTo>
                      <a:pt x="4501" y="9152"/>
                      <a:pt x="4501" y="9429"/>
                      <a:pt x="4484" y="9723"/>
                    </a:cubicBezTo>
                    <a:cubicBezTo>
                      <a:pt x="4468" y="10277"/>
                      <a:pt x="4419" y="10815"/>
                      <a:pt x="4501" y="11369"/>
                    </a:cubicBezTo>
                    <a:cubicBezTo>
                      <a:pt x="4517" y="11516"/>
                      <a:pt x="4550" y="11663"/>
                      <a:pt x="4598" y="11793"/>
                    </a:cubicBezTo>
                    <a:cubicBezTo>
                      <a:pt x="4715" y="12037"/>
                      <a:pt x="4908" y="12164"/>
                      <a:pt x="5114" y="12164"/>
                    </a:cubicBezTo>
                    <a:cubicBezTo>
                      <a:pt x="5253" y="12164"/>
                      <a:pt x="5397" y="12107"/>
                      <a:pt x="5528" y="11989"/>
                    </a:cubicBezTo>
                    <a:lnTo>
                      <a:pt x="5707" y="11744"/>
                    </a:lnTo>
                    <a:cubicBezTo>
                      <a:pt x="5821" y="11581"/>
                      <a:pt x="5935" y="11418"/>
                      <a:pt x="6017" y="11255"/>
                    </a:cubicBezTo>
                    <a:cubicBezTo>
                      <a:pt x="6376" y="10538"/>
                      <a:pt x="6767" y="9837"/>
                      <a:pt x="7125" y="9152"/>
                    </a:cubicBezTo>
                    <a:cubicBezTo>
                      <a:pt x="7191" y="9038"/>
                      <a:pt x="7272" y="8924"/>
                      <a:pt x="7337" y="8810"/>
                    </a:cubicBezTo>
                    <a:cubicBezTo>
                      <a:pt x="7357" y="8770"/>
                      <a:pt x="7389" y="8749"/>
                      <a:pt x="7425" y="8749"/>
                    </a:cubicBezTo>
                    <a:cubicBezTo>
                      <a:pt x="7449" y="8749"/>
                      <a:pt x="7475" y="8758"/>
                      <a:pt x="7500" y="8777"/>
                    </a:cubicBezTo>
                    <a:cubicBezTo>
                      <a:pt x="7566" y="8826"/>
                      <a:pt x="7598" y="8891"/>
                      <a:pt x="7647" y="8924"/>
                    </a:cubicBezTo>
                    <a:cubicBezTo>
                      <a:pt x="7990" y="9299"/>
                      <a:pt x="8332" y="9657"/>
                      <a:pt x="8674" y="10000"/>
                    </a:cubicBezTo>
                    <a:cubicBezTo>
                      <a:pt x="8968" y="10310"/>
                      <a:pt x="9294" y="10554"/>
                      <a:pt x="9620" y="10799"/>
                    </a:cubicBezTo>
                    <a:cubicBezTo>
                      <a:pt x="9783" y="10929"/>
                      <a:pt x="9979" y="11027"/>
                      <a:pt x="10191" y="11092"/>
                    </a:cubicBezTo>
                    <a:cubicBezTo>
                      <a:pt x="10248" y="11104"/>
                      <a:pt x="10314" y="11115"/>
                      <a:pt x="10376" y="11115"/>
                    </a:cubicBezTo>
                    <a:cubicBezTo>
                      <a:pt x="10402" y="11115"/>
                      <a:pt x="10428" y="11113"/>
                      <a:pt x="10451" y="11108"/>
                    </a:cubicBezTo>
                    <a:cubicBezTo>
                      <a:pt x="10712" y="11059"/>
                      <a:pt x="10908" y="10880"/>
                      <a:pt x="10924" y="10603"/>
                    </a:cubicBezTo>
                    <a:cubicBezTo>
                      <a:pt x="10940" y="10375"/>
                      <a:pt x="10908" y="10146"/>
                      <a:pt x="10794" y="9951"/>
                    </a:cubicBezTo>
                    <a:cubicBezTo>
                      <a:pt x="10614" y="9543"/>
                      <a:pt x="10370" y="9136"/>
                      <a:pt x="10125" y="8744"/>
                    </a:cubicBezTo>
                    <a:cubicBezTo>
                      <a:pt x="9946" y="8435"/>
                      <a:pt x="9734" y="8125"/>
                      <a:pt x="9555" y="7831"/>
                    </a:cubicBezTo>
                    <a:cubicBezTo>
                      <a:pt x="9489" y="7750"/>
                      <a:pt x="9457" y="7668"/>
                      <a:pt x="9408" y="7554"/>
                    </a:cubicBezTo>
                    <a:cubicBezTo>
                      <a:pt x="9359" y="7424"/>
                      <a:pt x="9375" y="7375"/>
                      <a:pt x="9489" y="7359"/>
                    </a:cubicBezTo>
                    <a:cubicBezTo>
                      <a:pt x="9555" y="7359"/>
                      <a:pt x="9604" y="7342"/>
                      <a:pt x="9636" y="7342"/>
                    </a:cubicBezTo>
                    <a:cubicBezTo>
                      <a:pt x="10093" y="7261"/>
                      <a:pt x="10549" y="7179"/>
                      <a:pt x="11006" y="7065"/>
                    </a:cubicBezTo>
                    <a:cubicBezTo>
                      <a:pt x="11397" y="6984"/>
                      <a:pt x="11805" y="6886"/>
                      <a:pt x="12180" y="6804"/>
                    </a:cubicBezTo>
                    <a:cubicBezTo>
                      <a:pt x="12375" y="6772"/>
                      <a:pt x="12538" y="6706"/>
                      <a:pt x="12669" y="6576"/>
                    </a:cubicBezTo>
                    <a:cubicBezTo>
                      <a:pt x="13027" y="6299"/>
                      <a:pt x="12995" y="5842"/>
                      <a:pt x="12620" y="5630"/>
                    </a:cubicBezTo>
                    <a:cubicBezTo>
                      <a:pt x="12489" y="5549"/>
                      <a:pt x="12343" y="5516"/>
                      <a:pt x="12228" y="5484"/>
                    </a:cubicBezTo>
                    <a:cubicBezTo>
                      <a:pt x="11690" y="5353"/>
                      <a:pt x="11152" y="5223"/>
                      <a:pt x="10614" y="5092"/>
                    </a:cubicBezTo>
                    <a:cubicBezTo>
                      <a:pt x="10288" y="5011"/>
                      <a:pt x="9979" y="4929"/>
                      <a:pt x="9653" y="4848"/>
                    </a:cubicBezTo>
                    <a:cubicBezTo>
                      <a:pt x="9571" y="4848"/>
                      <a:pt x="9555" y="4766"/>
                      <a:pt x="9604" y="4734"/>
                    </a:cubicBezTo>
                    <a:cubicBezTo>
                      <a:pt x="9701" y="4587"/>
                      <a:pt x="9799" y="4440"/>
                      <a:pt x="9930" y="4294"/>
                    </a:cubicBezTo>
                    <a:cubicBezTo>
                      <a:pt x="10386" y="3723"/>
                      <a:pt x="10875" y="3185"/>
                      <a:pt x="11315" y="2582"/>
                    </a:cubicBezTo>
                    <a:cubicBezTo>
                      <a:pt x="11413" y="2468"/>
                      <a:pt x="11495" y="2337"/>
                      <a:pt x="11576" y="2207"/>
                    </a:cubicBezTo>
                    <a:cubicBezTo>
                      <a:pt x="11642" y="2093"/>
                      <a:pt x="11674" y="1995"/>
                      <a:pt x="11674" y="1881"/>
                    </a:cubicBezTo>
                    <a:cubicBezTo>
                      <a:pt x="11688" y="1600"/>
                      <a:pt x="11496" y="1391"/>
                      <a:pt x="11234" y="1391"/>
                    </a:cubicBezTo>
                    <a:cubicBezTo>
                      <a:pt x="11192" y="1391"/>
                      <a:pt x="11149" y="1397"/>
                      <a:pt x="11104" y="1408"/>
                    </a:cubicBezTo>
                    <a:cubicBezTo>
                      <a:pt x="10957" y="1440"/>
                      <a:pt x="10859" y="1506"/>
                      <a:pt x="10745" y="1587"/>
                    </a:cubicBezTo>
                    <a:cubicBezTo>
                      <a:pt x="10305" y="1848"/>
                      <a:pt x="9881" y="2125"/>
                      <a:pt x="9457" y="2402"/>
                    </a:cubicBezTo>
                    <a:cubicBezTo>
                      <a:pt x="8984" y="2712"/>
                      <a:pt x="8511" y="3022"/>
                      <a:pt x="8006" y="3283"/>
                    </a:cubicBezTo>
                    <a:cubicBezTo>
                      <a:pt x="7946" y="3312"/>
                      <a:pt x="7874" y="3383"/>
                      <a:pt x="7775" y="3383"/>
                    </a:cubicBezTo>
                    <a:cubicBezTo>
                      <a:pt x="7765" y="3383"/>
                      <a:pt x="7755" y="3382"/>
                      <a:pt x="7745" y="3381"/>
                    </a:cubicBezTo>
                    <a:cubicBezTo>
                      <a:pt x="7729" y="3120"/>
                      <a:pt x="7680" y="2875"/>
                      <a:pt x="7680" y="2614"/>
                    </a:cubicBezTo>
                    <a:cubicBezTo>
                      <a:pt x="7680" y="2207"/>
                      <a:pt x="7647" y="1799"/>
                      <a:pt x="7598" y="1392"/>
                    </a:cubicBezTo>
                    <a:cubicBezTo>
                      <a:pt x="7566" y="1114"/>
                      <a:pt x="7517" y="854"/>
                      <a:pt x="7452" y="593"/>
                    </a:cubicBezTo>
                    <a:cubicBezTo>
                      <a:pt x="7435" y="446"/>
                      <a:pt x="7370" y="299"/>
                      <a:pt x="7289" y="185"/>
                    </a:cubicBezTo>
                    <a:cubicBezTo>
                      <a:pt x="7195" y="63"/>
                      <a:pt x="7063" y="1"/>
                      <a:pt x="69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7"/>
              <p:cNvSpPr/>
              <p:nvPr/>
            </p:nvSpPr>
            <p:spPr>
              <a:xfrm>
                <a:off x="1888425" y="2957950"/>
                <a:ext cx="26525" cy="29075"/>
              </a:xfrm>
              <a:custGeom>
                <a:rect b="b" l="l" r="r" t="t"/>
                <a:pathLst>
                  <a:path extrusionOk="0" h="1163" w="1061">
                    <a:moveTo>
                      <a:pt x="115" y="0"/>
                    </a:moveTo>
                    <a:cubicBezTo>
                      <a:pt x="66" y="17"/>
                      <a:pt x="17" y="33"/>
                      <a:pt x="1" y="82"/>
                    </a:cubicBezTo>
                    <a:lnTo>
                      <a:pt x="1" y="180"/>
                    </a:lnTo>
                    <a:cubicBezTo>
                      <a:pt x="17" y="196"/>
                      <a:pt x="33" y="245"/>
                      <a:pt x="66" y="261"/>
                    </a:cubicBezTo>
                    <a:cubicBezTo>
                      <a:pt x="278" y="522"/>
                      <a:pt x="490" y="767"/>
                      <a:pt x="718" y="1027"/>
                    </a:cubicBezTo>
                    <a:cubicBezTo>
                      <a:pt x="750" y="1076"/>
                      <a:pt x="799" y="1109"/>
                      <a:pt x="832" y="1142"/>
                    </a:cubicBezTo>
                    <a:cubicBezTo>
                      <a:pt x="859" y="1155"/>
                      <a:pt x="886" y="1163"/>
                      <a:pt x="912" y="1163"/>
                    </a:cubicBezTo>
                    <a:cubicBezTo>
                      <a:pt x="948" y="1163"/>
                      <a:pt x="983" y="1147"/>
                      <a:pt x="1011" y="1109"/>
                    </a:cubicBezTo>
                    <a:cubicBezTo>
                      <a:pt x="1060" y="1060"/>
                      <a:pt x="1044" y="995"/>
                      <a:pt x="995" y="946"/>
                    </a:cubicBezTo>
                    <a:cubicBezTo>
                      <a:pt x="750" y="652"/>
                      <a:pt x="506" y="359"/>
                      <a:pt x="261" y="82"/>
                    </a:cubicBezTo>
                    <a:cubicBezTo>
                      <a:pt x="229" y="33"/>
                      <a:pt x="180" y="0"/>
                      <a:pt x="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7"/>
              <p:cNvSpPr/>
              <p:nvPr/>
            </p:nvSpPr>
            <p:spPr>
              <a:xfrm>
                <a:off x="2159075" y="3136825"/>
                <a:ext cx="25700" cy="29100"/>
              </a:xfrm>
              <a:custGeom>
                <a:rect b="b" l="l" r="r" t="t"/>
                <a:pathLst>
                  <a:path extrusionOk="0" h="1164" w="1028">
                    <a:moveTo>
                      <a:pt x="133" y="0"/>
                    </a:moveTo>
                    <a:cubicBezTo>
                      <a:pt x="101" y="0"/>
                      <a:pt x="72" y="12"/>
                      <a:pt x="49" y="35"/>
                    </a:cubicBezTo>
                    <a:cubicBezTo>
                      <a:pt x="16" y="68"/>
                      <a:pt x="0" y="133"/>
                      <a:pt x="33" y="182"/>
                    </a:cubicBezTo>
                    <a:cubicBezTo>
                      <a:pt x="98" y="280"/>
                      <a:pt x="179" y="394"/>
                      <a:pt x="261" y="508"/>
                    </a:cubicBezTo>
                    <a:cubicBezTo>
                      <a:pt x="375" y="671"/>
                      <a:pt x="505" y="801"/>
                      <a:pt x="620" y="964"/>
                    </a:cubicBezTo>
                    <a:cubicBezTo>
                      <a:pt x="685" y="1046"/>
                      <a:pt x="766" y="1111"/>
                      <a:pt x="864" y="1160"/>
                    </a:cubicBezTo>
                    <a:cubicBezTo>
                      <a:pt x="873" y="1162"/>
                      <a:pt x="881" y="1163"/>
                      <a:pt x="891" y="1163"/>
                    </a:cubicBezTo>
                    <a:cubicBezTo>
                      <a:pt x="953" y="1163"/>
                      <a:pt x="1027" y="1117"/>
                      <a:pt x="1027" y="1046"/>
                    </a:cubicBezTo>
                    <a:cubicBezTo>
                      <a:pt x="1027" y="1013"/>
                      <a:pt x="1011" y="948"/>
                      <a:pt x="946" y="948"/>
                    </a:cubicBezTo>
                    <a:cubicBezTo>
                      <a:pt x="734" y="720"/>
                      <a:pt x="554" y="475"/>
                      <a:pt x="375" y="231"/>
                    </a:cubicBezTo>
                    <a:cubicBezTo>
                      <a:pt x="359" y="214"/>
                      <a:pt x="326" y="182"/>
                      <a:pt x="293" y="133"/>
                    </a:cubicBezTo>
                    <a:cubicBezTo>
                      <a:pt x="277" y="117"/>
                      <a:pt x="261" y="68"/>
                      <a:pt x="245" y="51"/>
                    </a:cubicBezTo>
                    <a:cubicBezTo>
                      <a:pt x="210" y="16"/>
                      <a:pt x="170" y="0"/>
                      <a:pt x="1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7"/>
              <p:cNvSpPr/>
              <p:nvPr/>
            </p:nvSpPr>
            <p:spPr>
              <a:xfrm>
                <a:off x="1994400" y="2910250"/>
                <a:ext cx="11850" cy="35900"/>
              </a:xfrm>
              <a:custGeom>
                <a:rect b="b" l="l" r="r" t="t"/>
                <a:pathLst>
                  <a:path extrusionOk="0" h="1436" w="474">
                    <a:moveTo>
                      <a:pt x="147" y="1"/>
                    </a:moveTo>
                    <a:cubicBezTo>
                      <a:pt x="98" y="1"/>
                      <a:pt x="66" y="33"/>
                      <a:pt x="33" y="66"/>
                    </a:cubicBezTo>
                    <a:cubicBezTo>
                      <a:pt x="0" y="131"/>
                      <a:pt x="0" y="213"/>
                      <a:pt x="17" y="278"/>
                    </a:cubicBezTo>
                    <a:cubicBezTo>
                      <a:pt x="82" y="571"/>
                      <a:pt x="115" y="865"/>
                      <a:pt x="180" y="1175"/>
                    </a:cubicBezTo>
                    <a:cubicBezTo>
                      <a:pt x="180" y="1256"/>
                      <a:pt x="196" y="1305"/>
                      <a:pt x="229" y="1370"/>
                    </a:cubicBezTo>
                    <a:cubicBezTo>
                      <a:pt x="245" y="1419"/>
                      <a:pt x="278" y="1435"/>
                      <a:pt x="326" y="1435"/>
                    </a:cubicBezTo>
                    <a:cubicBezTo>
                      <a:pt x="392" y="1435"/>
                      <a:pt x="408" y="1387"/>
                      <a:pt x="424" y="1354"/>
                    </a:cubicBezTo>
                    <a:cubicBezTo>
                      <a:pt x="441" y="1338"/>
                      <a:pt x="441" y="1289"/>
                      <a:pt x="473" y="1224"/>
                    </a:cubicBezTo>
                    <a:cubicBezTo>
                      <a:pt x="408" y="865"/>
                      <a:pt x="343" y="474"/>
                      <a:pt x="261" y="82"/>
                    </a:cubicBezTo>
                    <a:lnTo>
                      <a:pt x="245" y="66"/>
                    </a:lnTo>
                    <a:cubicBezTo>
                      <a:pt x="229" y="33"/>
                      <a:pt x="196" y="1"/>
                      <a:pt x="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7"/>
              <p:cNvSpPr/>
              <p:nvPr/>
            </p:nvSpPr>
            <p:spPr>
              <a:xfrm>
                <a:off x="2087325" y="2910750"/>
                <a:ext cx="20000" cy="30925"/>
              </a:xfrm>
              <a:custGeom>
                <a:rect b="b" l="l" r="r" t="t"/>
                <a:pathLst>
                  <a:path extrusionOk="0" h="1237" w="800">
                    <a:moveTo>
                      <a:pt x="700" y="0"/>
                    </a:moveTo>
                    <a:cubicBezTo>
                      <a:pt x="659" y="0"/>
                      <a:pt x="627" y="27"/>
                      <a:pt x="604" y="62"/>
                    </a:cubicBezTo>
                    <a:cubicBezTo>
                      <a:pt x="555" y="111"/>
                      <a:pt x="539" y="176"/>
                      <a:pt x="522" y="209"/>
                    </a:cubicBezTo>
                    <a:cubicBezTo>
                      <a:pt x="457" y="307"/>
                      <a:pt x="424" y="437"/>
                      <a:pt x="359" y="535"/>
                    </a:cubicBezTo>
                    <a:cubicBezTo>
                      <a:pt x="278" y="682"/>
                      <a:pt x="164" y="829"/>
                      <a:pt x="98" y="959"/>
                    </a:cubicBezTo>
                    <a:cubicBezTo>
                      <a:pt x="1" y="1089"/>
                      <a:pt x="1" y="1155"/>
                      <a:pt x="66" y="1204"/>
                    </a:cubicBezTo>
                    <a:cubicBezTo>
                      <a:pt x="88" y="1225"/>
                      <a:pt x="111" y="1236"/>
                      <a:pt x="136" y="1236"/>
                    </a:cubicBezTo>
                    <a:cubicBezTo>
                      <a:pt x="187" y="1236"/>
                      <a:pt x="245" y="1193"/>
                      <a:pt x="310" y="1106"/>
                    </a:cubicBezTo>
                    <a:lnTo>
                      <a:pt x="343" y="1089"/>
                    </a:lnTo>
                    <a:cubicBezTo>
                      <a:pt x="522" y="845"/>
                      <a:pt x="636" y="584"/>
                      <a:pt x="767" y="291"/>
                    </a:cubicBezTo>
                    <a:cubicBezTo>
                      <a:pt x="783" y="258"/>
                      <a:pt x="799" y="193"/>
                      <a:pt x="799" y="144"/>
                    </a:cubicBezTo>
                    <a:cubicBezTo>
                      <a:pt x="783" y="62"/>
                      <a:pt x="783" y="30"/>
                      <a:pt x="751" y="13"/>
                    </a:cubicBezTo>
                    <a:cubicBezTo>
                      <a:pt x="732" y="4"/>
                      <a:pt x="715" y="0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7"/>
              <p:cNvSpPr/>
              <p:nvPr/>
            </p:nvSpPr>
            <p:spPr>
              <a:xfrm>
                <a:off x="2164350" y="2997750"/>
                <a:ext cx="32650" cy="18500"/>
              </a:xfrm>
              <a:custGeom>
                <a:rect b="b" l="l" r="r" t="t"/>
                <a:pathLst>
                  <a:path extrusionOk="0" h="740" w="1306">
                    <a:moveTo>
                      <a:pt x="1178" y="0"/>
                    </a:moveTo>
                    <a:cubicBezTo>
                      <a:pt x="1162" y="0"/>
                      <a:pt x="1144" y="2"/>
                      <a:pt x="1126" y="6"/>
                    </a:cubicBezTo>
                    <a:cubicBezTo>
                      <a:pt x="800" y="120"/>
                      <a:pt x="490" y="234"/>
                      <a:pt x="197" y="397"/>
                    </a:cubicBezTo>
                    <a:cubicBezTo>
                      <a:pt x="131" y="446"/>
                      <a:pt x="66" y="479"/>
                      <a:pt x="34" y="560"/>
                    </a:cubicBezTo>
                    <a:cubicBezTo>
                      <a:pt x="1" y="609"/>
                      <a:pt x="1" y="642"/>
                      <a:pt x="50" y="691"/>
                    </a:cubicBezTo>
                    <a:cubicBezTo>
                      <a:pt x="66" y="707"/>
                      <a:pt x="82" y="723"/>
                      <a:pt x="131" y="740"/>
                    </a:cubicBezTo>
                    <a:cubicBezTo>
                      <a:pt x="164" y="723"/>
                      <a:pt x="213" y="723"/>
                      <a:pt x="246" y="674"/>
                    </a:cubicBezTo>
                    <a:cubicBezTo>
                      <a:pt x="490" y="511"/>
                      <a:pt x="767" y="446"/>
                      <a:pt x="1028" y="332"/>
                    </a:cubicBezTo>
                    <a:cubicBezTo>
                      <a:pt x="1093" y="316"/>
                      <a:pt x="1142" y="283"/>
                      <a:pt x="1207" y="251"/>
                    </a:cubicBezTo>
                    <a:cubicBezTo>
                      <a:pt x="1273" y="218"/>
                      <a:pt x="1305" y="169"/>
                      <a:pt x="1289" y="88"/>
                    </a:cubicBezTo>
                    <a:cubicBezTo>
                      <a:pt x="1276" y="24"/>
                      <a:pt x="1234" y="0"/>
                      <a:pt x="11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7"/>
              <p:cNvSpPr/>
              <p:nvPr/>
            </p:nvSpPr>
            <p:spPr>
              <a:xfrm>
                <a:off x="2057575" y="3198825"/>
                <a:ext cx="8175" cy="33700"/>
              </a:xfrm>
              <a:custGeom>
                <a:rect b="b" l="l" r="r" t="t"/>
                <a:pathLst>
                  <a:path extrusionOk="0" h="1348" w="327">
                    <a:moveTo>
                      <a:pt x="115" y="1"/>
                    </a:moveTo>
                    <a:cubicBezTo>
                      <a:pt x="33" y="1"/>
                      <a:pt x="0" y="82"/>
                      <a:pt x="0" y="196"/>
                    </a:cubicBezTo>
                    <a:lnTo>
                      <a:pt x="0" y="245"/>
                    </a:lnTo>
                    <a:cubicBezTo>
                      <a:pt x="17" y="522"/>
                      <a:pt x="17" y="832"/>
                      <a:pt x="33" y="1125"/>
                    </a:cubicBezTo>
                    <a:cubicBezTo>
                      <a:pt x="33" y="1158"/>
                      <a:pt x="33" y="1207"/>
                      <a:pt x="66" y="1240"/>
                    </a:cubicBezTo>
                    <a:cubicBezTo>
                      <a:pt x="78" y="1304"/>
                      <a:pt x="122" y="1348"/>
                      <a:pt x="179" y="1348"/>
                    </a:cubicBezTo>
                    <a:cubicBezTo>
                      <a:pt x="195" y="1348"/>
                      <a:pt x="211" y="1344"/>
                      <a:pt x="229" y="1337"/>
                    </a:cubicBezTo>
                    <a:cubicBezTo>
                      <a:pt x="278" y="1321"/>
                      <a:pt x="327" y="1289"/>
                      <a:pt x="327" y="1207"/>
                    </a:cubicBezTo>
                    <a:cubicBezTo>
                      <a:pt x="327" y="1011"/>
                      <a:pt x="310" y="848"/>
                      <a:pt x="278" y="685"/>
                    </a:cubicBezTo>
                    <a:cubicBezTo>
                      <a:pt x="261" y="522"/>
                      <a:pt x="261" y="359"/>
                      <a:pt x="261" y="180"/>
                    </a:cubicBezTo>
                    <a:cubicBezTo>
                      <a:pt x="261" y="66"/>
                      <a:pt x="196" y="1"/>
                      <a:pt x="1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7"/>
              <p:cNvSpPr/>
              <p:nvPr/>
            </p:nvSpPr>
            <p:spPr>
              <a:xfrm>
                <a:off x="1938550" y="3194350"/>
                <a:ext cx="17550" cy="30750"/>
              </a:xfrm>
              <a:custGeom>
                <a:rect b="b" l="l" r="r" t="t"/>
                <a:pathLst>
                  <a:path extrusionOk="0" h="1230" w="702">
                    <a:moveTo>
                      <a:pt x="604" y="0"/>
                    </a:moveTo>
                    <a:cubicBezTo>
                      <a:pt x="555" y="0"/>
                      <a:pt x="506" y="0"/>
                      <a:pt x="474" y="33"/>
                    </a:cubicBezTo>
                    <a:lnTo>
                      <a:pt x="408" y="163"/>
                    </a:lnTo>
                    <a:cubicBezTo>
                      <a:pt x="294" y="440"/>
                      <a:pt x="148" y="734"/>
                      <a:pt x="33" y="1011"/>
                    </a:cubicBezTo>
                    <a:cubicBezTo>
                      <a:pt x="33" y="1027"/>
                      <a:pt x="1" y="1060"/>
                      <a:pt x="1" y="1076"/>
                    </a:cubicBezTo>
                    <a:cubicBezTo>
                      <a:pt x="1" y="1141"/>
                      <a:pt x="1" y="1190"/>
                      <a:pt x="66" y="1223"/>
                    </a:cubicBezTo>
                    <a:cubicBezTo>
                      <a:pt x="79" y="1227"/>
                      <a:pt x="91" y="1229"/>
                      <a:pt x="103" y="1229"/>
                    </a:cubicBezTo>
                    <a:cubicBezTo>
                      <a:pt x="134" y="1229"/>
                      <a:pt x="161" y="1214"/>
                      <a:pt x="197" y="1190"/>
                    </a:cubicBezTo>
                    <a:cubicBezTo>
                      <a:pt x="278" y="1158"/>
                      <a:pt x="311" y="1076"/>
                      <a:pt x="360" y="995"/>
                    </a:cubicBezTo>
                    <a:cubicBezTo>
                      <a:pt x="457" y="750"/>
                      <a:pt x="555" y="522"/>
                      <a:pt x="669" y="277"/>
                    </a:cubicBezTo>
                    <a:cubicBezTo>
                      <a:pt x="686" y="212"/>
                      <a:pt x="702" y="180"/>
                      <a:pt x="702" y="131"/>
                    </a:cubicBezTo>
                    <a:cubicBezTo>
                      <a:pt x="686" y="49"/>
                      <a:pt x="669" y="17"/>
                      <a:pt x="6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7"/>
              <p:cNvSpPr/>
              <p:nvPr/>
            </p:nvSpPr>
            <p:spPr>
              <a:xfrm>
                <a:off x="1976050" y="2913775"/>
                <a:ext cx="12675" cy="31775"/>
              </a:xfrm>
              <a:custGeom>
                <a:rect b="b" l="l" r="r" t="t"/>
                <a:pathLst>
                  <a:path extrusionOk="0" h="1271" w="507">
                    <a:moveTo>
                      <a:pt x="119" y="1"/>
                    </a:moveTo>
                    <a:cubicBezTo>
                      <a:pt x="106" y="1"/>
                      <a:pt x="94" y="3"/>
                      <a:pt x="82" y="7"/>
                    </a:cubicBezTo>
                    <a:cubicBezTo>
                      <a:pt x="33" y="23"/>
                      <a:pt x="17" y="72"/>
                      <a:pt x="1" y="104"/>
                    </a:cubicBezTo>
                    <a:lnTo>
                      <a:pt x="1" y="170"/>
                    </a:lnTo>
                    <a:cubicBezTo>
                      <a:pt x="66" y="479"/>
                      <a:pt x="131" y="773"/>
                      <a:pt x="196" y="1083"/>
                    </a:cubicBezTo>
                    <a:cubicBezTo>
                      <a:pt x="229" y="1148"/>
                      <a:pt x="262" y="1213"/>
                      <a:pt x="327" y="1246"/>
                    </a:cubicBezTo>
                    <a:cubicBezTo>
                      <a:pt x="343" y="1262"/>
                      <a:pt x="364" y="1270"/>
                      <a:pt x="384" y="1270"/>
                    </a:cubicBezTo>
                    <a:cubicBezTo>
                      <a:pt x="404" y="1270"/>
                      <a:pt x="425" y="1262"/>
                      <a:pt x="441" y="1246"/>
                    </a:cubicBezTo>
                    <a:cubicBezTo>
                      <a:pt x="474" y="1229"/>
                      <a:pt x="490" y="1197"/>
                      <a:pt x="506" y="1164"/>
                    </a:cubicBezTo>
                    <a:cubicBezTo>
                      <a:pt x="506" y="1131"/>
                      <a:pt x="490" y="1115"/>
                      <a:pt x="490" y="1083"/>
                    </a:cubicBezTo>
                    <a:lnTo>
                      <a:pt x="294" y="300"/>
                    </a:lnTo>
                    <a:cubicBezTo>
                      <a:pt x="278" y="202"/>
                      <a:pt x="262" y="137"/>
                      <a:pt x="213" y="72"/>
                    </a:cubicBezTo>
                    <a:cubicBezTo>
                      <a:pt x="200" y="22"/>
                      <a:pt x="159" y="1"/>
                      <a:pt x="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2072250" y="3199650"/>
                <a:ext cx="12250" cy="30200"/>
              </a:xfrm>
              <a:custGeom>
                <a:rect b="b" l="l" r="r" t="t"/>
                <a:pathLst>
                  <a:path extrusionOk="0" h="1208" w="490">
                    <a:moveTo>
                      <a:pt x="98" y="0"/>
                    </a:moveTo>
                    <a:cubicBezTo>
                      <a:pt x="49" y="0"/>
                      <a:pt x="17" y="49"/>
                      <a:pt x="0" y="114"/>
                    </a:cubicBezTo>
                    <a:lnTo>
                      <a:pt x="0" y="228"/>
                    </a:lnTo>
                    <a:cubicBezTo>
                      <a:pt x="66" y="473"/>
                      <a:pt x="147" y="766"/>
                      <a:pt x="163" y="1027"/>
                    </a:cubicBezTo>
                    <a:cubicBezTo>
                      <a:pt x="180" y="1092"/>
                      <a:pt x="229" y="1125"/>
                      <a:pt x="261" y="1158"/>
                    </a:cubicBezTo>
                    <a:cubicBezTo>
                      <a:pt x="303" y="1189"/>
                      <a:pt x="339" y="1207"/>
                      <a:pt x="372" y="1207"/>
                    </a:cubicBezTo>
                    <a:cubicBezTo>
                      <a:pt x="390" y="1207"/>
                      <a:pt x="407" y="1202"/>
                      <a:pt x="424" y="1190"/>
                    </a:cubicBezTo>
                    <a:cubicBezTo>
                      <a:pt x="473" y="1174"/>
                      <a:pt x="489" y="1109"/>
                      <a:pt x="473" y="1044"/>
                    </a:cubicBezTo>
                    <a:cubicBezTo>
                      <a:pt x="375" y="766"/>
                      <a:pt x="326" y="473"/>
                      <a:pt x="245" y="196"/>
                    </a:cubicBezTo>
                    <a:cubicBezTo>
                      <a:pt x="245" y="147"/>
                      <a:pt x="229" y="114"/>
                      <a:pt x="212" y="65"/>
                    </a:cubicBezTo>
                    <a:cubicBezTo>
                      <a:pt x="180" y="33"/>
                      <a:pt x="147" y="0"/>
                      <a:pt x="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2175375" y="3013775"/>
                <a:ext cx="25700" cy="9825"/>
              </a:xfrm>
              <a:custGeom>
                <a:rect b="b" l="l" r="r" t="t"/>
                <a:pathLst>
                  <a:path extrusionOk="0" h="393" w="1028">
                    <a:moveTo>
                      <a:pt x="897" y="1"/>
                    </a:moveTo>
                    <a:cubicBezTo>
                      <a:pt x="652" y="50"/>
                      <a:pt x="408" y="66"/>
                      <a:pt x="179" y="99"/>
                    </a:cubicBezTo>
                    <a:cubicBezTo>
                      <a:pt x="131" y="99"/>
                      <a:pt x="82" y="148"/>
                      <a:pt x="33" y="180"/>
                    </a:cubicBezTo>
                    <a:cubicBezTo>
                      <a:pt x="16" y="213"/>
                      <a:pt x="0" y="262"/>
                      <a:pt x="16" y="311"/>
                    </a:cubicBezTo>
                    <a:cubicBezTo>
                      <a:pt x="33" y="376"/>
                      <a:pt x="49" y="392"/>
                      <a:pt x="114" y="392"/>
                    </a:cubicBezTo>
                    <a:cubicBezTo>
                      <a:pt x="359" y="376"/>
                      <a:pt x="603" y="327"/>
                      <a:pt x="864" y="294"/>
                    </a:cubicBezTo>
                    <a:cubicBezTo>
                      <a:pt x="897" y="294"/>
                      <a:pt x="929" y="262"/>
                      <a:pt x="946" y="245"/>
                    </a:cubicBezTo>
                    <a:cubicBezTo>
                      <a:pt x="995" y="213"/>
                      <a:pt x="1027" y="164"/>
                      <a:pt x="1011" y="99"/>
                    </a:cubicBezTo>
                    <a:cubicBezTo>
                      <a:pt x="995" y="17"/>
                      <a:pt x="946" y="1"/>
                      <a:pt x="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1868850" y="3085525"/>
                <a:ext cx="24500" cy="7475"/>
              </a:xfrm>
              <a:custGeom>
                <a:rect b="b" l="l" r="r" t="t"/>
                <a:pathLst>
                  <a:path extrusionOk="0" h="299" w="980">
                    <a:moveTo>
                      <a:pt x="523" y="0"/>
                    </a:moveTo>
                    <a:cubicBezTo>
                      <a:pt x="376" y="33"/>
                      <a:pt x="246" y="33"/>
                      <a:pt x="148" y="33"/>
                    </a:cubicBezTo>
                    <a:cubicBezTo>
                      <a:pt x="82" y="33"/>
                      <a:pt x="34" y="65"/>
                      <a:pt x="34" y="131"/>
                    </a:cubicBezTo>
                    <a:cubicBezTo>
                      <a:pt x="1" y="196"/>
                      <a:pt x="50" y="228"/>
                      <a:pt x="115" y="245"/>
                    </a:cubicBezTo>
                    <a:cubicBezTo>
                      <a:pt x="268" y="283"/>
                      <a:pt x="415" y="299"/>
                      <a:pt x="563" y="299"/>
                    </a:cubicBezTo>
                    <a:cubicBezTo>
                      <a:pt x="668" y="299"/>
                      <a:pt x="773" y="291"/>
                      <a:pt x="881" y="277"/>
                    </a:cubicBezTo>
                    <a:cubicBezTo>
                      <a:pt x="947" y="277"/>
                      <a:pt x="979" y="212"/>
                      <a:pt x="979" y="147"/>
                    </a:cubicBezTo>
                    <a:cubicBezTo>
                      <a:pt x="979" y="82"/>
                      <a:pt x="947" y="33"/>
                      <a:pt x="881" y="33"/>
                    </a:cubicBezTo>
                    <a:cubicBezTo>
                      <a:pt x="767" y="33"/>
                      <a:pt x="637" y="0"/>
                      <a:pt x="5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7"/>
              <p:cNvSpPr/>
              <p:nvPr/>
            </p:nvSpPr>
            <p:spPr>
              <a:xfrm>
                <a:off x="1874575" y="3098550"/>
                <a:ext cx="20000" cy="9725"/>
              </a:xfrm>
              <a:custGeom>
                <a:rect b="b" l="l" r="r" t="t"/>
                <a:pathLst>
                  <a:path extrusionOk="0" h="389" w="800">
                    <a:moveTo>
                      <a:pt x="636" y="1"/>
                    </a:moveTo>
                    <a:cubicBezTo>
                      <a:pt x="489" y="34"/>
                      <a:pt x="326" y="50"/>
                      <a:pt x="212" y="99"/>
                    </a:cubicBezTo>
                    <a:cubicBezTo>
                      <a:pt x="147" y="99"/>
                      <a:pt x="98" y="131"/>
                      <a:pt x="65" y="180"/>
                    </a:cubicBezTo>
                    <a:cubicBezTo>
                      <a:pt x="17" y="197"/>
                      <a:pt x="0" y="262"/>
                      <a:pt x="17" y="311"/>
                    </a:cubicBezTo>
                    <a:cubicBezTo>
                      <a:pt x="52" y="358"/>
                      <a:pt x="79" y="389"/>
                      <a:pt x="117" y="389"/>
                    </a:cubicBezTo>
                    <a:cubicBezTo>
                      <a:pt x="131" y="389"/>
                      <a:pt x="146" y="385"/>
                      <a:pt x="163" y="376"/>
                    </a:cubicBezTo>
                    <a:cubicBezTo>
                      <a:pt x="326" y="343"/>
                      <a:pt x="506" y="294"/>
                      <a:pt x="669" y="262"/>
                    </a:cubicBezTo>
                    <a:cubicBezTo>
                      <a:pt x="701" y="262"/>
                      <a:pt x="734" y="245"/>
                      <a:pt x="750" y="213"/>
                    </a:cubicBezTo>
                    <a:cubicBezTo>
                      <a:pt x="783" y="197"/>
                      <a:pt x="799" y="164"/>
                      <a:pt x="799" y="131"/>
                    </a:cubicBezTo>
                    <a:cubicBezTo>
                      <a:pt x="799" y="99"/>
                      <a:pt x="783" y="50"/>
                      <a:pt x="734" y="34"/>
                    </a:cubicBezTo>
                    <a:cubicBezTo>
                      <a:pt x="718" y="17"/>
                      <a:pt x="669" y="17"/>
                      <a:pt x="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7"/>
            <p:cNvGrpSpPr/>
            <p:nvPr/>
          </p:nvGrpSpPr>
          <p:grpSpPr>
            <a:xfrm>
              <a:off x="-523616" y="-515528"/>
              <a:ext cx="1305137" cy="1310803"/>
              <a:chOff x="1192275" y="1208175"/>
              <a:chExt cx="400275" cy="402025"/>
            </a:xfrm>
          </p:grpSpPr>
          <p:sp>
            <p:nvSpPr>
              <p:cNvPr id="519" name="Google Shape;519;p17"/>
              <p:cNvSpPr/>
              <p:nvPr/>
            </p:nvSpPr>
            <p:spPr>
              <a:xfrm>
                <a:off x="1373250" y="1208175"/>
                <a:ext cx="39950" cy="401275"/>
              </a:xfrm>
              <a:custGeom>
                <a:rect b="b" l="l" r="r" t="t"/>
                <a:pathLst>
                  <a:path extrusionOk="0" h="16051" w="1598">
                    <a:moveTo>
                      <a:pt x="130" y="1"/>
                    </a:moveTo>
                    <a:cubicBezTo>
                      <a:pt x="65" y="1"/>
                      <a:pt x="49" y="50"/>
                      <a:pt x="16" y="83"/>
                    </a:cubicBezTo>
                    <a:cubicBezTo>
                      <a:pt x="0" y="131"/>
                      <a:pt x="0" y="180"/>
                      <a:pt x="0" y="213"/>
                    </a:cubicBezTo>
                    <a:cubicBezTo>
                      <a:pt x="16" y="343"/>
                      <a:pt x="16" y="474"/>
                      <a:pt x="65" y="637"/>
                    </a:cubicBezTo>
                    <a:cubicBezTo>
                      <a:pt x="261" y="1876"/>
                      <a:pt x="342" y="3148"/>
                      <a:pt x="457" y="4403"/>
                    </a:cubicBezTo>
                    <a:cubicBezTo>
                      <a:pt x="505" y="5185"/>
                      <a:pt x="522" y="5935"/>
                      <a:pt x="587" y="6702"/>
                    </a:cubicBezTo>
                    <a:lnTo>
                      <a:pt x="831" y="10191"/>
                    </a:lnTo>
                    <a:cubicBezTo>
                      <a:pt x="913" y="11071"/>
                      <a:pt x="978" y="11935"/>
                      <a:pt x="1043" y="12815"/>
                    </a:cubicBezTo>
                    <a:cubicBezTo>
                      <a:pt x="1076" y="13549"/>
                      <a:pt x="1141" y="14283"/>
                      <a:pt x="1206" y="15016"/>
                    </a:cubicBezTo>
                    <a:cubicBezTo>
                      <a:pt x="1206" y="15261"/>
                      <a:pt x="1239" y="15505"/>
                      <a:pt x="1272" y="15750"/>
                    </a:cubicBezTo>
                    <a:cubicBezTo>
                      <a:pt x="1288" y="15864"/>
                      <a:pt x="1304" y="15946"/>
                      <a:pt x="1386" y="16027"/>
                    </a:cubicBezTo>
                    <a:cubicBezTo>
                      <a:pt x="1420" y="16039"/>
                      <a:pt x="1447" y="16050"/>
                      <a:pt x="1477" y="16050"/>
                    </a:cubicBezTo>
                    <a:cubicBezTo>
                      <a:pt x="1489" y="16050"/>
                      <a:pt x="1502" y="16048"/>
                      <a:pt x="1516" y="16043"/>
                    </a:cubicBezTo>
                    <a:cubicBezTo>
                      <a:pt x="1549" y="16027"/>
                      <a:pt x="1598" y="15978"/>
                      <a:pt x="1598" y="15946"/>
                    </a:cubicBezTo>
                    <a:lnTo>
                      <a:pt x="1598" y="15832"/>
                    </a:lnTo>
                    <a:cubicBezTo>
                      <a:pt x="1549" y="15538"/>
                      <a:pt x="1516" y="15228"/>
                      <a:pt x="1484" y="14919"/>
                    </a:cubicBezTo>
                    <a:cubicBezTo>
                      <a:pt x="1402" y="13940"/>
                      <a:pt x="1353" y="12962"/>
                      <a:pt x="1272" y="11984"/>
                    </a:cubicBezTo>
                    <a:cubicBezTo>
                      <a:pt x="1190" y="10859"/>
                      <a:pt x="1109" y="9767"/>
                      <a:pt x="1027" y="8658"/>
                    </a:cubicBezTo>
                    <a:cubicBezTo>
                      <a:pt x="962" y="7843"/>
                      <a:pt x="913" y="7011"/>
                      <a:pt x="864" y="6196"/>
                    </a:cubicBezTo>
                    <a:lnTo>
                      <a:pt x="620" y="2952"/>
                    </a:lnTo>
                    <a:cubicBezTo>
                      <a:pt x="554" y="2072"/>
                      <a:pt x="424" y="1207"/>
                      <a:pt x="310" y="327"/>
                    </a:cubicBezTo>
                    <a:cubicBezTo>
                      <a:pt x="310" y="246"/>
                      <a:pt x="261" y="148"/>
                      <a:pt x="245" y="66"/>
                    </a:cubicBezTo>
                    <a:cubicBezTo>
                      <a:pt x="228" y="17"/>
                      <a:pt x="163" y="1"/>
                      <a:pt x="1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7"/>
              <p:cNvSpPr/>
              <p:nvPr/>
            </p:nvSpPr>
            <p:spPr>
              <a:xfrm>
                <a:off x="1437225" y="1222450"/>
                <a:ext cx="31825" cy="387750"/>
              </a:xfrm>
              <a:custGeom>
                <a:rect b="b" l="l" r="r" t="t"/>
                <a:pathLst>
                  <a:path extrusionOk="0" h="15510" w="1273">
                    <a:moveTo>
                      <a:pt x="131" y="1"/>
                    </a:moveTo>
                    <a:cubicBezTo>
                      <a:pt x="98" y="17"/>
                      <a:pt x="50" y="33"/>
                      <a:pt x="33" y="82"/>
                    </a:cubicBezTo>
                    <a:cubicBezTo>
                      <a:pt x="1" y="115"/>
                      <a:pt x="1" y="180"/>
                      <a:pt x="1" y="245"/>
                    </a:cubicBezTo>
                    <a:lnTo>
                      <a:pt x="66" y="1468"/>
                    </a:lnTo>
                    <a:cubicBezTo>
                      <a:pt x="115" y="2397"/>
                      <a:pt x="180" y="3359"/>
                      <a:pt x="229" y="4305"/>
                    </a:cubicBezTo>
                    <a:cubicBezTo>
                      <a:pt x="294" y="5381"/>
                      <a:pt x="376" y="6457"/>
                      <a:pt x="441" y="7533"/>
                    </a:cubicBezTo>
                    <a:cubicBezTo>
                      <a:pt x="506" y="8625"/>
                      <a:pt x="588" y="9701"/>
                      <a:pt x="636" y="10777"/>
                    </a:cubicBezTo>
                    <a:cubicBezTo>
                      <a:pt x="669" y="11266"/>
                      <a:pt x="702" y="11772"/>
                      <a:pt x="751" y="12261"/>
                    </a:cubicBezTo>
                    <a:cubicBezTo>
                      <a:pt x="800" y="13076"/>
                      <a:pt x="865" y="13875"/>
                      <a:pt x="930" y="14674"/>
                    </a:cubicBezTo>
                    <a:cubicBezTo>
                      <a:pt x="946" y="14918"/>
                      <a:pt x="995" y="15163"/>
                      <a:pt x="1011" y="15407"/>
                    </a:cubicBezTo>
                    <a:cubicBezTo>
                      <a:pt x="1028" y="15472"/>
                      <a:pt x="1077" y="15505"/>
                      <a:pt x="1126" y="15505"/>
                    </a:cubicBezTo>
                    <a:cubicBezTo>
                      <a:pt x="1137" y="15508"/>
                      <a:pt x="1147" y="15509"/>
                      <a:pt x="1158" y="15509"/>
                    </a:cubicBezTo>
                    <a:cubicBezTo>
                      <a:pt x="1207" y="15509"/>
                      <a:pt x="1243" y="15478"/>
                      <a:pt x="1256" y="15424"/>
                    </a:cubicBezTo>
                    <a:cubicBezTo>
                      <a:pt x="1272" y="15342"/>
                      <a:pt x="1272" y="15261"/>
                      <a:pt x="1272" y="15228"/>
                    </a:cubicBezTo>
                    <a:cubicBezTo>
                      <a:pt x="1256" y="14967"/>
                      <a:pt x="1240" y="14739"/>
                      <a:pt x="1256" y="14527"/>
                    </a:cubicBezTo>
                    <a:cubicBezTo>
                      <a:pt x="1191" y="13858"/>
                      <a:pt x="1142" y="13190"/>
                      <a:pt x="1093" y="12505"/>
                    </a:cubicBezTo>
                    <a:lnTo>
                      <a:pt x="848" y="9391"/>
                    </a:lnTo>
                    <a:cubicBezTo>
                      <a:pt x="800" y="8804"/>
                      <a:pt x="783" y="8234"/>
                      <a:pt x="734" y="7663"/>
                    </a:cubicBezTo>
                    <a:cubicBezTo>
                      <a:pt x="685" y="6750"/>
                      <a:pt x="620" y="5854"/>
                      <a:pt x="555" y="4957"/>
                    </a:cubicBezTo>
                    <a:cubicBezTo>
                      <a:pt x="522" y="4403"/>
                      <a:pt x="490" y="3848"/>
                      <a:pt x="457" y="3294"/>
                    </a:cubicBezTo>
                    <a:lnTo>
                      <a:pt x="327" y="1337"/>
                    </a:lnTo>
                    <a:cubicBezTo>
                      <a:pt x="310" y="979"/>
                      <a:pt x="294" y="636"/>
                      <a:pt x="278" y="261"/>
                    </a:cubicBezTo>
                    <a:cubicBezTo>
                      <a:pt x="278" y="180"/>
                      <a:pt x="245" y="115"/>
                      <a:pt x="229" y="66"/>
                    </a:cubicBezTo>
                    <a:cubicBezTo>
                      <a:pt x="229" y="17"/>
                      <a:pt x="164" y="1"/>
                      <a:pt x="1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7"/>
              <p:cNvSpPr/>
              <p:nvPr/>
            </p:nvSpPr>
            <p:spPr>
              <a:xfrm>
                <a:off x="1319850" y="1222050"/>
                <a:ext cx="32625" cy="375050"/>
              </a:xfrm>
              <a:custGeom>
                <a:rect b="b" l="l" r="r" t="t"/>
                <a:pathLst>
                  <a:path extrusionOk="0" h="15002" w="1305">
                    <a:moveTo>
                      <a:pt x="114" y="0"/>
                    </a:moveTo>
                    <a:cubicBezTo>
                      <a:pt x="65" y="0"/>
                      <a:pt x="17" y="33"/>
                      <a:pt x="0" y="98"/>
                    </a:cubicBezTo>
                    <a:lnTo>
                      <a:pt x="0" y="261"/>
                    </a:lnTo>
                    <a:cubicBezTo>
                      <a:pt x="0" y="522"/>
                      <a:pt x="17" y="767"/>
                      <a:pt x="33" y="1044"/>
                    </a:cubicBezTo>
                    <a:cubicBezTo>
                      <a:pt x="82" y="1680"/>
                      <a:pt x="98" y="2348"/>
                      <a:pt x="147" y="3000"/>
                    </a:cubicBezTo>
                    <a:cubicBezTo>
                      <a:pt x="229" y="4027"/>
                      <a:pt x="310" y="5054"/>
                      <a:pt x="408" y="6065"/>
                    </a:cubicBezTo>
                    <a:cubicBezTo>
                      <a:pt x="555" y="7435"/>
                      <a:pt x="636" y="8804"/>
                      <a:pt x="718" y="10157"/>
                    </a:cubicBezTo>
                    <a:cubicBezTo>
                      <a:pt x="750" y="10809"/>
                      <a:pt x="767" y="11445"/>
                      <a:pt x="815" y="12097"/>
                    </a:cubicBezTo>
                    <a:lnTo>
                      <a:pt x="930" y="14005"/>
                    </a:lnTo>
                    <a:cubicBezTo>
                      <a:pt x="962" y="14233"/>
                      <a:pt x="962" y="14494"/>
                      <a:pt x="978" y="14706"/>
                    </a:cubicBezTo>
                    <a:cubicBezTo>
                      <a:pt x="962" y="14771"/>
                      <a:pt x="962" y="14787"/>
                      <a:pt x="978" y="14820"/>
                    </a:cubicBezTo>
                    <a:cubicBezTo>
                      <a:pt x="978" y="14918"/>
                      <a:pt x="1011" y="14983"/>
                      <a:pt x="1093" y="14999"/>
                    </a:cubicBezTo>
                    <a:cubicBezTo>
                      <a:pt x="1104" y="15001"/>
                      <a:pt x="1116" y="15002"/>
                      <a:pt x="1127" y="15002"/>
                    </a:cubicBezTo>
                    <a:cubicBezTo>
                      <a:pt x="1223" y="15002"/>
                      <a:pt x="1290" y="14940"/>
                      <a:pt x="1305" y="14853"/>
                    </a:cubicBezTo>
                    <a:lnTo>
                      <a:pt x="1305" y="14657"/>
                    </a:lnTo>
                    <a:cubicBezTo>
                      <a:pt x="1288" y="14282"/>
                      <a:pt x="1256" y="13891"/>
                      <a:pt x="1239" y="13532"/>
                    </a:cubicBezTo>
                    <a:cubicBezTo>
                      <a:pt x="1174" y="12619"/>
                      <a:pt x="1125" y="11674"/>
                      <a:pt x="1060" y="10761"/>
                    </a:cubicBezTo>
                    <a:cubicBezTo>
                      <a:pt x="1011" y="10174"/>
                      <a:pt x="995" y="9554"/>
                      <a:pt x="962" y="8967"/>
                    </a:cubicBezTo>
                    <a:lnTo>
                      <a:pt x="767" y="6636"/>
                    </a:lnTo>
                    <a:cubicBezTo>
                      <a:pt x="718" y="6049"/>
                      <a:pt x="669" y="5478"/>
                      <a:pt x="603" y="4891"/>
                    </a:cubicBezTo>
                    <a:cubicBezTo>
                      <a:pt x="555" y="4223"/>
                      <a:pt x="473" y="3538"/>
                      <a:pt x="424" y="2870"/>
                    </a:cubicBezTo>
                    <a:cubicBezTo>
                      <a:pt x="359" y="2055"/>
                      <a:pt x="326" y="1223"/>
                      <a:pt x="277" y="408"/>
                    </a:cubicBezTo>
                    <a:cubicBezTo>
                      <a:pt x="277" y="310"/>
                      <a:pt x="245" y="180"/>
                      <a:pt x="229" y="82"/>
                    </a:cubicBezTo>
                    <a:cubicBezTo>
                      <a:pt x="196" y="17"/>
                      <a:pt x="163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7"/>
              <p:cNvSpPr/>
              <p:nvPr/>
            </p:nvSpPr>
            <p:spPr>
              <a:xfrm>
                <a:off x="1261150" y="1232975"/>
                <a:ext cx="31000" cy="374000"/>
              </a:xfrm>
              <a:custGeom>
                <a:rect b="b" l="l" r="r" t="t"/>
                <a:pathLst>
                  <a:path extrusionOk="0" h="14960" w="1240">
                    <a:moveTo>
                      <a:pt x="124" y="0"/>
                    </a:moveTo>
                    <a:cubicBezTo>
                      <a:pt x="116" y="0"/>
                      <a:pt x="107" y="1"/>
                      <a:pt x="98" y="3"/>
                    </a:cubicBezTo>
                    <a:cubicBezTo>
                      <a:pt x="49" y="36"/>
                      <a:pt x="1" y="69"/>
                      <a:pt x="1" y="134"/>
                    </a:cubicBezTo>
                    <a:lnTo>
                      <a:pt x="1" y="232"/>
                    </a:lnTo>
                    <a:cubicBezTo>
                      <a:pt x="147" y="1226"/>
                      <a:pt x="245" y="2270"/>
                      <a:pt x="310" y="3297"/>
                    </a:cubicBezTo>
                    <a:cubicBezTo>
                      <a:pt x="376" y="4030"/>
                      <a:pt x="392" y="4764"/>
                      <a:pt x="408" y="5498"/>
                    </a:cubicBezTo>
                    <a:cubicBezTo>
                      <a:pt x="457" y="6590"/>
                      <a:pt x="473" y="7715"/>
                      <a:pt x="539" y="8840"/>
                    </a:cubicBezTo>
                    <a:cubicBezTo>
                      <a:pt x="571" y="9753"/>
                      <a:pt x="636" y="10682"/>
                      <a:pt x="702" y="11611"/>
                    </a:cubicBezTo>
                    <a:cubicBezTo>
                      <a:pt x="718" y="12117"/>
                      <a:pt x="751" y="12622"/>
                      <a:pt x="799" y="13128"/>
                    </a:cubicBezTo>
                    <a:cubicBezTo>
                      <a:pt x="832" y="13617"/>
                      <a:pt x="881" y="14090"/>
                      <a:pt x="914" y="14579"/>
                    </a:cubicBezTo>
                    <a:cubicBezTo>
                      <a:pt x="946" y="14709"/>
                      <a:pt x="946" y="14807"/>
                      <a:pt x="1028" y="14905"/>
                    </a:cubicBezTo>
                    <a:cubicBezTo>
                      <a:pt x="1052" y="14941"/>
                      <a:pt x="1086" y="14960"/>
                      <a:pt x="1122" y="14960"/>
                    </a:cubicBezTo>
                    <a:cubicBezTo>
                      <a:pt x="1134" y="14960"/>
                      <a:pt x="1146" y="14958"/>
                      <a:pt x="1158" y="14954"/>
                    </a:cubicBezTo>
                    <a:cubicBezTo>
                      <a:pt x="1207" y="14921"/>
                      <a:pt x="1240" y="14872"/>
                      <a:pt x="1240" y="14823"/>
                    </a:cubicBezTo>
                    <a:cubicBezTo>
                      <a:pt x="1223" y="14693"/>
                      <a:pt x="1207" y="14595"/>
                      <a:pt x="1223" y="14497"/>
                    </a:cubicBezTo>
                    <a:cubicBezTo>
                      <a:pt x="1142" y="13486"/>
                      <a:pt x="1060" y="12443"/>
                      <a:pt x="979" y="11400"/>
                    </a:cubicBezTo>
                    <a:cubicBezTo>
                      <a:pt x="946" y="10845"/>
                      <a:pt x="897" y="10324"/>
                      <a:pt x="881" y="9769"/>
                    </a:cubicBezTo>
                    <a:cubicBezTo>
                      <a:pt x="832" y="9101"/>
                      <a:pt x="799" y="8449"/>
                      <a:pt x="783" y="7780"/>
                    </a:cubicBezTo>
                    <a:cubicBezTo>
                      <a:pt x="751" y="7307"/>
                      <a:pt x="751" y="6818"/>
                      <a:pt x="734" y="6329"/>
                    </a:cubicBezTo>
                    <a:cubicBezTo>
                      <a:pt x="702" y="5628"/>
                      <a:pt x="653" y="4927"/>
                      <a:pt x="636" y="4226"/>
                    </a:cubicBezTo>
                    <a:cubicBezTo>
                      <a:pt x="588" y="2971"/>
                      <a:pt x="473" y="1715"/>
                      <a:pt x="327" y="476"/>
                    </a:cubicBezTo>
                    <a:cubicBezTo>
                      <a:pt x="327" y="362"/>
                      <a:pt x="294" y="215"/>
                      <a:pt x="245" y="85"/>
                    </a:cubicBezTo>
                    <a:cubicBezTo>
                      <a:pt x="231" y="43"/>
                      <a:pt x="180" y="0"/>
                      <a:pt x="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7"/>
              <p:cNvSpPr/>
              <p:nvPr/>
            </p:nvSpPr>
            <p:spPr>
              <a:xfrm>
                <a:off x="1493075" y="1241100"/>
                <a:ext cx="33025" cy="353575"/>
              </a:xfrm>
              <a:custGeom>
                <a:rect b="b" l="l" r="r" t="t"/>
                <a:pathLst>
                  <a:path extrusionOk="0" h="14143" w="1321">
                    <a:moveTo>
                      <a:pt x="115" y="1"/>
                    </a:moveTo>
                    <a:cubicBezTo>
                      <a:pt x="103" y="1"/>
                      <a:pt x="92" y="2"/>
                      <a:pt x="82" y="5"/>
                    </a:cubicBezTo>
                    <a:cubicBezTo>
                      <a:pt x="0" y="21"/>
                      <a:pt x="0" y="86"/>
                      <a:pt x="0" y="168"/>
                    </a:cubicBezTo>
                    <a:cubicBezTo>
                      <a:pt x="0" y="265"/>
                      <a:pt x="33" y="380"/>
                      <a:pt x="33" y="477"/>
                    </a:cubicBezTo>
                    <a:cubicBezTo>
                      <a:pt x="131" y="1635"/>
                      <a:pt x="261" y="2825"/>
                      <a:pt x="359" y="3983"/>
                    </a:cubicBezTo>
                    <a:cubicBezTo>
                      <a:pt x="457" y="5140"/>
                      <a:pt x="538" y="6314"/>
                      <a:pt x="620" y="7488"/>
                    </a:cubicBezTo>
                    <a:cubicBezTo>
                      <a:pt x="685" y="8319"/>
                      <a:pt x="734" y="9167"/>
                      <a:pt x="799" y="9999"/>
                    </a:cubicBezTo>
                    <a:cubicBezTo>
                      <a:pt x="848" y="10830"/>
                      <a:pt x="897" y="11694"/>
                      <a:pt x="962" y="12526"/>
                    </a:cubicBezTo>
                    <a:cubicBezTo>
                      <a:pt x="978" y="12966"/>
                      <a:pt x="995" y="13406"/>
                      <a:pt x="1011" y="13846"/>
                    </a:cubicBezTo>
                    <a:cubicBezTo>
                      <a:pt x="1011" y="13928"/>
                      <a:pt x="1011" y="14009"/>
                      <a:pt x="1060" y="14074"/>
                    </a:cubicBezTo>
                    <a:cubicBezTo>
                      <a:pt x="1088" y="14103"/>
                      <a:pt x="1128" y="14143"/>
                      <a:pt x="1181" y="14143"/>
                    </a:cubicBezTo>
                    <a:cubicBezTo>
                      <a:pt x="1189" y="14143"/>
                      <a:pt x="1198" y="14142"/>
                      <a:pt x="1207" y="14140"/>
                    </a:cubicBezTo>
                    <a:cubicBezTo>
                      <a:pt x="1256" y="14140"/>
                      <a:pt x="1304" y="14091"/>
                      <a:pt x="1304" y="14058"/>
                    </a:cubicBezTo>
                    <a:cubicBezTo>
                      <a:pt x="1321" y="13993"/>
                      <a:pt x="1321" y="13911"/>
                      <a:pt x="1321" y="13846"/>
                    </a:cubicBezTo>
                    <a:cubicBezTo>
                      <a:pt x="1304" y="13618"/>
                      <a:pt x="1304" y="13422"/>
                      <a:pt x="1288" y="13194"/>
                    </a:cubicBezTo>
                    <a:cubicBezTo>
                      <a:pt x="1256" y="12591"/>
                      <a:pt x="1239" y="11955"/>
                      <a:pt x="1207" y="11384"/>
                    </a:cubicBezTo>
                    <a:lnTo>
                      <a:pt x="1011" y="8808"/>
                    </a:lnTo>
                    <a:cubicBezTo>
                      <a:pt x="978" y="8075"/>
                      <a:pt x="930" y="7341"/>
                      <a:pt x="881" y="6607"/>
                    </a:cubicBezTo>
                    <a:cubicBezTo>
                      <a:pt x="799" y="5597"/>
                      <a:pt x="718" y="4586"/>
                      <a:pt x="636" y="3575"/>
                    </a:cubicBezTo>
                    <a:cubicBezTo>
                      <a:pt x="555" y="2548"/>
                      <a:pt x="440" y="1553"/>
                      <a:pt x="343" y="543"/>
                    </a:cubicBezTo>
                    <a:cubicBezTo>
                      <a:pt x="326" y="396"/>
                      <a:pt x="310" y="249"/>
                      <a:pt x="261" y="135"/>
                    </a:cubicBezTo>
                    <a:cubicBezTo>
                      <a:pt x="247" y="39"/>
                      <a:pt x="176" y="1"/>
                      <a:pt x="1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7"/>
              <p:cNvSpPr/>
              <p:nvPr/>
            </p:nvSpPr>
            <p:spPr>
              <a:xfrm>
                <a:off x="1215500" y="1290025"/>
                <a:ext cx="19175" cy="274975"/>
              </a:xfrm>
              <a:custGeom>
                <a:rect b="b" l="l" r="r" t="t"/>
                <a:pathLst>
                  <a:path extrusionOk="0" h="10999" w="767">
                    <a:moveTo>
                      <a:pt x="138" y="1"/>
                    </a:moveTo>
                    <a:cubicBezTo>
                      <a:pt x="86" y="1"/>
                      <a:pt x="47" y="43"/>
                      <a:pt x="33" y="85"/>
                    </a:cubicBezTo>
                    <a:cubicBezTo>
                      <a:pt x="1" y="200"/>
                      <a:pt x="17" y="297"/>
                      <a:pt x="17" y="395"/>
                    </a:cubicBezTo>
                    <a:cubicBezTo>
                      <a:pt x="17" y="1145"/>
                      <a:pt x="33" y="1911"/>
                      <a:pt x="50" y="2482"/>
                    </a:cubicBezTo>
                    <a:cubicBezTo>
                      <a:pt x="82" y="3102"/>
                      <a:pt x="82" y="3558"/>
                      <a:pt x="50" y="3982"/>
                    </a:cubicBezTo>
                    <a:cubicBezTo>
                      <a:pt x="98" y="4846"/>
                      <a:pt x="164" y="5694"/>
                      <a:pt x="213" y="6558"/>
                    </a:cubicBezTo>
                    <a:cubicBezTo>
                      <a:pt x="261" y="7096"/>
                      <a:pt x="278" y="7650"/>
                      <a:pt x="327" y="8205"/>
                    </a:cubicBezTo>
                    <a:cubicBezTo>
                      <a:pt x="376" y="9052"/>
                      <a:pt x="441" y="9916"/>
                      <a:pt x="457" y="10764"/>
                    </a:cubicBezTo>
                    <a:cubicBezTo>
                      <a:pt x="457" y="10829"/>
                      <a:pt x="490" y="10878"/>
                      <a:pt x="490" y="10911"/>
                    </a:cubicBezTo>
                    <a:cubicBezTo>
                      <a:pt x="506" y="10960"/>
                      <a:pt x="539" y="10992"/>
                      <a:pt x="588" y="10992"/>
                    </a:cubicBezTo>
                    <a:cubicBezTo>
                      <a:pt x="603" y="10996"/>
                      <a:pt x="617" y="10998"/>
                      <a:pt x="631" y="10998"/>
                    </a:cubicBezTo>
                    <a:cubicBezTo>
                      <a:pt x="675" y="10998"/>
                      <a:pt x="709" y="10977"/>
                      <a:pt x="734" y="10927"/>
                    </a:cubicBezTo>
                    <a:cubicBezTo>
                      <a:pt x="767" y="10846"/>
                      <a:pt x="767" y="10748"/>
                      <a:pt x="767" y="10666"/>
                    </a:cubicBezTo>
                    <a:cubicBezTo>
                      <a:pt x="734" y="9998"/>
                      <a:pt x="702" y="9346"/>
                      <a:pt x="669" y="8677"/>
                    </a:cubicBezTo>
                    <a:cubicBezTo>
                      <a:pt x="620" y="8074"/>
                      <a:pt x="588" y="7471"/>
                      <a:pt x="539" y="6884"/>
                    </a:cubicBezTo>
                    <a:cubicBezTo>
                      <a:pt x="522" y="6427"/>
                      <a:pt x="506" y="6004"/>
                      <a:pt x="457" y="5547"/>
                    </a:cubicBezTo>
                    <a:cubicBezTo>
                      <a:pt x="359" y="4553"/>
                      <a:pt x="343" y="3542"/>
                      <a:pt x="294" y="2515"/>
                    </a:cubicBezTo>
                    <a:cubicBezTo>
                      <a:pt x="278" y="1797"/>
                      <a:pt x="278" y="1064"/>
                      <a:pt x="278" y="363"/>
                    </a:cubicBezTo>
                    <a:cubicBezTo>
                      <a:pt x="261" y="281"/>
                      <a:pt x="261" y="200"/>
                      <a:pt x="261" y="118"/>
                    </a:cubicBezTo>
                    <a:cubicBezTo>
                      <a:pt x="261" y="53"/>
                      <a:pt x="213" y="4"/>
                      <a:pt x="164" y="4"/>
                    </a:cubicBezTo>
                    <a:cubicBezTo>
                      <a:pt x="155" y="2"/>
                      <a:pt x="146" y="1"/>
                      <a:pt x="1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7"/>
              <p:cNvSpPr/>
              <p:nvPr/>
            </p:nvSpPr>
            <p:spPr>
              <a:xfrm>
                <a:off x="1542800" y="1295700"/>
                <a:ext cx="23250" cy="263025"/>
              </a:xfrm>
              <a:custGeom>
                <a:rect b="b" l="l" r="r" t="t"/>
                <a:pathLst>
                  <a:path extrusionOk="0" h="10521" w="930">
                    <a:moveTo>
                      <a:pt x="132" y="1"/>
                    </a:moveTo>
                    <a:cubicBezTo>
                      <a:pt x="121" y="1"/>
                      <a:pt x="110" y="2"/>
                      <a:pt x="98" y="5"/>
                    </a:cubicBezTo>
                    <a:cubicBezTo>
                      <a:pt x="65" y="22"/>
                      <a:pt x="17" y="70"/>
                      <a:pt x="17" y="103"/>
                    </a:cubicBezTo>
                    <a:cubicBezTo>
                      <a:pt x="17" y="217"/>
                      <a:pt x="0" y="315"/>
                      <a:pt x="17" y="413"/>
                    </a:cubicBezTo>
                    <a:cubicBezTo>
                      <a:pt x="65" y="886"/>
                      <a:pt x="131" y="1326"/>
                      <a:pt x="163" y="1799"/>
                    </a:cubicBezTo>
                    <a:cubicBezTo>
                      <a:pt x="310" y="3070"/>
                      <a:pt x="375" y="4326"/>
                      <a:pt x="424" y="5614"/>
                    </a:cubicBezTo>
                    <a:cubicBezTo>
                      <a:pt x="473" y="6429"/>
                      <a:pt x="489" y="7244"/>
                      <a:pt x="538" y="8059"/>
                    </a:cubicBezTo>
                    <a:cubicBezTo>
                      <a:pt x="571" y="8776"/>
                      <a:pt x="587" y="9477"/>
                      <a:pt x="587" y="10195"/>
                    </a:cubicBezTo>
                    <a:cubicBezTo>
                      <a:pt x="587" y="10276"/>
                      <a:pt x="587" y="10358"/>
                      <a:pt x="620" y="10439"/>
                    </a:cubicBezTo>
                    <a:cubicBezTo>
                      <a:pt x="636" y="10488"/>
                      <a:pt x="669" y="10521"/>
                      <a:pt x="718" y="10521"/>
                    </a:cubicBezTo>
                    <a:cubicBezTo>
                      <a:pt x="783" y="10521"/>
                      <a:pt x="815" y="10505"/>
                      <a:pt x="848" y="10456"/>
                    </a:cubicBezTo>
                    <a:cubicBezTo>
                      <a:pt x="881" y="10407"/>
                      <a:pt x="897" y="10358"/>
                      <a:pt x="897" y="10293"/>
                    </a:cubicBezTo>
                    <a:cubicBezTo>
                      <a:pt x="930" y="10162"/>
                      <a:pt x="930" y="10032"/>
                      <a:pt x="930" y="9885"/>
                    </a:cubicBezTo>
                    <a:cubicBezTo>
                      <a:pt x="897" y="9233"/>
                      <a:pt x="897" y="8581"/>
                      <a:pt x="864" y="7929"/>
                    </a:cubicBezTo>
                    <a:cubicBezTo>
                      <a:pt x="815" y="7032"/>
                      <a:pt x="783" y="6135"/>
                      <a:pt x="701" y="5190"/>
                    </a:cubicBezTo>
                    <a:cubicBezTo>
                      <a:pt x="652" y="4293"/>
                      <a:pt x="620" y="3413"/>
                      <a:pt x="538" y="2516"/>
                    </a:cubicBezTo>
                    <a:cubicBezTo>
                      <a:pt x="473" y="1733"/>
                      <a:pt x="375" y="967"/>
                      <a:pt x="294" y="185"/>
                    </a:cubicBezTo>
                    <a:cubicBezTo>
                      <a:pt x="261" y="152"/>
                      <a:pt x="261" y="103"/>
                      <a:pt x="245" y="70"/>
                    </a:cubicBezTo>
                    <a:cubicBezTo>
                      <a:pt x="231" y="30"/>
                      <a:pt x="185" y="1"/>
                      <a:pt x="1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7"/>
              <p:cNvSpPr/>
              <p:nvPr/>
            </p:nvSpPr>
            <p:spPr>
              <a:xfrm>
                <a:off x="1192275" y="1364700"/>
                <a:ext cx="397000" cy="55875"/>
              </a:xfrm>
              <a:custGeom>
                <a:rect b="b" l="l" r="r" t="t"/>
                <a:pathLst>
                  <a:path extrusionOk="0" h="2235" w="15880">
                    <a:moveTo>
                      <a:pt x="15652" y="0"/>
                    </a:moveTo>
                    <a:cubicBezTo>
                      <a:pt x="15374" y="17"/>
                      <a:pt x="15065" y="33"/>
                      <a:pt x="14788" y="82"/>
                    </a:cubicBezTo>
                    <a:cubicBezTo>
                      <a:pt x="13271" y="261"/>
                      <a:pt x="11788" y="473"/>
                      <a:pt x="10271" y="636"/>
                    </a:cubicBezTo>
                    <a:cubicBezTo>
                      <a:pt x="9342" y="718"/>
                      <a:pt x="8429" y="816"/>
                      <a:pt x="7484" y="930"/>
                    </a:cubicBezTo>
                    <a:cubicBezTo>
                      <a:pt x="6522" y="1044"/>
                      <a:pt x="5543" y="1158"/>
                      <a:pt x="4565" y="1305"/>
                    </a:cubicBezTo>
                    <a:cubicBezTo>
                      <a:pt x="3701" y="1419"/>
                      <a:pt x="2837" y="1566"/>
                      <a:pt x="1989" y="1696"/>
                    </a:cubicBezTo>
                    <a:cubicBezTo>
                      <a:pt x="1386" y="1778"/>
                      <a:pt x="799" y="1859"/>
                      <a:pt x="212" y="1957"/>
                    </a:cubicBezTo>
                    <a:cubicBezTo>
                      <a:pt x="82" y="1973"/>
                      <a:pt x="0" y="2055"/>
                      <a:pt x="33" y="2136"/>
                    </a:cubicBezTo>
                    <a:cubicBezTo>
                      <a:pt x="49" y="2218"/>
                      <a:pt x="131" y="2234"/>
                      <a:pt x="277" y="2234"/>
                    </a:cubicBezTo>
                    <a:cubicBezTo>
                      <a:pt x="332" y="2234"/>
                      <a:pt x="386" y="2227"/>
                      <a:pt x="440" y="2227"/>
                    </a:cubicBezTo>
                    <a:cubicBezTo>
                      <a:pt x="468" y="2227"/>
                      <a:pt x="495" y="2229"/>
                      <a:pt x="522" y="2234"/>
                    </a:cubicBezTo>
                    <a:lnTo>
                      <a:pt x="1614" y="2055"/>
                    </a:lnTo>
                    <a:cubicBezTo>
                      <a:pt x="2919" y="1875"/>
                      <a:pt x="4207" y="1663"/>
                      <a:pt x="5511" y="1484"/>
                    </a:cubicBezTo>
                    <a:cubicBezTo>
                      <a:pt x="6717" y="1305"/>
                      <a:pt x="7940" y="1174"/>
                      <a:pt x="9130" y="1028"/>
                    </a:cubicBezTo>
                    <a:cubicBezTo>
                      <a:pt x="10027" y="913"/>
                      <a:pt x="10924" y="832"/>
                      <a:pt x="11820" y="734"/>
                    </a:cubicBezTo>
                    <a:cubicBezTo>
                      <a:pt x="12929" y="604"/>
                      <a:pt x="14021" y="424"/>
                      <a:pt x="15130" y="327"/>
                    </a:cubicBezTo>
                    <a:cubicBezTo>
                      <a:pt x="15309" y="310"/>
                      <a:pt x="15521" y="278"/>
                      <a:pt x="15700" y="261"/>
                    </a:cubicBezTo>
                    <a:cubicBezTo>
                      <a:pt x="15815" y="261"/>
                      <a:pt x="15880" y="180"/>
                      <a:pt x="15864" y="98"/>
                    </a:cubicBezTo>
                    <a:cubicBezTo>
                      <a:pt x="15815" y="0"/>
                      <a:pt x="15733" y="0"/>
                      <a:pt x="156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7"/>
              <p:cNvSpPr/>
              <p:nvPr/>
            </p:nvSpPr>
            <p:spPr>
              <a:xfrm>
                <a:off x="1197975" y="1308550"/>
                <a:ext cx="382750" cy="58200"/>
              </a:xfrm>
              <a:custGeom>
                <a:rect b="b" l="l" r="r" t="t"/>
                <a:pathLst>
                  <a:path extrusionOk="0" h="2328" w="15310">
                    <a:moveTo>
                      <a:pt x="15155" y="1"/>
                    </a:moveTo>
                    <a:cubicBezTo>
                      <a:pt x="15127" y="1"/>
                      <a:pt x="15096" y="7"/>
                      <a:pt x="15065" y="13"/>
                    </a:cubicBezTo>
                    <a:cubicBezTo>
                      <a:pt x="14560" y="143"/>
                      <a:pt x="14021" y="209"/>
                      <a:pt x="13516" y="257"/>
                    </a:cubicBezTo>
                    <a:cubicBezTo>
                      <a:pt x="12554" y="388"/>
                      <a:pt x="11576" y="518"/>
                      <a:pt x="10614" y="632"/>
                    </a:cubicBezTo>
                    <a:lnTo>
                      <a:pt x="7989" y="942"/>
                    </a:lnTo>
                    <a:cubicBezTo>
                      <a:pt x="7044" y="1040"/>
                      <a:pt x="6114" y="1187"/>
                      <a:pt x="5185" y="1333"/>
                    </a:cubicBezTo>
                    <a:lnTo>
                      <a:pt x="2299" y="1757"/>
                    </a:lnTo>
                    <a:cubicBezTo>
                      <a:pt x="1615" y="1855"/>
                      <a:pt x="914" y="1937"/>
                      <a:pt x="229" y="2035"/>
                    </a:cubicBezTo>
                    <a:cubicBezTo>
                      <a:pt x="164" y="2035"/>
                      <a:pt x="98" y="2067"/>
                      <a:pt x="66" y="2083"/>
                    </a:cubicBezTo>
                    <a:cubicBezTo>
                      <a:pt x="17" y="2083"/>
                      <a:pt x="1" y="2149"/>
                      <a:pt x="1" y="2181"/>
                    </a:cubicBezTo>
                    <a:cubicBezTo>
                      <a:pt x="1" y="2230"/>
                      <a:pt x="17" y="2263"/>
                      <a:pt x="66" y="2279"/>
                    </a:cubicBezTo>
                    <a:cubicBezTo>
                      <a:pt x="131" y="2312"/>
                      <a:pt x="180" y="2328"/>
                      <a:pt x="245" y="2328"/>
                    </a:cubicBezTo>
                    <a:cubicBezTo>
                      <a:pt x="343" y="2312"/>
                      <a:pt x="457" y="2279"/>
                      <a:pt x="571" y="2279"/>
                    </a:cubicBezTo>
                    <a:cubicBezTo>
                      <a:pt x="1158" y="2198"/>
                      <a:pt x="1729" y="2116"/>
                      <a:pt x="2332" y="2035"/>
                    </a:cubicBezTo>
                    <a:cubicBezTo>
                      <a:pt x="3326" y="1888"/>
                      <a:pt x="4305" y="1757"/>
                      <a:pt x="5283" y="1594"/>
                    </a:cubicBezTo>
                    <a:cubicBezTo>
                      <a:pt x="6343" y="1431"/>
                      <a:pt x="7419" y="1285"/>
                      <a:pt x="8495" y="1154"/>
                    </a:cubicBezTo>
                    <a:cubicBezTo>
                      <a:pt x="9342" y="1056"/>
                      <a:pt x="10158" y="975"/>
                      <a:pt x="10989" y="877"/>
                    </a:cubicBezTo>
                    <a:cubicBezTo>
                      <a:pt x="12147" y="730"/>
                      <a:pt x="13304" y="567"/>
                      <a:pt x="14462" y="404"/>
                    </a:cubicBezTo>
                    <a:cubicBezTo>
                      <a:pt x="14690" y="388"/>
                      <a:pt x="14918" y="372"/>
                      <a:pt x="15146" y="290"/>
                    </a:cubicBezTo>
                    <a:cubicBezTo>
                      <a:pt x="15244" y="241"/>
                      <a:pt x="15309" y="160"/>
                      <a:pt x="15261" y="78"/>
                    </a:cubicBezTo>
                    <a:cubicBezTo>
                      <a:pt x="15240" y="17"/>
                      <a:pt x="15201" y="1"/>
                      <a:pt x="15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7"/>
              <p:cNvSpPr/>
              <p:nvPr/>
            </p:nvSpPr>
            <p:spPr>
              <a:xfrm>
                <a:off x="1207750" y="1483725"/>
                <a:ext cx="384800" cy="38725"/>
              </a:xfrm>
              <a:custGeom>
                <a:rect b="b" l="l" r="r" t="t"/>
                <a:pathLst>
                  <a:path extrusionOk="0" h="1549" w="15392">
                    <a:moveTo>
                      <a:pt x="15179" y="0"/>
                    </a:moveTo>
                    <a:lnTo>
                      <a:pt x="14446" y="65"/>
                    </a:lnTo>
                    <a:cubicBezTo>
                      <a:pt x="13761" y="130"/>
                      <a:pt x="13076" y="196"/>
                      <a:pt x="12391" y="245"/>
                    </a:cubicBezTo>
                    <a:cubicBezTo>
                      <a:pt x="11772" y="294"/>
                      <a:pt x="11185" y="359"/>
                      <a:pt x="10598" y="408"/>
                    </a:cubicBezTo>
                    <a:cubicBezTo>
                      <a:pt x="9930" y="457"/>
                      <a:pt x="9277" y="522"/>
                      <a:pt x="8593" y="571"/>
                    </a:cubicBezTo>
                    <a:cubicBezTo>
                      <a:pt x="7908" y="620"/>
                      <a:pt x="7240" y="652"/>
                      <a:pt x="6539" y="717"/>
                    </a:cubicBezTo>
                    <a:lnTo>
                      <a:pt x="4272" y="897"/>
                    </a:lnTo>
                    <a:lnTo>
                      <a:pt x="2381" y="1092"/>
                    </a:lnTo>
                    <a:cubicBezTo>
                      <a:pt x="1713" y="1125"/>
                      <a:pt x="1061" y="1190"/>
                      <a:pt x="392" y="1255"/>
                    </a:cubicBezTo>
                    <a:cubicBezTo>
                      <a:pt x="311" y="1255"/>
                      <a:pt x="196" y="1272"/>
                      <a:pt x="115" y="1288"/>
                    </a:cubicBezTo>
                    <a:cubicBezTo>
                      <a:pt x="66" y="1304"/>
                      <a:pt x="1" y="1370"/>
                      <a:pt x="17" y="1451"/>
                    </a:cubicBezTo>
                    <a:cubicBezTo>
                      <a:pt x="33" y="1516"/>
                      <a:pt x="82" y="1549"/>
                      <a:pt x="148" y="1549"/>
                    </a:cubicBezTo>
                    <a:lnTo>
                      <a:pt x="490" y="1549"/>
                    </a:lnTo>
                    <a:cubicBezTo>
                      <a:pt x="979" y="1516"/>
                      <a:pt x="1419" y="1467"/>
                      <a:pt x="1892" y="1435"/>
                    </a:cubicBezTo>
                    <a:cubicBezTo>
                      <a:pt x="2430" y="1370"/>
                      <a:pt x="2952" y="1304"/>
                      <a:pt x="3490" y="1272"/>
                    </a:cubicBezTo>
                    <a:cubicBezTo>
                      <a:pt x="4109" y="1207"/>
                      <a:pt x="4745" y="1174"/>
                      <a:pt x="5381" y="1109"/>
                    </a:cubicBezTo>
                    <a:lnTo>
                      <a:pt x="7647" y="913"/>
                    </a:lnTo>
                    <a:cubicBezTo>
                      <a:pt x="8560" y="832"/>
                      <a:pt x="9457" y="783"/>
                      <a:pt x="10370" y="701"/>
                    </a:cubicBezTo>
                    <a:cubicBezTo>
                      <a:pt x="11576" y="587"/>
                      <a:pt x="12783" y="457"/>
                      <a:pt x="13973" y="375"/>
                    </a:cubicBezTo>
                    <a:cubicBezTo>
                      <a:pt x="14364" y="359"/>
                      <a:pt x="14739" y="310"/>
                      <a:pt x="15114" y="277"/>
                    </a:cubicBezTo>
                    <a:cubicBezTo>
                      <a:pt x="15196" y="277"/>
                      <a:pt x="15261" y="245"/>
                      <a:pt x="15326" y="228"/>
                    </a:cubicBezTo>
                    <a:cubicBezTo>
                      <a:pt x="15359" y="228"/>
                      <a:pt x="15391" y="179"/>
                      <a:pt x="15391" y="130"/>
                    </a:cubicBezTo>
                    <a:cubicBezTo>
                      <a:pt x="15391" y="65"/>
                      <a:pt x="15342" y="49"/>
                      <a:pt x="15310" y="33"/>
                    </a:cubicBezTo>
                    <a:cubicBezTo>
                      <a:pt x="15261" y="0"/>
                      <a:pt x="15228" y="0"/>
                      <a:pt x="15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7"/>
              <p:cNvSpPr/>
              <p:nvPr/>
            </p:nvSpPr>
            <p:spPr>
              <a:xfrm>
                <a:off x="1208175" y="1425725"/>
                <a:ext cx="375000" cy="52725"/>
              </a:xfrm>
              <a:custGeom>
                <a:rect b="b" l="l" r="r" t="t"/>
                <a:pathLst>
                  <a:path extrusionOk="0" h="2109" w="15000">
                    <a:moveTo>
                      <a:pt x="14840" y="1"/>
                    </a:moveTo>
                    <a:cubicBezTo>
                      <a:pt x="14804" y="1"/>
                      <a:pt x="14763" y="5"/>
                      <a:pt x="14722" y="5"/>
                    </a:cubicBezTo>
                    <a:cubicBezTo>
                      <a:pt x="14331" y="5"/>
                      <a:pt x="13956" y="54"/>
                      <a:pt x="13597" y="103"/>
                    </a:cubicBezTo>
                    <a:cubicBezTo>
                      <a:pt x="12815" y="201"/>
                      <a:pt x="12048" y="331"/>
                      <a:pt x="11249" y="413"/>
                    </a:cubicBezTo>
                    <a:cubicBezTo>
                      <a:pt x="10190" y="527"/>
                      <a:pt x="9114" y="657"/>
                      <a:pt x="8054" y="755"/>
                    </a:cubicBezTo>
                    <a:cubicBezTo>
                      <a:pt x="6929" y="853"/>
                      <a:pt x="5837" y="1048"/>
                      <a:pt x="4728" y="1211"/>
                    </a:cubicBezTo>
                    <a:cubicBezTo>
                      <a:pt x="3978" y="1326"/>
                      <a:pt x="3245" y="1407"/>
                      <a:pt x="2511" y="1505"/>
                    </a:cubicBezTo>
                    <a:cubicBezTo>
                      <a:pt x="1777" y="1619"/>
                      <a:pt x="1027" y="1701"/>
                      <a:pt x="294" y="1798"/>
                    </a:cubicBezTo>
                    <a:cubicBezTo>
                      <a:pt x="212" y="1815"/>
                      <a:pt x="147" y="1831"/>
                      <a:pt x="82" y="1864"/>
                    </a:cubicBezTo>
                    <a:cubicBezTo>
                      <a:pt x="16" y="1880"/>
                      <a:pt x="0" y="1945"/>
                      <a:pt x="0" y="1994"/>
                    </a:cubicBezTo>
                    <a:cubicBezTo>
                      <a:pt x="16" y="2059"/>
                      <a:pt x="65" y="2076"/>
                      <a:pt x="131" y="2108"/>
                    </a:cubicBezTo>
                    <a:lnTo>
                      <a:pt x="245" y="2108"/>
                    </a:lnTo>
                    <a:cubicBezTo>
                      <a:pt x="310" y="2108"/>
                      <a:pt x="391" y="2108"/>
                      <a:pt x="506" y="2043"/>
                    </a:cubicBezTo>
                    <a:cubicBezTo>
                      <a:pt x="1141" y="1961"/>
                      <a:pt x="1794" y="1880"/>
                      <a:pt x="2429" y="1798"/>
                    </a:cubicBezTo>
                    <a:cubicBezTo>
                      <a:pt x="3815" y="1635"/>
                      <a:pt x="5201" y="1407"/>
                      <a:pt x="6587" y="1211"/>
                    </a:cubicBezTo>
                    <a:cubicBezTo>
                      <a:pt x="7646" y="1032"/>
                      <a:pt x="8722" y="934"/>
                      <a:pt x="9782" y="820"/>
                    </a:cubicBezTo>
                    <a:cubicBezTo>
                      <a:pt x="10500" y="739"/>
                      <a:pt x="11184" y="673"/>
                      <a:pt x="11902" y="592"/>
                    </a:cubicBezTo>
                    <a:cubicBezTo>
                      <a:pt x="12864" y="494"/>
                      <a:pt x="13793" y="315"/>
                      <a:pt x="14755" y="250"/>
                    </a:cubicBezTo>
                    <a:cubicBezTo>
                      <a:pt x="14836" y="250"/>
                      <a:pt x="14901" y="217"/>
                      <a:pt x="14967" y="201"/>
                    </a:cubicBezTo>
                    <a:cubicBezTo>
                      <a:pt x="14983" y="184"/>
                      <a:pt x="14999" y="135"/>
                      <a:pt x="14999" y="119"/>
                    </a:cubicBezTo>
                    <a:cubicBezTo>
                      <a:pt x="14999" y="86"/>
                      <a:pt x="14983" y="38"/>
                      <a:pt x="14934" y="21"/>
                    </a:cubicBezTo>
                    <a:cubicBezTo>
                      <a:pt x="14910" y="5"/>
                      <a:pt x="14877" y="1"/>
                      <a:pt x="148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7"/>
              <p:cNvSpPr/>
              <p:nvPr/>
            </p:nvSpPr>
            <p:spPr>
              <a:xfrm>
                <a:off x="1248925" y="1530050"/>
                <a:ext cx="332125" cy="42550"/>
              </a:xfrm>
              <a:custGeom>
                <a:rect b="b" l="l" r="r" t="t"/>
                <a:pathLst>
                  <a:path extrusionOk="0" h="1702" w="13285">
                    <a:moveTo>
                      <a:pt x="13069" y="0"/>
                    </a:moveTo>
                    <a:cubicBezTo>
                      <a:pt x="13028" y="0"/>
                      <a:pt x="12982" y="2"/>
                      <a:pt x="12929" y="6"/>
                    </a:cubicBezTo>
                    <a:cubicBezTo>
                      <a:pt x="12619" y="55"/>
                      <a:pt x="12293" y="87"/>
                      <a:pt x="11983" y="136"/>
                    </a:cubicBezTo>
                    <a:cubicBezTo>
                      <a:pt x="10924" y="250"/>
                      <a:pt x="9880" y="348"/>
                      <a:pt x="8853" y="478"/>
                    </a:cubicBezTo>
                    <a:lnTo>
                      <a:pt x="4940" y="902"/>
                    </a:lnTo>
                    <a:cubicBezTo>
                      <a:pt x="3636" y="1049"/>
                      <a:pt x="2332" y="1163"/>
                      <a:pt x="1028" y="1310"/>
                    </a:cubicBezTo>
                    <a:cubicBezTo>
                      <a:pt x="783" y="1326"/>
                      <a:pt x="538" y="1375"/>
                      <a:pt x="294" y="1391"/>
                    </a:cubicBezTo>
                    <a:cubicBezTo>
                      <a:pt x="229" y="1408"/>
                      <a:pt x="180" y="1408"/>
                      <a:pt x="131" y="1424"/>
                    </a:cubicBezTo>
                    <a:cubicBezTo>
                      <a:pt x="66" y="1473"/>
                      <a:pt x="0" y="1506"/>
                      <a:pt x="17" y="1587"/>
                    </a:cubicBezTo>
                    <a:cubicBezTo>
                      <a:pt x="49" y="1652"/>
                      <a:pt x="82" y="1685"/>
                      <a:pt x="147" y="1701"/>
                    </a:cubicBezTo>
                    <a:lnTo>
                      <a:pt x="212" y="1701"/>
                    </a:lnTo>
                    <a:cubicBezTo>
                      <a:pt x="408" y="1685"/>
                      <a:pt x="636" y="1652"/>
                      <a:pt x="897" y="1603"/>
                    </a:cubicBezTo>
                    <a:cubicBezTo>
                      <a:pt x="1451" y="1554"/>
                      <a:pt x="2006" y="1489"/>
                      <a:pt x="2544" y="1440"/>
                    </a:cubicBezTo>
                    <a:cubicBezTo>
                      <a:pt x="3082" y="1375"/>
                      <a:pt x="3604" y="1326"/>
                      <a:pt x="4142" y="1277"/>
                    </a:cubicBezTo>
                    <a:cubicBezTo>
                      <a:pt x="4859" y="1196"/>
                      <a:pt x="5593" y="1114"/>
                      <a:pt x="6326" y="1033"/>
                    </a:cubicBezTo>
                    <a:cubicBezTo>
                      <a:pt x="7174" y="951"/>
                      <a:pt x="8054" y="837"/>
                      <a:pt x="8902" y="739"/>
                    </a:cubicBezTo>
                    <a:cubicBezTo>
                      <a:pt x="9880" y="641"/>
                      <a:pt x="10859" y="511"/>
                      <a:pt x="11837" y="413"/>
                    </a:cubicBezTo>
                    <a:cubicBezTo>
                      <a:pt x="12228" y="381"/>
                      <a:pt x="12603" y="332"/>
                      <a:pt x="12978" y="266"/>
                    </a:cubicBezTo>
                    <a:cubicBezTo>
                      <a:pt x="13092" y="266"/>
                      <a:pt x="13239" y="266"/>
                      <a:pt x="13271" y="103"/>
                    </a:cubicBezTo>
                    <a:cubicBezTo>
                      <a:pt x="13284" y="27"/>
                      <a:pt x="13217" y="0"/>
                      <a:pt x="130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7"/>
              <p:cNvSpPr/>
              <p:nvPr/>
            </p:nvSpPr>
            <p:spPr>
              <a:xfrm>
                <a:off x="1233025" y="1259475"/>
                <a:ext cx="299200" cy="38825"/>
              </a:xfrm>
              <a:custGeom>
                <a:rect b="b" l="l" r="r" t="t"/>
                <a:pathLst>
                  <a:path extrusionOk="0" h="1553" w="11968">
                    <a:moveTo>
                      <a:pt x="11745" y="1"/>
                    </a:moveTo>
                    <a:cubicBezTo>
                      <a:pt x="11709" y="1"/>
                      <a:pt x="11674" y="3"/>
                      <a:pt x="11641" y="3"/>
                    </a:cubicBezTo>
                    <a:lnTo>
                      <a:pt x="8707" y="313"/>
                    </a:lnTo>
                    <a:cubicBezTo>
                      <a:pt x="7875" y="394"/>
                      <a:pt x="7011" y="476"/>
                      <a:pt x="6180" y="558"/>
                    </a:cubicBezTo>
                    <a:cubicBezTo>
                      <a:pt x="5495" y="623"/>
                      <a:pt x="4794" y="721"/>
                      <a:pt x="4109" y="802"/>
                    </a:cubicBezTo>
                    <a:lnTo>
                      <a:pt x="2153" y="1047"/>
                    </a:lnTo>
                    <a:cubicBezTo>
                      <a:pt x="1517" y="1128"/>
                      <a:pt x="881" y="1193"/>
                      <a:pt x="245" y="1259"/>
                    </a:cubicBezTo>
                    <a:cubicBezTo>
                      <a:pt x="196" y="1259"/>
                      <a:pt x="131" y="1275"/>
                      <a:pt x="66" y="1307"/>
                    </a:cubicBezTo>
                    <a:cubicBezTo>
                      <a:pt x="33" y="1356"/>
                      <a:pt x="1" y="1389"/>
                      <a:pt x="1" y="1438"/>
                    </a:cubicBezTo>
                    <a:cubicBezTo>
                      <a:pt x="1" y="1503"/>
                      <a:pt x="50" y="1536"/>
                      <a:pt x="82" y="1536"/>
                    </a:cubicBezTo>
                    <a:cubicBezTo>
                      <a:pt x="164" y="1552"/>
                      <a:pt x="245" y="1552"/>
                      <a:pt x="310" y="1552"/>
                    </a:cubicBezTo>
                    <a:cubicBezTo>
                      <a:pt x="767" y="1519"/>
                      <a:pt x="1191" y="1471"/>
                      <a:pt x="1631" y="1389"/>
                    </a:cubicBezTo>
                    <a:cubicBezTo>
                      <a:pt x="2332" y="1307"/>
                      <a:pt x="3000" y="1226"/>
                      <a:pt x="3702" y="1144"/>
                    </a:cubicBezTo>
                    <a:cubicBezTo>
                      <a:pt x="4305" y="1063"/>
                      <a:pt x="4941" y="981"/>
                      <a:pt x="5576" y="900"/>
                    </a:cubicBezTo>
                    <a:cubicBezTo>
                      <a:pt x="6066" y="867"/>
                      <a:pt x="6571" y="818"/>
                      <a:pt x="7076" y="769"/>
                    </a:cubicBezTo>
                    <a:lnTo>
                      <a:pt x="9457" y="525"/>
                    </a:lnTo>
                    <a:lnTo>
                      <a:pt x="11723" y="280"/>
                    </a:lnTo>
                    <a:cubicBezTo>
                      <a:pt x="11804" y="280"/>
                      <a:pt x="11870" y="248"/>
                      <a:pt x="11935" y="231"/>
                    </a:cubicBezTo>
                    <a:cubicBezTo>
                      <a:pt x="11951" y="231"/>
                      <a:pt x="11967" y="199"/>
                      <a:pt x="11967" y="150"/>
                    </a:cubicBezTo>
                    <a:cubicBezTo>
                      <a:pt x="11967" y="85"/>
                      <a:pt x="11951" y="52"/>
                      <a:pt x="11902" y="36"/>
                    </a:cubicBezTo>
                    <a:cubicBezTo>
                      <a:pt x="11853" y="6"/>
                      <a:pt x="11798" y="1"/>
                      <a:pt x="117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2" name="Google Shape;532;p17"/>
            <p:cNvSpPr/>
            <p:nvPr/>
          </p:nvSpPr>
          <p:spPr>
            <a:xfrm>
              <a:off x="8511375" y="4575698"/>
              <a:ext cx="553338" cy="567808"/>
            </a:xfrm>
            <a:custGeom>
              <a:rect b="b" l="l" r="r" t="t"/>
              <a:pathLst>
                <a:path extrusionOk="0" h="12347" w="12033">
                  <a:moveTo>
                    <a:pt x="10486" y="0"/>
                  </a:moveTo>
                  <a:cubicBezTo>
                    <a:pt x="10325" y="0"/>
                    <a:pt x="10159" y="87"/>
                    <a:pt x="10011" y="266"/>
                  </a:cubicBezTo>
                  <a:cubicBezTo>
                    <a:pt x="9896" y="412"/>
                    <a:pt x="9782" y="559"/>
                    <a:pt x="9701" y="722"/>
                  </a:cubicBezTo>
                  <a:cubicBezTo>
                    <a:pt x="9619" y="901"/>
                    <a:pt x="9538" y="1097"/>
                    <a:pt x="9489" y="1309"/>
                  </a:cubicBezTo>
                  <a:cubicBezTo>
                    <a:pt x="9212" y="2222"/>
                    <a:pt x="9016" y="3168"/>
                    <a:pt x="8869" y="4113"/>
                  </a:cubicBezTo>
                  <a:cubicBezTo>
                    <a:pt x="8690" y="5303"/>
                    <a:pt x="8543" y="6510"/>
                    <a:pt x="8380" y="7700"/>
                  </a:cubicBezTo>
                  <a:cubicBezTo>
                    <a:pt x="8282" y="8482"/>
                    <a:pt x="8136" y="9281"/>
                    <a:pt x="7907" y="10031"/>
                  </a:cubicBezTo>
                  <a:cubicBezTo>
                    <a:pt x="7891" y="10113"/>
                    <a:pt x="7875" y="10211"/>
                    <a:pt x="7810" y="10292"/>
                  </a:cubicBezTo>
                  <a:cubicBezTo>
                    <a:pt x="7744" y="10259"/>
                    <a:pt x="7744" y="10178"/>
                    <a:pt x="7728" y="10113"/>
                  </a:cubicBezTo>
                  <a:cubicBezTo>
                    <a:pt x="7614" y="9330"/>
                    <a:pt x="7500" y="8564"/>
                    <a:pt x="7451" y="7781"/>
                  </a:cubicBezTo>
                  <a:cubicBezTo>
                    <a:pt x="7418" y="7341"/>
                    <a:pt x="7386" y="6917"/>
                    <a:pt x="7337" y="6461"/>
                  </a:cubicBezTo>
                  <a:cubicBezTo>
                    <a:pt x="7288" y="5792"/>
                    <a:pt x="7239" y="5140"/>
                    <a:pt x="7174" y="4472"/>
                  </a:cubicBezTo>
                  <a:cubicBezTo>
                    <a:pt x="7125" y="3738"/>
                    <a:pt x="7076" y="2972"/>
                    <a:pt x="6978" y="2238"/>
                  </a:cubicBezTo>
                  <a:cubicBezTo>
                    <a:pt x="6913" y="1863"/>
                    <a:pt x="6848" y="1456"/>
                    <a:pt x="6717" y="1064"/>
                  </a:cubicBezTo>
                  <a:cubicBezTo>
                    <a:pt x="6652" y="918"/>
                    <a:pt x="6587" y="771"/>
                    <a:pt x="6505" y="641"/>
                  </a:cubicBezTo>
                  <a:cubicBezTo>
                    <a:pt x="6360" y="426"/>
                    <a:pt x="6169" y="316"/>
                    <a:pt x="5978" y="316"/>
                  </a:cubicBezTo>
                  <a:cubicBezTo>
                    <a:pt x="5806" y="316"/>
                    <a:pt x="5634" y="406"/>
                    <a:pt x="5494" y="592"/>
                  </a:cubicBezTo>
                  <a:cubicBezTo>
                    <a:pt x="5413" y="673"/>
                    <a:pt x="5364" y="771"/>
                    <a:pt x="5299" y="885"/>
                  </a:cubicBezTo>
                  <a:cubicBezTo>
                    <a:pt x="5185" y="1130"/>
                    <a:pt x="5103" y="1390"/>
                    <a:pt x="5038" y="1651"/>
                  </a:cubicBezTo>
                  <a:cubicBezTo>
                    <a:pt x="4891" y="2157"/>
                    <a:pt x="4810" y="2711"/>
                    <a:pt x="4728" y="3249"/>
                  </a:cubicBezTo>
                  <a:lnTo>
                    <a:pt x="4304" y="6053"/>
                  </a:lnTo>
                  <a:cubicBezTo>
                    <a:pt x="4158" y="7113"/>
                    <a:pt x="4027" y="8173"/>
                    <a:pt x="3815" y="9232"/>
                  </a:cubicBezTo>
                  <a:cubicBezTo>
                    <a:pt x="3734" y="9640"/>
                    <a:pt x="3652" y="10048"/>
                    <a:pt x="3554" y="10455"/>
                  </a:cubicBezTo>
                  <a:cubicBezTo>
                    <a:pt x="3554" y="10495"/>
                    <a:pt x="3543" y="10525"/>
                    <a:pt x="3512" y="10525"/>
                  </a:cubicBezTo>
                  <a:cubicBezTo>
                    <a:pt x="3505" y="10525"/>
                    <a:pt x="3498" y="10523"/>
                    <a:pt x="3489" y="10520"/>
                  </a:cubicBezTo>
                  <a:cubicBezTo>
                    <a:pt x="3473" y="10520"/>
                    <a:pt x="3457" y="10504"/>
                    <a:pt x="3457" y="10471"/>
                  </a:cubicBezTo>
                  <a:cubicBezTo>
                    <a:pt x="3342" y="10096"/>
                    <a:pt x="3293" y="9689"/>
                    <a:pt x="3245" y="9281"/>
                  </a:cubicBezTo>
                  <a:cubicBezTo>
                    <a:pt x="3163" y="8401"/>
                    <a:pt x="3098" y="7537"/>
                    <a:pt x="3049" y="6673"/>
                  </a:cubicBezTo>
                  <a:cubicBezTo>
                    <a:pt x="2967" y="5254"/>
                    <a:pt x="2772" y="3869"/>
                    <a:pt x="2560" y="2483"/>
                  </a:cubicBezTo>
                  <a:cubicBezTo>
                    <a:pt x="2495" y="2075"/>
                    <a:pt x="2397" y="1668"/>
                    <a:pt x="2234" y="1309"/>
                  </a:cubicBezTo>
                  <a:cubicBezTo>
                    <a:pt x="2152" y="1097"/>
                    <a:pt x="2071" y="918"/>
                    <a:pt x="1924" y="771"/>
                  </a:cubicBezTo>
                  <a:cubicBezTo>
                    <a:pt x="1789" y="636"/>
                    <a:pt x="1640" y="570"/>
                    <a:pt x="1495" y="570"/>
                  </a:cubicBezTo>
                  <a:cubicBezTo>
                    <a:pt x="1324" y="570"/>
                    <a:pt x="1159" y="660"/>
                    <a:pt x="1027" y="836"/>
                  </a:cubicBezTo>
                  <a:cubicBezTo>
                    <a:pt x="962" y="934"/>
                    <a:pt x="897" y="1048"/>
                    <a:pt x="864" y="1162"/>
                  </a:cubicBezTo>
                  <a:cubicBezTo>
                    <a:pt x="718" y="1537"/>
                    <a:pt x="603" y="1896"/>
                    <a:pt x="522" y="2271"/>
                  </a:cubicBezTo>
                  <a:cubicBezTo>
                    <a:pt x="375" y="2890"/>
                    <a:pt x="294" y="3543"/>
                    <a:pt x="228" y="4178"/>
                  </a:cubicBezTo>
                  <a:cubicBezTo>
                    <a:pt x="131" y="4977"/>
                    <a:pt x="65" y="5743"/>
                    <a:pt x="49" y="6542"/>
                  </a:cubicBezTo>
                  <a:cubicBezTo>
                    <a:pt x="0" y="8059"/>
                    <a:pt x="33" y="9542"/>
                    <a:pt x="65" y="11026"/>
                  </a:cubicBezTo>
                  <a:cubicBezTo>
                    <a:pt x="65" y="11287"/>
                    <a:pt x="82" y="11531"/>
                    <a:pt x="114" y="11776"/>
                  </a:cubicBezTo>
                  <a:cubicBezTo>
                    <a:pt x="131" y="11906"/>
                    <a:pt x="147" y="12020"/>
                    <a:pt x="196" y="12151"/>
                  </a:cubicBezTo>
                  <a:cubicBezTo>
                    <a:pt x="212" y="12265"/>
                    <a:pt x="310" y="12346"/>
                    <a:pt x="440" y="12346"/>
                  </a:cubicBezTo>
                  <a:cubicBezTo>
                    <a:pt x="571" y="12346"/>
                    <a:pt x="685" y="12297"/>
                    <a:pt x="734" y="12167"/>
                  </a:cubicBezTo>
                  <a:cubicBezTo>
                    <a:pt x="766" y="12102"/>
                    <a:pt x="799" y="12020"/>
                    <a:pt x="799" y="11939"/>
                  </a:cubicBezTo>
                  <a:cubicBezTo>
                    <a:pt x="815" y="11776"/>
                    <a:pt x="848" y="11596"/>
                    <a:pt x="848" y="11433"/>
                  </a:cubicBezTo>
                  <a:cubicBezTo>
                    <a:pt x="848" y="10374"/>
                    <a:pt x="815" y="9330"/>
                    <a:pt x="815" y="8270"/>
                  </a:cubicBezTo>
                  <a:cubicBezTo>
                    <a:pt x="815" y="6934"/>
                    <a:pt x="881" y="5580"/>
                    <a:pt x="1027" y="4244"/>
                  </a:cubicBezTo>
                  <a:cubicBezTo>
                    <a:pt x="1060" y="3689"/>
                    <a:pt x="1141" y="3119"/>
                    <a:pt x="1272" y="2564"/>
                  </a:cubicBezTo>
                  <a:cubicBezTo>
                    <a:pt x="1337" y="2303"/>
                    <a:pt x="1370" y="2043"/>
                    <a:pt x="1500" y="1798"/>
                  </a:cubicBezTo>
                  <a:cubicBezTo>
                    <a:pt x="1516" y="1831"/>
                    <a:pt x="1549" y="1831"/>
                    <a:pt x="1549" y="1863"/>
                  </a:cubicBezTo>
                  <a:cubicBezTo>
                    <a:pt x="1598" y="1977"/>
                    <a:pt x="1631" y="2108"/>
                    <a:pt x="1663" y="2222"/>
                  </a:cubicBezTo>
                  <a:cubicBezTo>
                    <a:pt x="1875" y="3282"/>
                    <a:pt x="2006" y="4358"/>
                    <a:pt x="2120" y="5450"/>
                  </a:cubicBezTo>
                  <a:cubicBezTo>
                    <a:pt x="2250" y="6445"/>
                    <a:pt x="2266" y="7423"/>
                    <a:pt x="2348" y="8417"/>
                  </a:cubicBezTo>
                  <a:cubicBezTo>
                    <a:pt x="2397" y="9004"/>
                    <a:pt x="2446" y="9607"/>
                    <a:pt x="2560" y="10178"/>
                  </a:cubicBezTo>
                  <a:cubicBezTo>
                    <a:pt x="2609" y="10520"/>
                    <a:pt x="2690" y="10863"/>
                    <a:pt x="2821" y="11189"/>
                  </a:cubicBezTo>
                  <a:cubicBezTo>
                    <a:pt x="2886" y="11319"/>
                    <a:pt x="2919" y="11433"/>
                    <a:pt x="2984" y="11531"/>
                  </a:cubicBezTo>
                  <a:cubicBezTo>
                    <a:pt x="3120" y="11772"/>
                    <a:pt x="3308" y="11890"/>
                    <a:pt x="3498" y="11890"/>
                  </a:cubicBezTo>
                  <a:cubicBezTo>
                    <a:pt x="3695" y="11890"/>
                    <a:pt x="3894" y="11763"/>
                    <a:pt x="4043" y="11515"/>
                  </a:cubicBezTo>
                  <a:cubicBezTo>
                    <a:pt x="4109" y="11417"/>
                    <a:pt x="4141" y="11319"/>
                    <a:pt x="4190" y="11205"/>
                  </a:cubicBezTo>
                  <a:cubicBezTo>
                    <a:pt x="4223" y="11042"/>
                    <a:pt x="4288" y="10879"/>
                    <a:pt x="4321" y="10716"/>
                  </a:cubicBezTo>
                  <a:cubicBezTo>
                    <a:pt x="4516" y="10064"/>
                    <a:pt x="4614" y="9412"/>
                    <a:pt x="4728" y="8760"/>
                  </a:cubicBezTo>
                  <a:cubicBezTo>
                    <a:pt x="4875" y="7928"/>
                    <a:pt x="4973" y="7113"/>
                    <a:pt x="5103" y="6281"/>
                  </a:cubicBezTo>
                  <a:cubicBezTo>
                    <a:pt x="5266" y="5157"/>
                    <a:pt x="5446" y="4064"/>
                    <a:pt x="5625" y="2939"/>
                  </a:cubicBezTo>
                  <a:cubicBezTo>
                    <a:pt x="5690" y="2597"/>
                    <a:pt x="5755" y="2222"/>
                    <a:pt x="5837" y="1880"/>
                  </a:cubicBezTo>
                  <a:cubicBezTo>
                    <a:pt x="5869" y="1749"/>
                    <a:pt x="5869" y="1619"/>
                    <a:pt x="6000" y="1488"/>
                  </a:cubicBezTo>
                  <a:cubicBezTo>
                    <a:pt x="6016" y="1619"/>
                    <a:pt x="6065" y="1717"/>
                    <a:pt x="6065" y="1863"/>
                  </a:cubicBezTo>
                  <a:cubicBezTo>
                    <a:pt x="6179" y="2369"/>
                    <a:pt x="6228" y="2890"/>
                    <a:pt x="6261" y="3428"/>
                  </a:cubicBezTo>
                  <a:cubicBezTo>
                    <a:pt x="6326" y="4146"/>
                    <a:pt x="6359" y="4879"/>
                    <a:pt x="6424" y="5580"/>
                  </a:cubicBezTo>
                  <a:cubicBezTo>
                    <a:pt x="6473" y="6281"/>
                    <a:pt x="6522" y="6950"/>
                    <a:pt x="6587" y="7651"/>
                  </a:cubicBezTo>
                  <a:cubicBezTo>
                    <a:pt x="6668" y="8499"/>
                    <a:pt x="6750" y="9330"/>
                    <a:pt x="6897" y="10194"/>
                  </a:cubicBezTo>
                  <a:cubicBezTo>
                    <a:pt x="6929" y="10504"/>
                    <a:pt x="6994" y="10798"/>
                    <a:pt x="7125" y="11107"/>
                  </a:cubicBezTo>
                  <a:cubicBezTo>
                    <a:pt x="7157" y="11254"/>
                    <a:pt x="7223" y="11401"/>
                    <a:pt x="7320" y="11499"/>
                  </a:cubicBezTo>
                  <a:cubicBezTo>
                    <a:pt x="7447" y="11625"/>
                    <a:pt x="7595" y="11690"/>
                    <a:pt x="7742" y="11690"/>
                  </a:cubicBezTo>
                  <a:cubicBezTo>
                    <a:pt x="7880" y="11690"/>
                    <a:pt x="8017" y="11633"/>
                    <a:pt x="8136" y="11515"/>
                  </a:cubicBezTo>
                  <a:cubicBezTo>
                    <a:pt x="8233" y="11417"/>
                    <a:pt x="8315" y="11287"/>
                    <a:pt x="8364" y="11172"/>
                  </a:cubicBezTo>
                  <a:cubicBezTo>
                    <a:pt x="8445" y="10961"/>
                    <a:pt x="8527" y="10765"/>
                    <a:pt x="8592" y="10553"/>
                  </a:cubicBezTo>
                  <a:cubicBezTo>
                    <a:pt x="8837" y="9787"/>
                    <a:pt x="9000" y="8972"/>
                    <a:pt x="9114" y="8156"/>
                  </a:cubicBezTo>
                  <a:cubicBezTo>
                    <a:pt x="9293" y="6966"/>
                    <a:pt x="9440" y="5776"/>
                    <a:pt x="9603" y="4570"/>
                  </a:cubicBezTo>
                  <a:cubicBezTo>
                    <a:pt x="9750" y="3608"/>
                    <a:pt x="9945" y="2630"/>
                    <a:pt x="10222" y="1700"/>
                  </a:cubicBezTo>
                  <a:cubicBezTo>
                    <a:pt x="10255" y="1570"/>
                    <a:pt x="10320" y="1423"/>
                    <a:pt x="10353" y="1293"/>
                  </a:cubicBezTo>
                  <a:cubicBezTo>
                    <a:pt x="10353" y="1260"/>
                    <a:pt x="10385" y="1244"/>
                    <a:pt x="10402" y="1244"/>
                  </a:cubicBezTo>
                  <a:cubicBezTo>
                    <a:pt x="10418" y="1244"/>
                    <a:pt x="10467" y="1260"/>
                    <a:pt x="10467" y="1309"/>
                  </a:cubicBezTo>
                  <a:cubicBezTo>
                    <a:pt x="10581" y="1749"/>
                    <a:pt x="10646" y="2206"/>
                    <a:pt x="10679" y="2678"/>
                  </a:cubicBezTo>
                  <a:cubicBezTo>
                    <a:pt x="10744" y="3363"/>
                    <a:pt x="10809" y="4081"/>
                    <a:pt x="10842" y="4798"/>
                  </a:cubicBezTo>
                  <a:cubicBezTo>
                    <a:pt x="10907" y="5727"/>
                    <a:pt x="10972" y="6673"/>
                    <a:pt x="11005" y="7602"/>
                  </a:cubicBezTo>
                  <a:cubicBezTo>
                    <a:pt x="11070" y="8711"/>
                    <a:pt x="11054" y="9819"/>
                    <a:pt x="11168" y="10944"/>
                  </a:cubicBezTo>
                  <a:cubicBezTo>
                    <a:pt x="11201" y="11156"/>
                    <a:pt x="11233" y="11336"/>
                    <a:pt x="11298" y="11515"/>
                  </a:cubicBezTo>
                  <a:cubicBezTo>
                    <a:pt x="11354" y="11668"/>
                    <a:pt x="11506" y="11786"/>
                    <a:pt x="11661" y="11786"/>
                  </a:cubicBezTo>
                  <a:cubicBezTo>
                    <a:pt x="11687" y="11786"/>
                    <a:pt x="11713" y="11783"/>
                    <a:pt x="11739" y="11776"/>
                  </a:cubicBezTo>
                  <a:cubicBezTo>
                    <a:pt x="11902" y="11743"/>
                    <a:pt x="12016" y="11596"/>
                    <a:pt x="12016" y="11401"/>
                  </a:cubicBezTo>
                  <a:cubicBezTo>
                    <a:pt x="12032" y="11336"/>
                    <a:pt x="12016" y="11287"/>
                    <a:pt x="12016" y="11254"/>
                  </a:cubicBezTo>
                  <a:cubicBezTo>
                    <a:pt x="11967" y="10781"/>
                    <a:pt x="11934" y="10341"/>
                    <a:pt x="11902" y="9868"/>
                  </a:cubicBezTo>
                  <a:cubicBezTo>
                    <a:pt x="11820" y="8466"/>
                    <a:pt x="11820" y="7031"/>
                    <a:pt x="11722" y="5629"/>
                  </a:cubicBezTo>
                  <a:cubicBezTo>
                    <a:pt x="11641" y="4472"/>
                    <a:pt x="11576" y="3298"/>
                    <a:pt x="11445" y="2140"/>
                  </a:cubicBezTo>
                  <a:cubicBezTo>
                    <a:pt x="11380" y="1700"/>
                    <a:pt x="11315" y="1260"/>
                    <a:pt x="11201" y="836"/>
                  </a:cubicBezTo>
                  <a:cubicBezTo>
                    <a:pt x="11152" y="673"/>
                    <a:pt x="11087" y="510"/>
                    <a:pt x="11005" y="363"/>
                  </a:cubicBezTo>
                  <a:cubicBezTo>
                    <a:pt x="10863" y="124"/>
                    <a:pt x="10678" y="0"/>
                    <a:pt x="104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3" name="Google Shape;533;p17"/>
            <p:cNvGrpSpPr/>
            <p:nvPr/>
          </p:nvGrpSpPr>
          <p:grpSpPr>
            <a:xfrm>
              <a:off x="845609" y="61063"/>
              <a:ext cx="659617" cy="514521"/>
              <a:chOff x="4944100" y="1287200"/>
              <a:chExt cx="490750" cy="382800"/>
            </a:xfrm>
          </p:grpSpPr>
          <p:sp>
            <p:nvSpPr>
              <p:cNvPr id="534" name="Google Shape;534;p17"/>
              <p:cNvSpPr/>
              <p:nvPr/>
            </p:nvSpPr>
            <p:spPr>
              <a:xfrm>
                <a:off x="4950200" y="1287200"/>
                <a:ext cx="484650" cy="192325"/>
              </a:xfrm>
              <a:custGeom>
                <a:rect b="b" l="l" r="r" t="t"/>
                <a:pathLst>
                  <a:path extrusionOk="0" h="7693" w="19386">
                    <a:moveTo>
                      <a:pt x="14408" y="0"/>
                    </a:moveTo>
                    <a:cubicBezTo>
                      <a:pt x="14233" y="0"/>
                      <a:pt x="14057" y="23"/>
                      <a:pt x="13875" y="68"/>
                    </a:cubicBezTo>
                    <a:cubicBezTo>
                      <a:pt x="13288" y="182"/>
                      <a:pt x="12766" y="443"/>
                      <a:pt x="12294" y="818"/>
                    </a:cubicBezTo>
                    <a:cubicBezTo>
                      <a:pt x="11788" y="1226"/>
                      <a:pt x="11299" y="1666"/>
                      <a:pt x="10843" y="2139"/>
                    </a:cubicBezTo>
                    <a:cubicBezTo>
                      <a:pt x="10565" y="2432"/>
                      <a:pt x="10272" y="2725"/>
                      <a:pt x="9979" y="3019"/>
                    </a:cubicBezTo>
                    <a:cubicBezTo>
                      <a:pt x="9783" y="3182"/>
                      <a:pt x="9587" y="3345"/>
                      <a:pt x="9359" y="3459"/>
                    </a:cubicBezTo>
                    <a:cubicBezTo>
                      <a:pt x="9188" y="3557"/>
                      <a:pt x="9021" y="3606"/>
                      <a:pt x="8854" y="3606"/>
                    </a:cubicBezTo>
                    <a:cubicBezTo>
                      <a:pt x="8686" y="3606"/>
                      <a:pt x="8519" y="3557"/>
                      <a:pt x="8348" y="3459"/>
                    </a:cubicBezTo>
                    <a:cubicBezTo>
                      <a:pt x="8071" y="3345"/>
                      <a:pt x="7875" y="3166"/>
                      <a:pt x="7663" y="2954"/>
                    </a:cubicBezTo>
                    <a:cubicBezTo>
                      <a:pt x="7403" y="2677"/>
                      <a:pt x="7158" y="2383"/>
                      <a:pt x="6897" y="2106"/>
                    </a:cubicBezTo>
                    <a:cubicBezTo>
                      <a:pt x="6587" y="1747"/>
                      <a:pt x="6261" y="1421"/>
                      <a:pt x="5903" y="1144"/>
                    </a:cubicBezTo>
                    <a:cubicBezTo>
                      <a:pt x="5544" y="875"/>
                      <a:pt x="5173" y="716"/>
                      <a:pt x="4850" y="716"/>
                    </a:cubicBezTo>
                    <a:cubicBezTo>
                      <a:pt x="4820" y="716"/>
                      <a:pt x="4790" y="717"/>
                      <a:pt x="4761" y="720"/>
                    </a:cubicBezTo>
                    <a:cubicBezTo>
                      <a:pt x="3751" y="736"/>
                      <a:pt x="3017" y="1046"/>
                      <a:pt x="2430" y="1617"/>
                    </a:cubicBezTo>
                    <a:cubicBezTo>
                      <a:pt x="1436" y="2546"/>
                      <a:pt x="718" y="3655"/>
                      <a:pt x="245" y="4926"/>
                    </a:cubicBezTo>
                    <a:cubicBezTo>
                      <a:pt x="82" y="5383"/>
                      <a:pt x="1" y="5823"/>
                      <a:pt x="229" y="6280"/>
                    </a:cubicBezTo>
                    <a:cubicBezTo>
                      <a:pt x="245" y="6361"/>
                      <a:pt x="245" y="6426"/>
                      <a:pt x="278" y="6508"/>
                    </a:cubicBezTo>
                    <a:cubicBezTo>
                      <a:pt x="359" y="7030"/>
                      <a:pt x="718" y="7356"/>
                      <a:pt x="1191" y="7568"/>
                    </a:cubicBezTo>
                    <a:cubicBezTo>
                      <a:pt x="1359" y="7651"/>
                      <a:pt x="1533" y="7693"/>
                      <a:pt x="1710" y="7693"/>
                    </a:cubicBezTo>
                    <a:cubicBezTo>
                      <a:pt x="1912" y="7693"/>
                      <a:pt x="2116" y="7639"/>
                      <a:pt x="2316" y="7535"/>
                    </a:cubicBezTo>
                    <a:cubicBezTo>
                      <a:pt x="2528" y="7437"/>
                      <a:pt x="2740" y="7290"/>
                      <a:pt x="2935" y="7127"/>
                    </a:cubicBezTo>
                    <a:cubicBezTo>
                      <a:pt x="3245" y="6883"/>
                      <a:pt x="3555" y="6606"/>
                      <a:pt x="3816" y="6312"/>
                    </a:cubicBezTo>
                    <a:cubicBezTo>
                      <a:pt x="4044" y="6100"/>
                      <a:pt x="4272" y="5856"/>
                      <a:pt x="4484" y="5611"/>
                    </a:cubicBezTo>
                    <a:cubicBezTo>
                      <a:pt x="4696" y="5383"/>
                      <a:pt x="4892" y="5171"/>
                      <a:pt x="5169" y="5008"/>
                    </a:cubicBezTo>
                    <a:cubicBezTo>
                      <a:pt x="5358" y="4887"/>
                      <a:pt x="5512" y="4825"/>
                      <a:pt x="5659" y="4825"/>
                    </a:cubicBezTo>
                    <a:cubicBezTo>
                      <a:pt x="5828" y="4825"/>
                      <a:pt x="5988" y="4907"/>
                      <a:pt x="6180" y="5073"/>
                    </a:cubicBezTo>
                    <a:cubicBezTo>
                      <a:pt x="6327" y="5204"/>
                      <a:pt x="6441" y="5334"/>
                      <a:pt x="6587" y="5481"/>
                    </a:cubicBezTo>
                    <a:cubicBezTo>
                      <a:pt x="6865" y="5791"/>
                      <a:pt x="7158" y="6117"/>
                      <a:pt x="7468" y="6426"/>
                    </a:cubicBezTo>
                    <a:cubicBezTo>
                      <a:pt x="7761" y="6752"/>
                      <a:pt x="8120" y="7030"/>
                      <a:pt x="8495" y="7258"/>
                    </a:cubicBezTo>
                    <a:cubicBezTo>
                      <a:pt x="8846" y="7453"/>
                      <a:pt x="9197" y="7555"/>
                      <a:pt x="9574" y="7555"/>
                    </a:cubicBezTo>
                    <a:cubicBezTo>
                      <a:pt x="9669" y="7555"/>
                      <a:pt x="9766" y="7548"/>
                      <a:pt x="9864" y="7535"/>
                    </a:cubicBezTo>
                    <a:cubicBezTo>
                      <a:pt x="10272" y="7502"/>
                      <a:pt x="10647" y="7372"/>
                      <a:pt x="11006" y="7193"/>
                    </a:cubicBezTo>
                    <a:cubicBezTo>
                      <a:pt x="11723" y="6850"/>
                      <a:pt x="12343" y="6361"/>
                      <a:pt x="12913" y="5807"/>
                    </a:cubicBezTo>
                    <a:cubicBezTo>
                      <a:pt x="13158" y="5562"/>
                      <a:pt x="13402" y="5334"/>
                      <a:pt x="13663" y="5122"/>
                    </a:cubicBezTo>
                    <a:cubicBezTo>
                      <a:pt x="13908" y="4910"/>
                      <a:pt x="14168" y="4763"/>
                      <a:pt x="14478" y="4666"/>
                    </a:cubicBezTo>
                    <a:cubicBezTo>
                      <a:pt x="14607" y="4632"/>
                      <a:pt x="14732" y="4616"/>
                      <a:pt x="14855" y="4616"/>
                    </a:cubicBezTo>
                    <a:cubicBezTo>
                      <a:pt x="15153" y="4616"/>
                      <a:pt x="15435" y="4714"/>
                      <a:pt x="15701" y="4910"/>
                    </a:cubicBezTo>
                    <a:cubicBezTo>
                      <a:pt x="15897" y="5073"/>
                      <a:pt x="16092" y="5285"/>
                      <a:pt x="16255" y="5481"/>
                    </a:cubicBezTo>
                    <a:cubicBezTo>
                      <a:pt x="16418" y="5693"/>
                      <a:pt x="16614" y="5888"/>
                      <a:pt x="16842" y="6068"/>
                    </a:cubicBezTo>
                    <a:cubicBezTo>
                      <a:pt x="17119" y="6275"/>
                      <a:pt x="17407" y="6389"/>
                      <a:pt x="17736" y="6389"/>
                    </a:cubicBezTo>
                    <a:cubicBezTo>
                      <a:pt x="17796" y="6389"/>
                      <a:pt x="17856" y="6385"/>
                      <a:pt x="17918" y="6377"/>
                    </a:cubicBezTo>
                    <a:cubicBezTo>
                      <a:pt x="18228" y="6345"/>
                      <a:pt x="18538" y="6263"/>
                      <a:pt x="18815" y="6133"/>
                    </a:cubicBezTo>
                    <a:cubicBezTo>
                      <a:pt x="19223" y="5954"/>
                      <a:pt x="19386" y="5660"/>
                      <a:pt x="19320" y="5236"/>
                    </a:cubicBezTo>
                    <a:cubicBezTo>
                      <a:pt x="19271" y="4829"/>
                      <a:pt x="19157" y="4421"/>
                      <a:pt x="18962" y="4062"/>
                    </a:cubicBezTo>
                    <a:cubicBezTo>
                      <a:pt x="18424" y="3052"/>
                      <a:pt x="17772" y="2139"/>
                      <a:pt x="16989" y="1323"/>
                    </a:cubicBezTo>
                    <a:cubicBezTo>
                      <a:pt x="16467" y="802"/>
                      <a:pt x="15897" y="394"/>
                      <a:pt x="15212" y="150"/>
                    </a:cubicBezTo>
                    <a:cubicBezTo>
                      <a:pt x="14937" y="51"/>
                      <a:pt x="14674" y="0"/>
                      <a:pt x="14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7"/>
              <p:cNvSpPr/>
              <p:nvPr/>
            </p:nvSpPr>
            <p:spPr>
              <a:xfrm>
                <a:off x="4944100" y="1479825"/>
                <a:ext cx="480150" cy="190175"/>
              </a:xfrm>
              <a:custGeom>
                <a:rect b="b" l="l" r="r" t="t"/>
                <a:pathLst>
                  <a:path extrusionOk="0" h="7607" w="19206">
                    <a:moveTo>
                      <a:pt x="15040" y="0"/>
                    </a:moveTo>
                    <a:cubicBezTo>
                      <a:pt x="14636" y="0"/>
                      <a:pt x="14239" y="98"/>
                      <a:pt x="13842" y="286"/>
                    </a:cubicBezTo>
                    <a:cubicBezTo>
                      <a:pt x="13467" y="450"/>
                      <a:pt x="13173" y="678"/>
                      <a:pt x="12864" y="922"/>
                    </a:cubicBezTo>
                    <a:cubicBezTo>
                      <a:pt x="12391" y="1297"/>
                      <a:pt x="11951" y="1672"/>
                      <a:pt x="11478" y="2064"/>
                    </a:cubicBezTo>
                    <a:cubicBezTo>
                      <a:pt x="10972" y="2487"/>
                      <a:pt x="10418" y="2879"/>
                      <a:pt x="9848" y="3221"/>
                    </a:cubicBezTo>
                    <a:cubicBezTo>
                      <a:pt x="9555" y="3397"/>
                      <a:pt x="9267" y="3482"/>
                      <a:pt x="8979" y="3482"/>
                    </a:cubicBezTo>
                    <a:cubicBezTo>
                      <a:pt x="8704" y="3482"/>
                      <a:pt x="8430" y="3405"/>
                      <a:pt x="8152" y="3254"/>
                    </a:cubicBezTo>
                    <a:cubicBezTo>
                      <a:pt x="7761" y="3058"/>
                      <a:pt x="7467" y="2781"/>
                      <a:pt x="7190" y="2471"/>
                    </a:cubicBezTo>
                    <a:cubicBezTo>
                      <a:pt x="6994" y="2194"/>
                      <a:pt x="6815" y="1917"/>
                      <a:pt x="6603" y="1623"/>
                    </a:cubicBezTo>
                    <a:cubicBezTo>
                      <a:pt x="6440" y="1411"/>
                      <a:pt x="6293" y="1183"/>
                      <a:pt x="6147" y="971"/>
                    </a:cubicBezTo>
                    <a:cubicBezTo>
                      <a:pt x="5807" y="585"/>
                      <a:pt x="5418" y="392"/>
                      <a:pt x="4966" y="392"/>
                    </a:cubicBezTo>
                    <a:cubicBezTo>
                      <a:pt x="4788" y="392"/>
                      <a:pt x="4600" y="422"/>
                      <a:pt x="4402" y="482"/>
                    </a:cubicBezTo>
                    <a:cubicBezTo>
                      <a:pt x="4141" y="596"/>
                      <a:pt x="3897" y="710"/>
                      <a:pt x="3652" y="857"/>
                    </a:cubicBezTo>
                    <a:cubicBezTo>
                      <a:pt x="3016" y="1265"/>
                      <a:pt x="2478" y="1705"/>
                      <a:pt x="1924" y="2194"/>
                    </a:cubicBezTo>
                    <a:cubicBezTo>
                      <a:pt x="1109" y="2928"/>
                      <a:pt x="587" y="3873"/>
                      <a:pt x="180" y="4868"/>
                    </a:cubicBezTo>
                    <a:cubicBezTo>
                      <a:pt x="65" y="5194"/>
                      <a:pt x="0" y="5520"/>
                      <a:pt x="0" y="5862"/>
                    </a:cubicBezTo>
                    <a:cubicBezTo>
                      <a:pt x="0" y="6156"/>
                      <a:pt x="82" y="6400"/>
                      <a:pt x="212" y="6645"/>
                    </a:cubicBezTo>
                    <a:cubicBezTo>
                      <a:pt x="419" y="7022"/>
                      <a:pt x="745" y="7218"/>
                      <a:pt x="1127" y="7218"/>
                    </a:cubicBezTo>
                    <a:cubicBezTo>
                      <a:pt x="1257" y="7218"/>
                      <a:pt x="1393" y="7196"/>
                      <a:pt x="1533" y="7150"/>
                    </a:cubicBezTo>
                    <a:cubicBezTo>
                      <a:pt x="1859" y="7036"/>
                      <a:pt x="2169" y="6840"/>
                      <a:pt x="2429" y="6645"/>
                    </a:cubicBezTo>
                    <a:cubicBezTo>
                      <a:pt x="2739" y="6417"/>
                      <a:pt x="3000" y="6139"/>
                      <a:pt x="3261" y="5846"/>
                    </a:cubicBezTo>
                    <a:lnTo>
                      <a:pt x="4060" y="4933"/>
                    </a:lnTo>
                    <a:cubicBezTo>
                      <a:pt x="4190" y="4786"/>
                      <a:pt x="4321" y="4672"/>
                      <a:pt x="4467" y="4525"/>
                    </a:cubicBezTo>
                    <a:cubicBezTo>
                      <a:pt x="4579" y="4395"/>
                      <a:pt x="4717" y="4339"/>
                      <a:pt x="4863" y="4339"/>
                    </a:cubicBezTo>
                    <a:cubicBezTo>
                      <a:pt x="4973" y="4339"/>
                      <a:pt x="5089" y="4371"/>
                      <a:pt x="5201" y="4428"/>
                    </a:cubicBezTo>
                    <a:cubicBezTo>
                      <a:pt x="5446" y="4525"/>
                      <a:pt x="5658" y="4705"/>
                      <a:pt x="5837" y="4884"/>
                    </a:cubicBezTo>
                    <a:cubicBezTo>
                      <a:pt x="6081" y="5129"/>
                      <a:pt x="6293" y="5373"/>
                      <a:pt x="6554" y="5618"/>
                    </a:cubicBezTo>
                    <a:cubicBezTo>
                      <a:pt x="7011" y="6090"/>
                      <a:pt x="7500" y="6563"/>
                      <a:pt x="8054" y="6955"/>
                    </a:cubicBezTo>
                    <a:cubicBezTo>
                      <a:pt x="8625" y="7362"/>
                      <a:pt x="9261" y="7574"/>
                      <a:pt x="10027" y="7607"/>
                    </a:cubicBezTo>
                    <a:cubicBezTo>
                      <a:pt x="10157" y="7574"/>
                      <a:pt x="10353" y="7574"/>
                      <a:pt x="10597" y="7525"/>
                    </a:cubicBezTo>
                    <a:cubicBezTo>
                      <a:pt x="11510" y="7362"/>
                      <a:pt x="12309" y="6955"/>
                      <a:pt x="13027" y="6351"/>
                    </a:cubicBezTo>
                    <a:cubicBezTo>
                      <a:pt x="13385" y="6058"/>
                      <a:pt x="13711" y="5699"/>
                      <a:pt x="14070" y="5373"/>
                    </a:cubicBezTo>
                    <a:cubicBezTo>
                      <a:pt x="14233" y="5210"/>
                      <a:pt x="14396" y="5031"/>
                      <a:pt x="14592" y="4917"/>
                    </a:cubicBezTo>
                    <a:cubicBezTo>
                      <a:pt x="14854" y="4730"/>
                      <a:pt x="15187" y="4584"/>
                      <a:pt x="15532" y="4584"/>
                    </a:cubicBezTo>
                    <a:cubicBezTo>
                      <a:pt x="15853" y="4584"/>
                      <a:pt x="16185" y="4710"/>
                      <a:pt x="16483" y="5047"/>
                    </a:cubicBezTo>
                    <a:cubicBezTo>
                      <a:pt x="16597" y="5177"/>
                      <a:pt x="16695" y="5275"/>
                      <a:pt x="16793" y="5373"/>
                    </a:cubicBezTo>
                    <a:cubicBezTo>
                      <a:pt x="17086" y="5650"/>
                      <a:pt x="17347" y="5911"/>
                      <a:pt x="17624" y="6172"/>
                    </a:cubicBezTo>
                    <a:cubicBezTo>
                      <a:pt x="17738" y="6270"/>
                      <a:pt x="17853" y="6351"/>
                      <a:pt x="17983" y="6433"/>
                    </a:cubicBezTo>
                    <a:cubicBezTo>
                      <a:pt x="18138" y="6545"/>
                      <a:pt x="18284" y="6600"/>
                      <a:pt x="18418" y="6600"/>
                    </a:cubicBezTo>
                    <a:cubicBezTo>
                      <a:pt x="18635" y="6600"/>
                      <a:pt x="18820" y="6455"/>
                      <a:pt x="18961" y="6172"/>
                    </a:cubicBezTo>
                    <a:cubicBezTo>
                      <a:pt x="18994" y="6074"/>
                      <a:pt x="19043" y="5976"/>
                      <a:pt x="19075" y="5846"/>
                    </a:cubicBezTo>
                    <a:cubicBezTo>
                      <a:pt x="19206" y="5455"/>
                      <a:pt x="19206" y="5047"/>
                      <a:pt x="19124" y="4672"/>
                    </a:cubicBezTo>
                    <a:cubicBezTo>
                      <a:pt x="19043" y="4183"/>
                      <a:pt x="18912" y="3694"/>
                      <a:pt x="18749" y="3205"/>
                    </a:cubicBezTo>
                    <a:cubicBezTo>
                      <a:pt x="18554" y="2634"/>
                      <a:pt x="18276" y="2080"/>
                      <a:pt x="17918" y="1591"/>
                    </a:cubicBezTo>
                    <a:cubicBezTo>
                      <a:pt x="17380" y="857"/>
                      <a:pt x="16695" y="368"/>
                      <a:pt x="15831" y="123"/>
                    </a:cubicBezTo>
                    <a:cubicBezTo>
                      <a:pt x="15563" y="40"/>
                      <a:pt x="15300" y="0"/>
                      <a:pt x="150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18"/>
          <p:cNvGrpSpPr/>
          <p:nvPr/>
        </p:nvGrpSpPr>
        <p:grpSpPr>
          <a:xfrm>
            <a:off x="-162150" y="3655723"/>
            <a:ext cx="9204731" cy="1621335"/>
            <a:chOff x="-162150" y="3655723"/>
            <a:chExt cx="9204731" cy="1621335"/>
          </a:xfrm>
        </p:grpSpPr>
        <p:sp>
          <p:nvSpPr>
            <p:cNvPr id="538" name="Google Shape;538;p18"/>
            <p:cNvSpPr/>
            <p:nvPr/>
          </p:nvSpPr>
          <p:spPr>
            <a:xfrm>
              <a:off x="-37525" y="4223525"/>
              <a:ext cx="1105870" cy="1053533"/>
            </a:xfrm>
            <a:custGeom>
              <a:rect b="b" l="l" r="r" t="t"/>
              <a:pathLst>
                <a:path extrusionOk="0" h="24417" w="25630">
                  <a:moveTo>
                    <a:pt x="13760" y="5148"/>
                  </a:moveTo>
                  <a:cubicBezTo>
                    <a:pt x="13844" y="5148"/>
                    <a:pt x="13918" y="5191"/>
                    <a:pt x="13973" y="5300"/>
                  </a:cubicBezTo>
                  <a:cubicBezTo>
                    <a:pt x="14511" y="6278"/>
                    <a:pt x="15016" y="7256"/>
                    <a:pt x="15522" y="8251"/>
                  </a:cubicBezTo>
                  <a:cubicBezTo>
                    <a:pt x="15636" y="8463"/>
                    <a:pt x="15571" y="8610"/>
                    <a:pt x="15391" y="8691"/>
                  </a:cubicBezTo>
                  <a:cubicBezTo>
                    <a:pt x="14218" y="9213"/>
                    <a:pt x="13044" y="9767"/>
                    <a:pt x="11886" y="10289"/>
                  </a:cubicBezTo>
                  <a:cubicBezTo>
                    <a:pt x="11837" y="10321"/>
                    <a:pt x="11772" y="10321"/>
                    <a:pt x="11723" y="10321"/>
                  </a:cubicBezTo>
                  <a:cubicBezTo>
                    <a:pt x="11593" y="10289"/>
                    <a:pt x="11527" y="10191"/>
                    <a:pt x="11479" y="10109"/>
                  </a:cubicBezTo>
                  <a:cubicBezTo>
                    <a:pt x="11316" y="9767"/>
                    <a:pt x="11120" y="9441"/>
                    <a:pt x="10957" y="9115"/>
                  </a:cubicBezTo>
                  <a:cubicBezTo>
                    <a:pt x="10663" y="8528"/>
                    <a:pt x="10370" y="7957"/>
                    <a:pt x="10060" y="7354"/>
                  </a:cubicBezTo>
                  <a:cubicBezTo>
                    <a:pt x="9962" y="7159"/>
                    <a:pt x="10028" y="7061"/>
                    <a:pt x="10207" y="6947"/>
                  </a:cubicBezTo>
                  <a:cubicBezTo>
                    <a:pt x="11332" y="6376"/>
                    <a:pt x="12424" y="5789"/>
                    <a:pt x="13549" y="5218"/>
                  </a:cubicBezTo>
                  <a:cubicBezTo>
                    <a:pt x="13621" y="5175"/>
                    <a:pt x="13694" y="5148"/>
                    <a:pt x="13760" y="5148"/>
                  </a:cubicBezTo>
                  <a:close/>
                  <a:moveTo>
                    <a:pt x="8807" y="7642"/>
                  </a:moveTo>
                  <a:cubicBezTo>
                    <a:pt x="8916" y="7642"/>
                    <a:pt x="8998" y="7704"/>
                    <a:pt x="9066" y="7827"/>
                  </a:cubicBezTo>
                  <a:cubicBezTo>
                    <a:pt x="9555" y="8773"/>
                    <a:pt x="10044" y="9702"/>
                    <a:pt x="10517" y="10631"/>
                  </a:cubicBezTo>
                  <a:cubicBezTo>
                    <a:pt x="10614" y="10859"/>
                    <a:pt x="10500" y="10973"/>
                    <a:pt x="10321" y="11039"/>
                  </a:cubicBezTo>
                  <a:cubicBezTo>
                    <a:pt x="9538" y="11430"/>
                    <a:pt x="8740" y="11838"/>
                    <a:pt x="7941" y="12229"/>
                  </a:cubicBezTo>
                  <a:cubicBezTo>
                    <a:pt x="7664" y="12376"/>
                    <a:pt x="7370" y="12506"/>
                    <a:pt x="7093" y="12636"/>
                  </a:cubicBezTo>
                  <a:cubicBezTo>
                    <a:pt x="7028" y="12653"/>
                    <a:pt x="6946" y="12669"/>
                    <a:pt x="6881" y="12702"/>
                  </a:cubicBezTo>
                  <a:cubicBezTo>
                    <a:pt x="6718" y="12685"/>
                    <a:pt x="6669" y="12571"/>
                    <a:pt x="6620" y="12473"/>
                  </a:cubicBezTo>
                  <a:cubicBezTo>
                    <a:pt x="6278" y="11886"/>
                    <a:pt x="5919" y="11283"/>
                    <a:pt x="5626" y="10680"/>
                  </a:cubicBezTo>
                  <a:cubicBezTo>
                    <a:pt x="5414" y="10289"/>
                    <a:pt x="5071" y="9963"/>
                    <a:pt x="5055" y="9474"/>
                  </a:cubicBezTo>
                  <a:cubicBezTo>
                    <a:pt x="5381" y="9196"/>
                    <a:pt x="5789" y="9050"/>
                    <a:pt x="6180" y="8870"/>
                  </a:cubicBezTo>
                  <a:cubicBezTo>
                    <a:pt x="6995" y="8463"/>
                    <a:pt x="7827" y="8071"/>
                    <a:pt x="8642" y="7680"/>
                  </a:cubicBezTo>
                  <a:cubicBezTo>
                    <a:pt x="8703" y="7655"/>
                    <a:pt x="8758" y="7642"/>
                    <a:pt x="8807" y="7642"/>
                  </a:cubicBezTo>
                  <a:close/>
                  <a:moveTo>
                    <a:pt x="16050" y="9639"/>
                  </a:moveTo>
                  <a:cubicBezTo>
                    <a:pt x="16155" y="9639"/>
                    <a:pt x="16243" y="9687"/>
                    <a:pt x="16304" y="9800"/>
                  </a:cubicBezTo>
                  <a:cubicBezTo>
                    <a:pt x="16956" y="11055"/>
                    <a:pt x="17592" y="12294"/>
                    <a:pt x="18244" y="13533"/>
                  </a:cubicBezTo>
                  <a:cubicBezTo>
                    <a:pt x="18261" y="13549"/>
                    <a:pt x="18261" y="13582"/>
                    <a:pt x="18261" y="13598"/>
                  </a:cubicBezTo>
                  <a:cubicBezTo>
                    <a:pt x="18277" y="13712"/>
                    <a:pt x="18196" y="13778"/>
                    <a:pt x="18163" y="13843"/>
                  </a:cubicBezTo>
                  <a:cubicBezTo>
                    <a:pt x="18098" y="13875"/>
                    <a:pt x="18016" y="13924"/>
                    <a:pt x="17935" y="13957"/>
                  </a:cubicBezTo>
                  <a:cubicBezTo>
                    <a:pt x="16875" y="14479"/>
                    <a:pt x="15832" y="15000"/>
                    <a:pt x="14772" y="15506"/>
                  </a:cubicBezTo>
                  <a:cubicBezTo>
                    <a:pt x="14607" y="15595"/>
                    <a:pt x="14506" y="15644"/>
                    <a:pt x="14431" y="15644"/>
                  </a:cubicBezTo>
                  <a:cubicBezTo>
                    <a:pt x="14327" y="15644"/>
                    <a:pt x="14273" y="15551"/>
                    <a:pt x="14169" y="15343"/>
                  </a:cubicBezTo>
                  <a:cubicBezTo>
                    <a:pt x="13533" y="14136"/>
                    <a:pt x="12913" y="12962"/>
                    <a:pt x="12310" y="11756"/>
                  </a:cubicBezTo>
                  <a:cubicBezTo>
                    <a:pt x="12163" y="11495"/>
                    <a:pt x="12180" y="11381"/>
                    <a:pt x="12424" y="11267"/>
                  </a:cubicBezTo>
                  <a:cubicBezTo>
                    <a:pt x="13565" y="10729"/>
                    <a:pt x="14707" y="10207"/>
                    <a:pt x="15848" y="9686"/>
                  </a:cubicBezTo>
                  <a:cubicBezTo>
                    <a:pt x="15920" y="9655"/>
                    <a:pt x="15988" y="9639"/>
                    <a:pt x="16050" y="9639"/>
                  </a:cubicBezTo>
                  <a:close/>
                  <a:moveTo>
                    <a:pt x="11067" y="11965"/>
                  </a:moveTo>
                  <a:cubicBezTo>
                    <a:pt x="11159" y="11965"/>
                    <a:pt x="11215" y="12032"/>
                    <a:pt x="11283" y="12196"/>
                  </a:cubicBezTo>
                  <a:cubicBezTo>
                    <a:pt x="11919" y="13435"/>
                    <a:pt x="12555" y="14674"/>
                    <a:pt x="13207" y="15913"/>
                  </a:cubicBezTo>
                  <a:cubicBezTo>
                    <a:pt x="13305" y="16125"/>
                    <a:pt x="13272" y="16239"/>
                    <a:pt x="13076" y="16354"/>
                  </a:cubicBezTo>
                  <a:cubicBezTo>
                    <a:pt x="12017" y="16892"/>
                    <a:pt x="10941" y="17446"/>
                    <a:pt x="9881" y="18000"/>
                  </a:cubicBezTo>
                  <a:cubicBezTo>
                    <a:pt x="9848" y="18017"/>
                    <a:pt x="9783" y="18017"/>
                    <a:pt x="9718" y="18033"/>
                  </a:cubicBezTo>
                  <a:cubicBezTo>
                    <a:pt x="9653" y="18000"/>
                    <a:pt x="9620" y="17984"/>
                    <a:pt x="9587" y="17935"/>
                  </a:cubicBezTo>
                  <a:cubicBezTo>
                    <a:pt x="9555" y="17902"/>
                    <a:pt x="9506" y="17837"/>
                    <a:pt x="9490" y="17788"/>
                  </a:cubicBezTo>
                  <a:cubicBezTo>
                    <a:pt x="8837" y="16549"/>
                    <a:pt x="8185" y="15326"/>
                    <a:pt x="7533" y="14087"/>
                  </a:cubicBezTo>
                  <a:cubicBezTo>
                    <a:pt x="7386" y="13827"/>
                    <a:pt x="7419" y="13761"/>
                    <a:pt x="7680" y="13615"/>
                  </a:cubicBezTo>
                  <a:cubicBezTo>
                    <a:pt x="8723" y="13093"/>
                    <a:pt x="9767" y="12555"/>
                    <a:pt x="10810" y="12050"/>
                  </a:cubicBezTo>
                  <a:cubicBezTo>
                    <a:pt x="10923" y="11996"/>
                    <a:pt x="11003" y="11965"/>
                    <a:pt x="11067" y="11965"/>
                  </a:cubicBezTo>
                  <a:close/>
                  <a:moveTo>
                    <a:pt x="12117" y="1"/>
                  </a:moveTo>
                  <a:cubicBezTo>
                    <a:pt x="12037" y="1"/>
                    <a:pt x="11958" y="22"/>
                    <a:pt x="11886" y="67"/>
                  </a:cubicBezTo>
                  <a:cubicBezTo>
                    <a:pt x="11658" y="181"/>
                    <a:pt x="11576" y="458"/>
                    <a:pt x="11674" y="735"/>
                  </a:cubicBezTo>
                  <a:cubicBezTo>
                    <a:pt x="11739" y="914"/>
                    <a:pt x="11837" y="1077"/>
                    <a:pt x="11935" y="1273"/>
                  </a:cubicBezTo>
                  <a:lnTo>
                    <a:pt x="13223" y="3718"/>
                  </a:lnTo>
                  <a:cubicBezTo>
                    <a:pt x="13370" y="3996"/>
                    <a:pt x="13370" y="4061"/>
                    <a:pt x="13109" y="4208"/>
                  </a:cubicBezTo>
                  <a:cubicBezTo>
                    <a:pt x="12017" y="4778"/>
                    <a:pt x="10924" y="5349"/>
                    <a:pt x="9816" y="5887"/>
                  </a:cubicBezTo>
                  <a:cubicBezTo>
                    <a:pt x="9701" y="5944"/>
                    <a:pt x="9619" y="5976"/>
                    <a:pt x="9552" y="5976"/>
                  </a:cubicBezTo>
                  <a:cubicBezTo>
                    <a:pt x="9446" y="5976"/>
                    <a:pt x="9377" y="5897"/>
                    <a:pt x="9278" y="5708"/>
                  </a:cubicBezTo>
                  <a:cubicBezTo>
                    <a:pt x="8886" y="5039"/>
                    <a:pt x="8511" y="4338"/>
                    <a:pt x="8153" y="3670"/>
                  </a:cubicBezTo>
                  <a:cubicBezTo>
                    <a:pt x="8055" y="3490"/>
                    <a:pt x="7924" y="3278"/>
                    <a:pt x="7778" y="3099"/>
                  </a:cubicBezTo>
                  <a:cubicBezTo>
                    <a:pt x="7669" y="2969"/>
                    <a:pt x="7524" y="2903"/>
                    <a:pt x="7382" y="2903"/>
                  </a:cubicBezTo>
                  <a:cubicBezTo>
                    <a:pt x="7310" y="2903"/>
                    <a:pt x="7240" y="2920"/>
                    <a:pt x="7174" y="2952"/>
                  </a:cubicBezTo>
                  <a:cubicBezTo>
                    <a:pt x="6930" y="3099"/>
                    <a:pt x="6832" y="3360"/>
                    <a:pt x="6930" y="3637"/>
                  </a:cubicBezTo>
                  <a:cubicBezTo>
                    <a:pt x="7028" y="3833"/>
                    <a:pt x="7158" y="4045"/>
                    <a:pt x="7256" y="4240"/>
                  </a:cubicBezTo>
                  <a:cubicBezTo>
                    <a:pt x="7615" y="4892"/>
                    <a:pt x="7973" y="5561"/>
                    <a:pt x="8316" y="6213"/>
                  </a:cubicBezTo>
                  <a:cubicBezTo>
                    <a:pt x="8430" y="6490"/>
                    <a:pt x="8413" y="6572"/>
                    <a:pt x="8153" y="6686"/>
                  </a:cubicBezTo>
                  <a:cubicBezTo>
                    <a:pt x="7028" y="7240"/>
                    <a:pt x="5886" y="7762"/>
                    <a:pt x="4745" y="8316"/>
                  </a:cubicBezTo>
                  <a:cubicBezTo>
                    <a:pt x="4658" y="8363"/>
                    <a:pt x="4589" y="8386"/>
                    <a:pt x="4530" y="8386"/>
                  </a:cubicBezTo>
                  <a:cubicBezTo>
                    <a:pt x="4424" y="8386"/>
                    <a:pt x="4350" y="8310"/>
                    <a:pt x="4256" y="8153"/>
                  </a:cubicBezTo>
                  <a:cubicBezTo>
                    <a:pt x="3930" y="7631"/>
                    <a:pt x="3620" y="7077"/>
                    <a:pt x="3294" y="6523"/>
                  </a:cubicBezTo>
                  <a:cubicBezTo>
                    <a:pt x="3196" y="6343"/>
                    <a:pt x="3099" y="6180"/>
                    <a:pt x="2952" y="6034"/>
                  </a:cubicBezTo>
                  <a:cubicBezTo>
                    <a:pt x="2862" y="5943"/>
                    <a:pt x="2753" y="5896"/>
                    <a:pt x="2633" y="5896"/>
                  </a:cubicBezTo>
                  <a:cubicBezTo>
                    <a:pt x="2558" y="5896"/>
                    <a:pt x="2479" y="5914"/>
                    <a:pt x="2398" y="5952"/>
                  </a:cubicBezTo>
                  <a:cubicBezTo>
                    <a:pt x="2202" y="6050"/>
                    <a:pt x="2071" y="6278"/>
                    <a:pt x="2153" y="6523"/>
                  </a:cubicBezTo>
                  <a:cubicBezTo>
                    <a:pt x="2218" y="6735"/>
                    <a:pt x="2300" y="6898"/>
                    <a:pt x="2398" y="7077"/>
                  </a:cubicBezTo>
                  <a:cubicBezTo>
                    <a:pt x="2675" y="7517"/>
                    <a:pt x="2936" y="7974"/>
                    <a:pt x="3180" y="8414"/>
                  </a:cubicBezTo>
                  <a:cubicBezTo>
                    <a:pt x="3457" y="8952"/>
                    <a:pt x="3441" y="8952"/>
                    <a:pt x="2887" y="9229"/>
                  </a:cubicBezTo>
                  <a:cubicBezTo>
                    <a:pt x="2724" y="9311"/>
                    <a:pt x="2593" y="9376"/>
                    <a:pt x="2430" y="9457"/>
                  </a:cubicBezTo>
                  <a:cubicBezTo>
                    <a:pt x="1876" y="9751"/>
                    <a:pt x="1305" y="10028"/>
                    <a:pt x="751" y="10338"/>
                  </a:cubicBezTo>
                  <a:cubicBezTo>
                    <a:pt x="490" y="10484"/>
                    <a:pt x="245" y="10615"/>
                    <a:pt x="99" y="10892"/>
                  </a:cubicBezTo>
                  <a:cubicBezTo>
                    <a:pt x="1" y="11104"/>
                    <a:pt x="17" y="11332"/>
                    <a:pt x="197" y="11511"/>
                  </a:cubicBezTo>
                  <a:cubicBezTo>
                    <a:pt x="306" y="11610"/>
                    <a:pt x="431" y="11672"/>
                    <a:pt x="560" y="11672"/>
                  </a:cubicBezTo>
                  <a:cubicBezTo>
                    <a:pt x="623" y="11672"/>
                    <a:pt x="687" y="11658"/>
                    <a:pt x="751" y="11626"/>
                  </a:cubicBezTo>
                  <a:cubicBezTo>
                    <a:pt x="881" y="11560"/>
                    <a:pt x="995" y="11479"/>
                    <a:pt x="1126" y="11414"/>
                  </a:cubicBezTo>
                  <a:cubicBezTo>
                    <a:pt x="1908" y="11006"/>
                    <a:pt x="2691" y="10599"/>
                    <a:pt x="3490" y="10191"/>
                  </a:cubicBezTo>
                  <a:cubicBezTo>
                    <a:pt x="3696" y="10085"/>
                    <a:pt x="3820" y="10022"/>
                    <a:pt x="3917" y="10022"/>
                  </a:cubicBezTo>
                  <a:cubicBezTo>
                    <a:pt x="4057" y="10022"/>
                    <a:pt x="4138" y="10156"/>
                    <a:pt x="4321" y="10484"/>
                  </a:cubicBezTo>
                  <a:cubicBezTo>
                    <a:pt x="4729" y="11185"/>
                    <a:pt x="5120" y="11919"/>
                    <a:pt x="5528" y="12653"/>
                  </a:cubicBezTo>
                  <a:cubicBezTo>
                    <a:pt x="5821" y="13207"/>
                    <a:pt x="5886" y="13207"/>
                    <a:pt x="5234" y="13517"/>
                  </a:cubicBezTo>
                  <a:lnTo>
                    <a:pt x="3213" y="14495"/>
                  </a:lnTo>
                  <a:cubicBezTo>
                    <a:pt x="2968" y="14609"/>
                    <a:pt x="2707" y="14756"/>
                    <a:pt x="2544" y="15000"/>
                  </a:cubicBezTo>
                  <a:cubicBezTo>
                    <a:pt x="2446" y="15180"/>
                    <a:pt x="2381" y="15375"/>
                    <a:pt x="2512" y="15571"/>
                  </a:cubicBezTo>
                  <a:cubicBezTo>
                    <a:pt x="2613" y="15759"/>
                    <a:pt x="2791" y="15870"/>
                    <a:pt x="3001" y="15870"/>
                  </a:cubicBezTo>
                  <a:cubicBezTo>
                    <a:pt x="3027" y="15870"/>
                    <a:pt x="3055" y="15868"/>
                    <a:pt x="3082" y="15864"/>
                  </a:cubicBezTo>
                  <a:cubicBezTo>
                    <a:pt x="3196" y="15832"/>
                    <a:pt x="3327" y="15799"/>
                    <a:pt x="3408" y="15734"/>
                  </a:cubicBezTo>
                  <a:cubicBezTo>
                    <a:pt x="4191" y="15163"/>
                    <a:pt x="5120" y="14821"/>
                    <a:pt x="5984" y="14397"/>
                  </a:cubicBezTo>
                  <a:cubicBezTo>
                    <a:pt x="6125" y="14333"/>
                    <a:pt x="6223" y="14297"/>
                    <a:pt x="6301" y="14297"/>
                  </a:cubicBezTo>
                  <a:cubicBezTo>
                    <a:pt x="6422" y="14297"/>
                    <a:pt x="6495" y="14385"/>
                    <a:pt x="6604" y="14593"/>
                  </a:cubicBezTo>
                  <a:cubicBezTo>
                    <a:pt x="7191" y="15701"/>
                    <a:pt x="7778" y="16810"/>
                    <a:pt x="8381" y="17935"/>
                  </a:cubicBezTo>
                  <a:cubicBezTo>
                    <a:pt x="8430" y="18065"/>
                    <a:pt x="8495" y="18196"/>
                    <a:pt x="8560" y="18326"/>
                  </a:cubicBezTo>
                  <a:cubicBezTo>
                    <a:pt x="8642" y="18473"/>
                    <a:pt x="8593" y="18603"/>
                    <a:pt x="8462" y="18685"/>
                  </a:cubicBezTo>
                  <a:cubicBezTo>
                    <a:pt x="8250" y="18815"/>
                    <a:pt x="8055" y="18913"/>
                    <a:pt x="7843" y="19011"/>
                  </a:cubicBezTo>
                  <a:cubicBezTo>
                    <a:pt x="7256" y="19321"/>
                    <a:pt x="6669" y="19614"/>
                    <a:pt x="6098" y="19940"/>
                  </a:cubicBezTo>
                  <a:cubicBezTo>
                    <a:pt x="5821" y="20071"/>
                    <a:pt x="5577" y="20234"/>
                    <a:pt x="5463" y="20511"/>
                  </a:cubicBezTo>
                  <a:cubicBezTo>
                    <a:pt x="5365" y="20707"/>
                    <a:pt x="5397" y="21000"/>
                    <a:pt x="5560" y="21130"/>
                  </a:cubicBezTo>
                  <a:cubicBezTo>
                    <a:pt x="5662" y="21222"/>
                    <a:pt x="5769" y="21275"/>
                    <a:pt x="5887" y="21275"/>
                  </a:cubicBezTo>
                  <a:cubicBezTo>
                    <a:pt x="5959" y="21275"/>
                    <a:pt x="6034" y="21255"/>
                    <a:pt x="6115" y="21212"/>
                  </a:cubicBezTo>
                  <a:cubicBezTo>
                    <a:pt x="6196" y="21179"/>
                    <a:pt x="6261" y="21130"/>
                    <a:pt x="6343" y="21098"/>
                  </a:cubicBezTo>
                  <a:cubicBezTo>
                    <a:pt x="6946" y="20756"/>
                    <a:pt x="7533" y="20429"/>
                    <a:pt x="8153" y="20103"/>
                  </a:cubicBezTo>
                  <a:cubicBezTo>
                    <a:pt x="8413" y="19957"/>
                    <a:pt x="8674" y="19859"/>
                    <a:pt x="8919" y="19712"/>
                  </a:cubicBezTo>
                  <a:cubicBezTo>
                    <a:pt x="8983" y="19673"/>
                    <a:pt x="9039" y="19655"/>
                    <a:pt x="9087" y="19655"/>
                  </a:cubicBezTo>
                  <a:cubicBezTo>
                    <a:pt x="9197" y="19655"/>
                    <a:pt x="9270" y="19745"/>
                    <a:pt x="9326" y="19859"/>
                  </a:cubicBezTo>
                  <a:cubicBezTo>
                    <a:pt x="9408" y="20022"/>
                    <a:pt x="9490" y="20201"/>
                    <a:pt x="9604" y="20381"/>
                  </a:cubicBezTo>
                  <a:cubicBezTo>
                    <a:pt x="10142" y="21440"/>
                    <a:pt x="10696" y="22516"/>
                    <a:pt x="11267" y="23576"/>
                  </a:cubicBezTo>
                  <a:cubicBezTo>
                    <a:pt x="11397" y="23804"/>
                    <a:pt x="11527" y="24016"/>
                    <a:pt x="11690" y="24212"/>
                  </a:cubicBezTo>
                  <a:cubicBezTo>
                    <a:pt x="11811" y="24351"/>
                    <a:pt x="11970" y="24417"/>
                    <a:pt x="12128" y="24417"/>
                  </a:cubicBezTo>
                  <a:cubicBezTo>
                    <a:pt x="12248" y="24417"/>
                    <a:pt x="12368" y="24380"/>
                    <a:pt x="12473" y="24310"/>
                  </a:cubicBezTo>
                  <a:cubicBezTo>
                    <a:pt x="12734" y="24130"/>
                    <a:pt x="12799" y="23772"/>
                    <a:pt x="12620" y="23478"/>
                  </a:cubicBezTo>
                  <a:cubicBezTo>
                    <a:pt x="12473" y="23283"/>
                    <a:pt x="12261" y="23087"/>
                    <a:pt x="12147" y="22875"/>
                  </a:cubicBezTo>
                  <a:cubicBezTo>
                    <a:pt x="11527" y="21750"/>
                    <a:pt x="10941" y="20592"/>
                    <a:pt x="10354" y="19451"/>
                  </a:cubicBezTo>
                  <a:cubicBezTo>
                    <a:pt x="10191" y="19141"/>
                    <a:pt x="10207" y="19044"/>
                    <a:pt x="10500" y="18897"/>
                  </a:cubicBezTo>
                  <a:lnTo>
                    <a:pt x="13549" y="17299"/>
                  </a:lnTo>
                  <a:cubicBezTo>
                    <a:pt x="13640" y="17251"/>
                    <a:pt x="13709" y="17225"/>
                    <a:pt x="13766" y="17225"/>
                  </a:cubicBezTo>
                  <a:cubicBezTo>
                    <a:pt x="13863" y="17225"/>
                    <a:pt x="13930" y="17298"/>
                    <a:pt x="14022" y="17462"/>
                  </a:cubicBezTo>
                  <a:cubicBezTo>
                    <a:pt x="14136" y="17674"/>
                    <a:pt x="14250" y="17870"/>
                    <a:pt x="14348" y="18082"/>
                  </a:cubicBezTo>
                  <a:cubicBezTo>
                    <a:pt x="14837" y="19011"/>
                    <a:pt x="15326" y="19973"/>
                    <a:pt x="15815" y="20919"/>
                  </a:cubicBezTo>
                  <a:cubicBezTo>
                    <a:pt x="15962" y="21179"/>
                    <a:pt x="16076" y="21440"/>
                    <a:pt x="16321" y="21603"/>
                  </a:cubicBezTo>
                  <a:cubicBezTo>
                    <a:pt x="16410" y="21668"/>
                    <a:pt x="16529" y="21701"/>
                    <a:pt x="16647" y="21701"/>
                  </a:cubicBezTo>
                  <a:cubicBezTo>
                    <a:pt x="16765" y="21701"/>
                    <a:pt x="16883" y="21668"/>
                    <a:pt x="16973" y="21603"/>
                  </a:cubicBezTo>
                  <a:cubicBezTo>
                    <a:pt x="17136" y="21489"/>
                    <a:pt x="17217" y="21212"/>
                    <a:pt x="17136" y="21000"/>
                  </a:cubicBezTo>
                  <a:cubicBezTo>
                    <a:pt x="17071" y="20837"/>
                    <a:pt x="16973" y="20690"/>
                    <a:pt x="16891" y="20544"/>
                  </a:cubicBezTo>
                  <a:cubicBezTo>
                    <a:pt x="16304" y="19386"/>
                    <a:pt x="15685" y="18228"/>
                    <a:pt x="15082" y="17038"/>
                  </a:cubicBezTo>
                  <a:cubicBezTo>
                    <a:pt x="14902" y="16696"/>
                    <a:pt x="14919" y="16631"/>
                    <a:pt x="15277" y="16451"/>
                  </a:cubicBezTo>
                  <a:cubicBezTo>
                    <a:pt x="16255" y="15962"/>
                    <a:pt x="17234" y="15473"/>
                    <a:pt x="18212" y="15000"/>
                  </a:cubicBezTo>
                  <a:cubicBezTo>
                    <a:pt x="18474" y="14876"/>
                    <a:pt x="18636" y="14801"/>
                    <a:pt x="18758" y="14801"/>
                  </a:cubicBezTo>
                  <a:cubicBezTo>
                    <a:pt x="18940" y="14801"/>
                    <a:pt x="19034" y="14966"/>
                    <a:pt x="19239" y="15375"/>
                  </a:cubicBezTo>
                  <a:lnTo>
                    <a:pt x="20820" y="18424"/>
                  </a:lnTo>
                  <a:cubicBezTo>
                    <a:pt x="20951" y="18669"/>
                    <a:pt x="21098" y="18930"/>
                    <a:pt x="21310" y="19125"/>
                  </a:cubicBezTo>
                  <a:cubicBezTo>
                    <a:pt x="21424" y="19209"/>
                    <a:pt x="21554" y="19254"/>
                    <a:pt x="21682" y="19254"/>
                  </a:cubicBezTo>
                  <a:cubicBezTo>
                    <a:pt x="21827" y="19254"/>
                    <a:pt x="21971" y="19197"/>
                    <a:pt x="22092" y="19076"/>
                  </a:cubicBezTo>
                  <a:cubicBezTo>
                    <a:pt x="22353" y="18848"/>
                    <a:pt x="22402" y="18506"/>
                    <a:pt x="22125" y="18245"/>
                  </a:cubicBezTo>
                  <a:cubicBezTo>
                    <a:pt x="21782" y="17870"/>
                    <a:pt x="21587" y="17430"/>
                    <a:pt x="21358" y="17006"/>
                  </a:cubicBezTo>
                  <a:cubicBezTo>
                    <a:pt x="21049" y="16451"/>
                    <a:pt x="20771" y="15897"/>
                    <a:pt x="20478" y="15326"/>
                  </a:cubicBezTo>
                  <a:cubicBezTo>
                    <a:pt x="20315" y="14984"/>
                    <a:pt x="20070" y="14658"/>
                    <a:pt x="19989" y="14250"/>
                  </a:cubicBezTo>
                  <a:cubicBezTo>
                    <a:pt x="20282" y="13908"/>
                    <a:pt x="20723" y="13794"/>
                    <a:pt x="21098" y="13615"/>
                  </a:cubicBezTo>
                  <a:cubicBezTo>
                    <a:pt x="22320" y="12979"/>
                    <a:pt x="23559" y="12392"/>
                    <a:pt x="24782" y="11756"/>
                  </a:cubicBezTo>
                  <a:cubicBezTo>
                    <a:pt x="25027" y="11642"/>
                    <a:pt x="25288" y="11511"/>
                    <a:pt x="25467" y="11267"/>
                  </a:cubicBezTo>
                  <a:cubicBezTo>
                    <a:pt x="25597" y="11088"/>
                    <a:pt x="25630" y="10908"/>
                    <a:pt x="25516" y="10696"/>
                  </a:cubicBezTo>
                  <a:cubicBezTo>
                    <a:pt x="25415" y="10545"/>
                    <a:pt x="25285" y="10462"/>
                    <a:pt x="25141" y="10462"/>
                  </a:cubicBezTo>
                  <a:cubicBezTo>
                    <a:pt x="25099" y="10462"/>
                    <a:pt x="25055" y="10470"/>
                    <a:pt x="25010" y="10484"/>
                  </a:cubicBezTo>
                  <a:cubicBezTo>
                    <a:pt x="24815" y="10533"/>
                    <a:pt x="24635" y="10647"/>
                    <a:pt x="24456" y="10729"/>
                  </a:cubicBezTo>
                  <a:cubicBezTo>
                    <a:pt x="22907" y="11495"/>
                    <a:pt x="21375" y="12278"/>
                    <a:pt x="19826" y="13028"/>
                  </a:cubicBezTo>
                  <a:cubicBezTo>
                    <a:pt x="19665" y="13105"/>
                    <a:pt x="19562" y="13149"/>
                    <a:pt x="19483" y="13149"/>
                  </a:cubicBezTo>
                  <a:cubicBezTo>
                    <a:pt x="19362" y="13149"/>
                    <a:pt x="19295" y="13046"/>
                    <a:pt x="19157" y="12799"/>
                  </a:cubicBezTo>
                  <a:cubicBezTo>
                    <a:pt x="18587" y="11707"/>
                    <a:pt x="18016" y="10615"/>
                    <a:pt x="17446" y="9522"/>
                  </a:cubicBezTo>
                  <a:cubicBezTo>
                    <a:pt x="17201" y="9050"/>
                    <a:pt x="17217" y="9033"/>
                    <a:pt x="17674" y="8805"/>
                  </a:cubicBezTo>
                  <a:cubicBezTo>
                    <a:pt x="18668" y="8316"/>
                    <a:pt x="19679" y="7843"/>
                    <a:pt x="20690" y="7354"/>
                  </a:cubicBezTo>
                  <a:cubicBezTo>
                    <a:pt x="20869" y="7256"/>
                    <a:pt x="21049" y="7175"/>
                    <a:pt x="21212" y="7077"/>
                  </a:cubicBezTo>
                  <a:cubicBezTo>
                    <a:pt x="21473" y="6914"/>
                    <a:pt x="21587" y="6669"/>
                    <a:pt x="21473" y="6425"/>
                  </a:cubicBezTo>
                  <a:cubicBezTo>
                    <a:pt x="21401" y="6234"/>
                    <a:pt x="21233" y="6113"/>
                    <a:pt x="21008" y="6113"/>
                  </a:cubicBezTo>
                  <a:cubicBezTo>
                    <a:pt x="20925" y="6113"/>
                    <a:pt x="20835" y="6129"/>
                    <a:pt x="20739" y="6164"/>
                  </a:cubicBezTo>
                  <a:cubicBezTo>
                    <a:pt x="20462" y="6262"/>
                    <a:pt x="20217" y="6376"/>
                    <a:pt x="19956" y="6506"/>
                  </a:cubicBezTo>
                  <a:cubicBezTo>
                    <a:pt x="18978" y="6979"/>
                    <a:pt x="17967" y="7436"/>
                    <a:pt x="16989" y="7908"/>
                  </a:cubicBezTo>
                  <a:cubicBezTo>
                    <a:pt x="16896" y="7955"/>
                    <a:pt x="16823" y="7979"/>
                    <a:pt x="16763" y="7979"/>
                  </a:cubicBezTo>
                  <a:cubicBezTo>
                    <a:pt x="16654" y="7979"/>
                    <a:pt x="16584" y="7902"/>
                    <a:pt x="16500" y="7745"/>
                  </a:cubicBezTo>
                  <a:cubicBezTo>
                    <a:pt x="16141" y="7077"/>
                    <a:pt x="15766" y="6376"/>
                    <a:pt x="15424" y="5691"/>
                  </a:cubicBezTo>
                  <a:cubicBezTo>
                    <a:pt x="14707" y="4322"/>
                    <a:pt x="14609" y="4648"/>
                    <a:pt x="15929" y="3898"/>
                  </a:cubicBezTo>
                  <a:cubicBezTo>
                    <a:pt x="16467" y="3604"/>
                    <a:pt x="17022" y="3344"/>
                    <a:pt x="17543" y="3066"/>
                  </a:cubicBezTo>
                  <a:cubicBezTo>
                    <a:pt x="17755" y="2952"/>
                    <a:pt x="17951" y="2838"/>
                    <a:pt x="18000" y="2577"/>
                  </a:cubicBezTo>
                  <a:cubicBezTo>
                    <a:pt x="18049" y="2300"/>
                    <a:pt x="17788" y="2039"/>
                    <a:pt x="17511" y="2007"/>
                  </a:cubicBezTo>
                  <a:cubicBezTo>
                    <a:pt x="17481" y="2003"/>
                    <a:pt x="17452" y="2002"/>
                    <a:pt x="17424" y="2002"/>
                  </a:cubicBezTo>
                  <a:cubicBezTo>
                    <a:pt x="17182" y="2002"/>
                    <a:pt x="16967" y="2117"/>
                    <a:pt x="16777" y="2219"/>
                  </a:cubicBezTo>
                  <a:cubicBezTo>
                    <a:pt x="16158" y="2545"/>
                    <a:pt x="15571" y="2871"/>
                    <a:pt x="14951" y="3197"/>
                  </a:cubicBezTo>
                  <a:cubicBezTo>
                    <a:pt x="14691" y="3337"/>
                    <a:pt x="14544" y="3417"/>
                    <a:pt x="14435" y="3417"/>
                  </a:cubicBezTo>
                  <a:cubicBezTo>
                    <a:pt x="14291" y="3417"/>
                    <a:pt x="14215" y="3277"/>
                    <a:pt x="14038" y="2952"/>
                  </a:cubicBezTo>
                  <a:cubicBezTo>
                    <a:pt x="13647" y="2267"/>
                    <a:pt x="13288" y="1550"/>
                    <a:pt x="12897" y="833"/>
                  </a:cubicBezTo>
                  <a:cubicBezTo>
                    <a:pt x="12799" y="637"/>
                    <a:pt x="12701" y="425"/>
                    <a:pt x="12555" y="246"/>
                  </a:cubicBezTo>
                  <a:cubicBezTo>
                    <a:pt x="12436" y="84"/>
                    <a:pt x="12274" y="1"/>
                    <a:pt x="12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-162150" y="3655723"/>
              <a:ext cx="553338" cy="567808"/>
            </a:xfrm>
            <a:custGeom>
              <a:rect b="b" l="l" r="r" t="t"/>
              <a:pathLst>
                <a:path extrusionOk="0" h="12347" w="12033">
                  <a:moveTo>
                    <a:pt x="10486" y="0"/>
                  </a:moveTo>
                  <a:cubicBezTo>
                    <a:pt x="10325" y="0"/>
                    <a:pt x="10159" y="87"/>
                    <a:pt x="10011" y="266"/>
                  </a:cubicBezTo>
                  <a:cubicBezTo>
                    <a:pt x="9896" y="412"/>
                    <a:pt x="9782" y="559"/>
                    <a:pt x="9701" y="722"/>
                  </a:cubicBezTo>
                  <a:cubicBezTo>
                    <a:pt x="9619" y="901"/>
                    <a:pt x="9538" y="1097"/>
                    <a:pt x="9489" y="1309"/>
                  </a:cubicBezTo>
                  <a:cubicBezTo>
                    <a:pt x="9212" y="2222"/>
                    <a:pt x="9016" y="3168"/>
                    <a:pt x="8869" y="4113"/>
                  </a:cubicBezTo>
                  <a:cubicBezTo>
                    <a:pt x="8690" y="5303"/>
                    <a:pt x="8543" y="6510"/>
                    <a:pt x="8380" y="7700"/>
                  </a:cubicBezTo>
                  <a:cubicBezTo>
                    <a:pt x="8282" y="8482"/>
                    <a:pt x="8136" y="9281"/>
                    <a:pt x="7907" y="10031"/>
                  </a:cubicBezTo>
                  <a:cubicBezTo>
                    <a:pt x="7891" y="10113"/>
                    <a:pt x="7875" y="10211"/>
                    <a:pt x="7810" y="10292"/>
                  </a:cubicBezTo>
                  <a:cubicBezTo>
                    <a:pt x="7744" y="10259"/>
                    <a:pt x="7744" y="10178"/>
                    <a:pt x="7728" y="10113"/>
                  </a:cubicBezTo>
                  <a:cubicBezTo>
                    <a:pt x="7614" y="9330"/>
                    <a:pt x="7500" y="8564"/>
                    <a:pt x="7451" y="7781"/>
                  </a:cubicBezTo>
                  <a:cubicBezTo>
                    <a:pt x="7418" y="7341"/>
                    <a:pt x="7386" y="6917"/>
                    <a:pt x="7337" y="6461"/>
                  </a:cubicBezTo>
                  <a:cubicBezTo>
                    <a:pt x="7288" y="5792"/>
                    <a:pt x="7239" y="5140"/>
                    <a:pt x="7174" y="4472"/>
                  </a:cubicBezTo>
                  <a:cubicBezTo>
                    <a:pt x="7125" y="3738"/>
                    <a:pt x="7076" y="2972"/>
                    <a:pt x="6978" y="2238"/>
                  </a:cubicBezTo>
                  <a:cubicBezTo>
                    <a:pt x="6913" y="1863"/>
                    <a:pt x="6848" y="1456"/>
                    <a:pt x="6717" y="1064"/>
                  </a:cubicBezTo>
                  <a:cubicBezTo>
                    <a:pt x="6652" y="918"/>
                    <a:pt x="6587" y="771"/>
                    <a:pt x="6505" y="641"/>
                  </a:cubicBezTo>
                  <a:cubicBezTo>
                    <a:pt x="6360" y="426"/>
                    <a:pt x="6169" y="316"/>
                    <a:pt x="5978" y="316"/>
                  </a:cubicBezTo>
                  <a:cubicBezTo>
                    <a:pt x="5806" y="316"/>
                    <a:pt x="5634" y="406"/>
                    <a:pt x="5494" y="592"/>
                  </a:cubicBezTo>
                  <a:cubicBezTo>
                    <a:pt x="5413" y="673"/>
                    <a:pt x="5364" y="771"/>
                    <a:pt x="5299" y="885"/>
                  </a:cubicBezTo>
                  <a:cubicBezTo>
                    <a:pt x="5185" y="1130"/>
                    <a:pt x="5103" y="1390"/>
                    <a:pt x="5038" y="1651"/>
                  </a:cubicBezTo>
                  <a:cubicBezTo>
                    <a:pt x="4891" y="2157"/>
                    <a:pt x="4810" y="2711"/>
                    <a:pt x="4728" y="3249"/>
                  </a:cubicBezTo>
                  <a:lnTo>
                    <a:pt x="4304" y="6053"/>
                  </a:lnTo>
                  <a:cubicBezTo>
                    <a:pt x="4158" y="7113"/>
                    <a:pt x="4027" y="8173"/>
                    <a:pt x="3815" y="9232"/>
                  </a:cubicBezTo>
                  <a:cubicBezTo>
                    <a:pt x="3734" y="9640"/>
                    <a:pt x="3652" y="10048"/>
                    <a:pt x="3554" y="10455"/>
                  </a:cubicBezTo>
                  <a:cubicBezTo>
                    <a:pt x="3554" y="10495"/>
                    <a:pt x="3543" y="10525"/>
                    <a:pt x="3512" y="10525"/>
                  </a:cubicBezTo>
                  <a:cubicBezTo>
                    <a:pt x="3505" y="10525"/>
                    <a:pt x="3498" y="10523"/>
                    <a:pt x="3489" y="10520"/>
                  </a:cubicBezTo>
                  <a:cubicBezTo>
                    <a:pt x="3473" y="10520"/>
                    <a:pt x="3457" y="10504"/>
                    <a:pt x="3457" y="10471"/>
                  </a:cubicBezTo>
                  <a:cubicBezTo>
                    <a:pt x="3342" y="10096"/>
                    <a:pt x="3293" y="9689"/>
                    <a:pt x="3245" y="9281"/>
                  </a:cubicBezTo>
                  <a:cubicBezTo>
                    <a:pt x="3163" y="8401"/>
                    <a:pt x="3098" y="7537"/>
                    <a:pt x="3049" y="6673"/>
                  </a:cubicBezTo>
                  <a:cubicBezTo>
                    <a:pt x="2967" y="5254"/>
                    <a:pt x="2772" y="3869"/>
                    <a:pt x="2560" y="2483"/>
                  </a:cubicBezTo>
                  <a:cubicBezTo>
                    <a:pt x="2495" y="2075"/>
                    <a:pt x="2397" y="1668"/>
                    <a:pt x="2234" y="1309"/>
                  </a:cubicBezTo>
                  <a:cubicBezTo>
                    <a:pt x="2152" y="1097"/>
                    <a:pt x="2071" y="918"/>
                    <a:pt x="1924" y="771"/>
                  </a:cubicBezTo>
                  <a:cubicBezTo>
                    <a:pt x="1789" y="636"/>
                    <a:pt x="1640" y="570"/>
                    <a:pt x="1495" y="570"/>
                  </a:cubicBezTo>
                  <a:cubicBezTo>
                    <a:pt x="1324" y="570"/>
                    <a:pt x="1159" y="660"/>
                    <a:pt x="1027" y="836"/>
                  </a:cubicBezTo>
                  <a:cubicBezTo>
                    <a:pt x="962" y="934"/>
                    <a:pt x="897" y="1048"/>
                    <a:pt x="864" y="1162"/>
                  </a:cubicBezTo>
                  <a:cubicBezTo>
                    <a:pt x="718" y="1537"/>
                    <a:pt x="603" y="1896"/>
                    <a:pt x="522" y="2271"/>
                  </a:cubicBezTo>
                  <a:cubicBezTo>
                    <a:pt x="375" y="2890"/>
                    <a:pt x="294" y="3543"/>
                    <a:pt x="228" y="4178"/>
                  </a:cubicBezTo>
                  <a:cubicBezTo>
                    <a:pt x="131" y="4977"/>
                    <a:pt x="65" y="5743"/>
                    <a:pt x="49" y="6542"/>
                  </a:cubicBezTo>
                  <a:cubicBezTo>
                    <a:pt x="0" y="8059"/>
                    <a:pt x="33" y="9542"/>
                    <a:pt x="65" y="11026"/>
                  </a:cubicBezTo>
                  <a:cubicBezTo>
                    <a:pt x="65" y="11287"/>
                    <a:pt x="82" y="11531"/>
                    <a:pt x="114" y="11776"/>
                  </a:cubicBezTo>
                  <a:cubicBezTo>
                    <a:pt x="131" y="11906"/>
                    <a:pt x="147" y="12020"/>
                    <a:pt x="196" y="12151"/>
                  </a:cubicBezTo>
                  <a:cubicBezTo>
                    <a:pt x="212" y="12265"/>
                    <a:pt x="310" y="12346"/>
                    <a:pt x="440" y="12346"/>
                  </a:cubicBezTo>
                  <a:cubicBezTo>
                    <a:pt x="571" y="12346"/>
                    <a:pt x="685" y="12297"/>
                    <a:pt x="734" y="12167"/>
                  </a:cubicBezTo>
                  <a:cubicBezTo>
                    <a:pt x="766" y="12102"/>
                    <a:pt x="799" y="12020"/>
                    <a:pt x="799" y="11939"/>
                  </a:cubicBezTo>
                  <a:cubicBezTo>
                    <a:pt x="815" y="11776"/>
                    <a:pt x="848" y="11596"/>
                    <a:pt x="848" y="11433"/>
                  </a:cubicBezTo>
                  <a:cubicBezTo>
                    <a:pt x="848" y="10374"/>
                    <a:pt x="815" y="9330"/>
                    <a:pt x="815" y="8270"/>
                  </a:cubicBezTo>
                  <a:cubicBezTo>
                    <a:pt x="815" y="6934"/>
                    <a:pt x="881" y="5580"/>
                    <a:pt x="1027" y="4244"/>
                  </a:cubicBezTo>
                  <a:cubicBezTo>
                    <a:pt x="1060" y="3689"/>
                    <a:pt x="1141" y="3119"/>
                    <a:pt x="1272" y="2564"/>
                  </a:cubicBezTo>
                  <a:cubicBezTo>
                    <a:pt x="1337" y="2303"/>
                    <a:pt x="1370" y="2043"/>
                    <a:pt x="1500" y="1798"/>
                  </a:cubicBezTo>
                  <a:cubicBezTo>
                    <a:pt x="1516" y="1831"/>
                    <a:pt x="1549" y="1831"/>
                    <a:pt x="1549" y="1863"/>
                  </a:cubicBezTo>
                  <a:cubicBezTo>
                    <a:pt x="1598" y="1977"/>
                    <a:pt x="1631" y="2108"/>
                    <a:pt x="1663" y="2222"/>
                  </a:cubicBezTo>
                  <a:cubicBezTo>
                    <a:pt x="1875" y="3282"/>
                    <a:pt x="2006" y="4358"/>
                    <a:pt x="2120" y="5450"/>
                  </a:cubicBezTo>
                  <a:cubicBezTo>
                    <a:pt x="2250" y="6445"/>
                    <a:pt x="2266" y="7423"/>
                    <a:pt x="2348" y="8417"/>
                  </a:cubicBezTo>
                  <a:cubicBezTo>
                    <a:pt x="2397" y="9004"/>
                    <a:pt x="2446" y="9607"/>
                    <a:pt x="2560" y="10178"/>
                  </a:cubicBezTo>
                  <a:cubicBezTo>
                    <a:pt x="2609" y="10520"/>
                    <a:pt x="2690" y="10863"/>
                    <a:pt x="2821" y="11189"/>
                  </a:cubicBezTo>
                  <a:cubicBezTo>
                    <a:pt x="2886" y="11319"/>
                    <a:pt x="2919" y="11433"/>
                    <a:pt x="2984" y="11531"/>
                  </a:cubicBezTo>
                  <a:cubicBezTo>
                    <a:pt x="3120" y="11772"/>
                    <a:pt x="3308" y="11890"/>
                    <a:pt x="3498" y="11890"/>
                  </a:cubicBezTo>
                  <a:cubicBezTo>
                    <a:pt x="3695" y="11890"/>
                    <a:pt x="3894" y="11763"/>
                    <a:pt x="4043" y="11515"/>
                  </a:cubicBezTo>
                  <a:cubicBezTo>
                    <a:pt x="4109" y="11417"/>
                    <a:pt x="4141" y="11319"/>
                    <a:pt x="4190" y="11205"/>
                  </a:cubicBezTo>
                  <a:cubicBezTo>
                    <a:pt x="4223" y="11042"/>
                    <a:pt x="4288" y="10879"/>
                    <a:pt x="4321" y="10716"/>
                  </a:cubicBezTo>
                  <a:cubicBezTo>
                    <a:pt x="4516" y="10064"/>
                    <a:pt x="4614" y="9412"/>
                    <a:pt x="4728" y="8760"/>
                  </a:cubicBezTo>
                  <a:cubicBezTo>
                    <a:pt x="4875" y="7928"/>
                    <a:pt x="4973" y="7113"/>
                    <a:pt x="5103" y="6281"/>
                  </a:cubicBezTo>
                  <a:cubicBezTo>
                    <a:pt x="5266" y="5157"/>
                    <a:pt x="5446" y="4064"/>
                    <a:pt x="5625" y="2939"/>
                  </a:cubicBezTo>
                  <a:cubicBezTo>
                    <a:pt x="5690" y="2597"/>
                    <a:pt x="5755" y="2222"/>
                    <a:pt x="5837" y="1880"/>
                  </a:cubicBezTo>
                  <a:cubicBezTo>
                    <a:pt x="5869" y="1749"/>
                    <a:pt x="5869" y="1619"/>
                    <a:pt x="6000" y="1488"/>
                  </a:cubicBezTo>
                  <a:cubicBezTo>
                    <a:pt x="6016" y="1619"/>
                    <a:pt x="6065" y="1717"/>
                    <a:pt x="6065" y="1863"/>
                  </a:cubicBezTo>
                  <a:cubicBezTo>
                    <a:pt x="6179" y="2369"/>
                    <a:pt x="6228" y="2890"/>
                    <a:pt x="6261" y="3428"/>
                  </a:cubicBezTo>
                  <a:cubicBezTo>
                    <a:pt x="6326" y="4146"/>
                    <a:pt x="6359" y="4879"/>
                    <a:pt x="6424" y="5580"/>
                  </a:cubicBezTo>
                  <a:cubicBezTo>
                    <a:pt x="6473" y="6281"/>
                    <a:pt x="6522" y="6950"/>
                    <a:pt x="6587" y="7651"/>
                  </a:cubicBezTo>
                  <a:cubicBezTo>
                    <a:pt x="6668" y="8499"/>
                    <a:pt x="6750" y="9330"/>
                    <a:pt x="6897" y="10194"/>
                  </a:cubicBezTo>
                  <a:cubicBezTo>
                    <a:pt x="6929" y="10504"/>
                    <a:pt x="6994" y="10798"/>
                    <a:pt x="7125" y="11107"/>
                  </a:cubicBezTo>
                  <a:cubicBezTo>
                    <a:pt x="7157" y="11254"/>
                    <a:pt x="7223" y="11401"/>
                    <a:pt x="7320" y="11499"/>
                  </a:cubicBezTo>
                  <a:cubicBezTo>
                    <a:pt x="7447" y="11625"/>
                    <a:pt x="7595" y="11690"/>
                    <a:pt x="7742" y="11690"/>
                  </a:cubicBezTo>
                  <a:cubicBezTo>
                    <a:pt x="7880" y="11690"/>
                    <a:pt x="8017" y="11633"/>
                    <a:pt x="8136" y="11515"/>
                  </a:cubicBezTo>
                  <a:cubicBezTo>
                    <a:pt x="8233" y="11417"/>
                    <a:pt x="8315" y="11287"/>
                    <a:pt x="8364" y="11172"/>
                  </a:cubicBezTo>
                  <a:cubicBezTo>
                    <a:pt x="8445" y="10961"/>
                    <a:pt x="8527" y="10765"/>
                    <a:pt x="8592" y="10553"/>
                  </a:cubicBezTo>
                  <a:cubicBezTo>
                    <a:pt x="8837" y="9787"/>
                    <a:pt x="9000" y="8972"/>
                    <a:pt x="9114" y="8156"/>
                  </a:cubicBezTo>
                  <a:cubicBezTo>
                    <a:pt x="9293" y="6966"/>
                    <a:pt x="9440" y="5776"/>
                    <a:pt x="9603" y="4570"/>
                  </a:cubicBezTo>
                  <a:cubicBezTo>
                    <a:pt x="9750" y="3608"/>
                    <a:pt x="9945" y="2630"/>
                    <a:pt x="10222" y="1700"/>
                  </a:cubicBezTo>
                  <a:cubicBezTo>
                    <a:pt x="10255" y="1570"/>
                    <a:pt x="10320" y="1423"/>
                    <a:pt x="10353" y="1293"/>
                  </a:cubicBezTo>
                  <a:cubicBezTo>
                    <a:pt x="10353" y="1260"/>
                    <a:pt x="10385" y="1244"/>
                    <a:pt x="10402" y="1244"/>
                  </a:cubicBezTo>
                  <a:cubicBezTo>
                    <a:pt x="10418" y="1244"/>
                    <a:pt x="10467" y="1260"/>
                    <a:pt x="10467" y="1309"/>
                  </a:cubicBezTo>
                  <a:cubicBezTo>
                    <a:pt x="10581" y="1749"/>
                    <a:pt x="10646" y="2206"/>
                    <a:pt x="10679" y="2678"/>
                  </a:cubicBezTo>
                  <a:cubicBezTo>
                    <a:pt x="10744" y="3363"/>
                    <a:pt x="10809" y="4081"/>
                    <a:pt x="10842" y="4798"/>
                  </a:cubicBezTo>
                  <a:cubicBezTo>
                    <a:pt x="10907" y="5727"/>
                    <a:pt x="10972" y="6673"/>
                    <a:pt x="11005" y="7602"/>
                  </a:cubicBezTo>
                  <a:cubicBezTo>
                    <a:pt x="11070" y="8711"/>
                    <a:pt x="11054" y="9819"/>
                    <a:pt x="11168" y="10944"/>
                  </a:cubicBezTo>
                  <a:cubicBezTo>
                    <a:pt x="11201" y="11156"/>
                    <a:pt x="11233" y="11336"/>
                    <a:pt x="11298" y="11515"/>
                  </a:cubicBezTo>
                  <a:cubicBezTo>
                    <a:pt x="11354" y="11668"/>
                    <a:pt x="11506" y="11786"/>
                    <a:pt x="11661" y="11786"/>
                  </a:cubicBezTo>
                  <a:cubicBezTo>
                    <a:pt x="11687" y="11786"/>
                    <a:pt x="11713" y="11783"/>
                    <a:pt x="11739" y="11776"/>
                  </a:cubicBezTo>
                  <a:cubicBezTo>
                    <a:pt x="11902" y="11743"/>
                    <a:pt x="12016" y="11596"/>
                    <a:pt x="12016" y="11401"/>
                  </a:cubicBezTo>
                  <a:cubicBezTo>
                    <a:pt x="12032" y="11336"/>
                    <a:pt x="12016" y="11287"/>
                    <a:pt x="12016" y="11254"/>
                  </a:cubicBezTo>
                  <a:cubicBezTo>
                    <a:pt x="11967" y="10781"/>
                    <a:pt x="11934" y="10341"/>
                    <a:pt x="11902" y="9868"/>
                  </a:cubicBezTo>
                  <a:cubicBezTo>
                    <a:pt x="11820" y="8466"/>
                    <a:pt x="11820" y="7031"/>
                    <a:pt x="11722" y="5629"/>
                  </a:cubicBezTo>
                  <a:cubicBezTo>
                    <a:pt x="11641" y="4472"/>
                    <a:pt x="11576" y="3298"/>
                    <a:pt x="11445" y="2140"/>
                  </a:cubicBezTo>
                  <a:cubicBezTo>
                    <a:pt x="11380" y="1700"/>
                    <a:pt x="11315" y="1260"/>
                    <a:pt x="11201" y="836"/>
                  </a:cubicBezTo>
                  <a:cubicBezTo>
                    <a:pt x="11152" y="673"/>
                    <a:pt x="11087" y="510"/>
                    <a:pt x="11005" y="363"/>
                  </a:cubicBezTo>
                  <a:cubicBezTo>
                    <a:pt x="10863" y="124"/>
                    <a:pt x="10678" y="0"/>
                    <a:pt x="104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8551125" y="3836275"/>
              <a:ext cx="491444" cy="476618"/>
            </a:xfrm>
            <a:custGeom>
              <a:rect b="b" l="l" r="r" t="t"/>
              <a:pathLst>
                <a:path extrusionOk="0" h="12634" w="13027">
                  <a:moveTo>
                    <a:pt x="9852" y="0"/>
                  </a:moveTo>
                  <a:cubicBezTo>
                    <a:pt x="9743" y="0"/>
                    <a:pt x="9634" y="13"/>
                    <a:pt x="9522" y="37"/>
                  </a:cubicBezTo>
                  <a:cubicBezTo>
                    <a:pt x="9261" y="86"/>
                    <a:pt x="9016" y="183"/>
                    <a:pt x="8772" y="314"/>
                  </a:cubicBezTo>
                  <a:cubicBezTo>
                    <a:pt x="8071" y="689"/>
                    <a:pt x="7484" y="1145"/>
                    <a:pt x="7011" y="1781"/>
                  </a:cubicBezTo>
                  <a:cubicBezTo>
                    <a:pt x="6913" y="1928"/>
                    <a:pt x="6815" y="1993"/>
                    <a:pt x="6652" y="2009"/>
                  </a:cubicBezTo>
                  <a:cubicBezTo>
                    <a:pt x="6555" y="2030"/>
                    <a:pt x="6487" y="2044"/>
                    <a:pt x="6434" y="2044"/>
                  </a:cubicBezTo>
                  <a:cubicBezTo>
                    <a:pt x="6321" y="2044"/>
                    <a:pt x="6285" y="1977"/>
                    <a:pt x="6196" y="1765"/>
                  </a:cubicBezTo>
                  <a:cubicBezTo>
                    <a:pt x="6033" y="1406"/>
                    <a:pt x="5837" y="1113"/>
                    <a:pt x="5560" y="852"/>
                  </a:cubicBezTo>
                  <a:cubicBezTo>
                    <a:pt x="5430" y="705"/>
                    <a:pt x="5267" y="591"/>
                    <a:pt x="5055" y="542"/>
                  </a:cubicBezTo>
                  <a:cubicBezTo>
                    <a:pt x="4975" y="522"/>
                    <a:pt x="4897" y="512"/>
                    <a:pt x="4822" y="512"/>
                  </a:cubicBezTo>
                  <a:cubicBezTo>
                    <a:pt x="4526" y="512"/>
                    <a:pt x="4272" y="664"/>
                    <a:pt x="4142" y="950"/>
                  </a:cubicBezTo>
                  <a:cubicBezTo>
                    <a:pt x="4060" y="1145"/>
                    <a:pt x="4011" y="1374"/>
                    <a:pt x="4044" y="1602"/>
                  </a:cubicBezTo>
                  <a:cubicBezTo>
                    <a:pt x="4093" y="1961"/>
                    <a:pt x="4174" y="2352"/>
                    <a:pt x="4337" y="2694"/>
                  </a:cubicBezTo>
                  <a:cubicBezTo>
                    <a:pt x="4419" y="2825"/>
                    <a:pt x="4484" y="2955"/>
                    <a:pt x="4549" y="3085"/>
                  </a:cubicBezTo>
                  <a:cubicBezTo>
                    <a:pt x="4614" y="3183"/>
                    <a:pt x="4582" y="3265"/>
                    <a:pt x="4533" y="3379"/>
                  </a:cubicBezTo>
                  <a:cubicBezTo>
                    <a:pt x="4504" y="3426"/>
                    <a:pt x="4470" y="3452"/>
                    <a:pt x="4431" y="3452"/>
                  </a:cubicBezTo>
                  <a:cubicBezTo>
                    <a:pt x="4402" y="3452"/>
                    <a:pt x="4371" y="3439"/>
                    <a:pt x="4337" y="3411"/>
                  </a:cubicBezTo>
                  <a:cubicBezTo>
                    <a:pt x="4158" y="3265"/>
                    <a:pt x="3979" y="3134"/>
                    <a:pt x="3750" y="3020"/>
                  </a:cubicBezTo>
                  <a:cubicBezTo>
                    <a:pt x="3535" y="2922"/>
                    <a:pt x="3325" y="2872"/>
                    <a:pt x="3114" y="2872"/>
                  </a:cubicBezTo>
                  <a:cubicBezTo>
                    <a:pt x="2942" y="2872"/>
                    <a:pt x="2769" y="2905"/>
                    <a:pt x="2593" y="2971"/>
                  </a:cubicBezTo>
                  <a:cubicBezTo>
                    <a:pt x="2055" y="3151"/>
                    <a:pt x="1875" y="3705"/>
                    <a:pt x="2169" y="4161"/>
                  </a:cubicBezTo>
                  <a:cubicBezTo>
                    <a:pt x="2218" y="4276"/>
                    <a:pt x="2299" y="4373"/>
                    <a:pt x="2381" y="4455"/>
                  </a:cubicBezTo>
                  <a:lnTo>
                    <a:pt x="3066" y="5123"/>
                  </a:lnTo>
                  <a:cubicBezTo>
                    <a:pt x="3180" y="5254"/>
                    <a:pt x="3343" y="5352"/>
                    <a:pt x="3424" y="5515"/>
                  </a:cubicBezTo>
                  <a:cubicBezTo>
                    <a:pt x="3401" y="5519"/>
                    <a:pt x="3377" y="5520"/>
                    <a:pt x="3355" y="5520"/>
                  </a:cubicBezTo>
                  <a:cubicBezTo>
                    <a:pt x="3189" y="5520"/>
                    <a:pt x="3046" y="5425"/>
                    <a:pt x="2903" y="5368"/>
                  </a:cubicBezTo>
                  <a:cubicBezTo>
                    <a:pt x="2625" y="5270"/>
                    <a:pt x="2348" y="5140"/>
                    <a:pt x="2055" y="5107"/>
                  </a:cubicBezTo>
                  <a:cubicBezTo>
                    <a:pt x="1965" y="5092"/>
                    <a:pt x="1877" y="5085"/>
                    <a:pt x="1792" y="5085"/>
                  </a:cubicBezTo>
                  <a:cubicBezTo>
                    <a:pt x="1401" y="5085"/>
                    <a:pt x="1064" y="5239"/>
                    <a:pt x="783" y="5547"/>
                  </a:cubicBezTo>
                  <a:cubicBezTo>
                    <a:pt x="653" y="5710"/>
                    <a:pt x="555" y="5906"/>
                    <a:pt x="473" y="6085"/>
                  </a:cubicBezTo>
                  <a:cubicBezTo>
                    <a:pt x="180" y="6754"/>
                    <a:pt x="49" y="7455"/>
                    <a:pt x="1" y="8156"/>
                  </a:cubicBezTo>
                  <a:cubicBezTo>
                    <a:pt x="1" y="8351"/>
                    <a:pt x="17" y="8514"/>
                    <a:pt x="66" y="8694"/>
                  </a:cubicBezTo>
                  <a:cubicBezTo>
                    <a:pt x="141" y="9027"/>
                    <a:pt x="385" y="9219"/>
                    <a:pt x="733" y="9219"/>
                  </a:cubicBezTo>
                  <a:cubicBezTo>
                    <a:pt x="760" y="9219"/>
                    <a:pt x="787" y="9218"/>
                    <a:pt x="816" y="9215"/>
                  </a:cubicBezTo>
                  <a:cubicBezTo>
                    <a:pt x="946" y="9215"/>
                    <a:pt x="1044" y="9183"/>
                    <a:pt x="1142" y="9134"/>
                  </a:cubicBezTo>
                  <a:lnTo>
                    <a:pt x="1631" y="8889"/>
                  </a:lnTo>
                  <a:cubicBezTo>
                    <a:pt x="1859" y="8775"/>
                    <a:pt x="2055" y="8645"/>
                    <a:pt x="2299" y="8563"/>
                  </a:cubicBezTo>
                  <a:cubicBezTo>
                    <a:pt x="2321" y="8563"/>
                    <a:pt x="2343" y="8556"/>
                    <a:pt x="2360" y="8556"/>
                  </a:cubicBezTo>
                  <a:cubicBezTo>
                    <a:pt x="2368" y="8556"/>
                    <a:pt x="2375" y="8558"/>
                    <a:pt x="2381" y="8563"/>
                  </a:cubicBezTo>
                  <a:cubicBezTo>
                    <a:pt x="2446" y="8612"/>
                    <a:pt x="2381" y="8645"/>
                    <a:pt x="2365" y="8677"/>
                  </a:cubicBezTo>
                  <a:cubicBezTo>
                    <a:pt x="2185" y="8873"/>
                    <a:pt x="2006" y="9085"/>
                    <a:pt x="1810" y="9297"/>
                  </a:cubicBezTo>
                  <a:cubicBezTo>
                    <a:pt x="1386" y="9770"/>
                    <a:pt x="1060" y="10308"/>
                    <a:pt x="832" y="10911"/>
                  </a:cubicBezTo>
                  <a:cubicBezTo>
                    <a:pt x="734" y="11172"/>
                    <a:pt x="702" y="11465"/>
                    <a:pt x="734" y="11743"/>
                  </a:cubicBezTo>
                  <a:cubicBezTo>
                    <a:pt x="808" y="12263"/>
                    <a:pt x="1235" y="12634"/>
                    <a:pt x="1742" y="12634"/>
                  </a:cubicBezTo>
                  <a:cubicBezTo>
                    <a:pt x="1791" y="12634"/>
                    <a:pt x="1841" y="12630"/>
                    <a:pt x="1892" y="12623"/>
                  </a:cubicBezTo>
                  <a:cubicBezTo>
                    <a:pt x="2120" y="12590"/>
                    <a:pt x="2348" y="12525"/>
                    <a:pt x="2544" y="12427"/>
                  </a:cubicBezTo>
                  <a:cubicBezTo>
                    <a:pt x="3163" y="12117"/>
                    <a:pt x="3734" y="11743"/>
                    <a:pt x="4239" y="11253"/>
                  </a:cubicBezTo>
                  <a:cubicBezTo>
                    <a:pt x="4370" y="11156"/>
                    <a:pt x="4468" y="11041"/>
                    <a:pt x="4566" y="10911"/>
                  </a:cubicBezTo>
                  <a:cubicBezTo>
                    <a:pt x="4614" y="10878"/>
                    <a:pt x="4647" y="10830"/>
                    <a:pt x="4712" y="10830"/>
                  </a:cubicBezTo>
                  <a:cubicBezTo>
                    <a:pt x="4859" y="10830"/>
                    <a:pt x="4989" y="10878"/>
                    <a:pt x="5120" y="10960"/>
                  </a:cubicBezTo>
                  <a:cubicBezTo>
                    <a:pt x="5234" y="11041"/>
                    <a:pt x="5218" y="11156"/>
                    <a:pt x="5218" y="11253"/>
                  </a:cubicBezTo>
                  <a:cubicBezTo>
                    <a:pt x="5234" y="11319"/>
                    <a:pt x="5234" y="11400"/>
                    <a:pt x="5234" y="11465"/>
                  </a:cubicBezTo>
                  <a:cubicBezTo>
                    <a:pt x="5283" y="11857"/>
                    <a:pt x="5462" y="12183"/>
                    <a:pt x="5756" y="12444"/>
                  </a:cubicBezTo>
                  <a:cubicBezTo>
                    <a:pt x="5897" y="12572"/>
                    <a:pt x="6061" y="12633"/>
                    <a:pt x="6220" y="12633"/>
                  </a:cubicBezTo>
                  <a:cubicBezTo>
                    <a:pt x="6445" y="12633"/>
                    <a:pt x="6658" y="12510"/>
                    <a:pt x="6783" y="12281"/>
                  </a:cubicBezTo>
                  <a:cubicBezTo>
                    <a:pt x="6864" y="12134"/>
                    <a:pt x="6930" y="11971"/>
                    <a:pt x="6946" y="11808"/>
                  </a:cubicBezTo>
                  <a:cubicBezTo>
                    <a:pt x="7060" y="11253"/>
                    <a:pt x="7060" y="10715"/>
                    <a:pt x="6978" y="10161"/>
                  </a:cubicBezTo>
                  <a:cubicBezTo>
                    <a:pt x="6930" y="9982"/>
                    <a:pt x="6913" y="9770"/>
                    <a:pt x="6864" y="9590"/>
                  </a:cubicBezTo>
                  <a:cubicBezTo>
                    <a:pt x="6848" y="9444"/>
                    <a:pt x="6913" y="9330"/>
                    <a:pt x="7027" y="9248"/>
                  </a:cubicBezTo>
                  <a:cubicBezTo>
                    <a:pt x="7114" y="9186"/>
                    <a:pt x="7212" y="9155"/>
                    <a:pt x="7309" y="9155"/>
                  </a:cubicBezTo>
                  <a:cubicBezTo>
                    <a:pt x="7467" y="9155"/>
                    <a:pt x="7621" y="9239"/>
                    <a:pt x="7712" y="9411"/>
                  </a:cubicBezTo>
                  <a:cubicBezTo>
                    <a:pt x="7761" y="9509"/>
                    <a:pt x="7810" y="9623"/>
                    <a:pt x="7875" y="9737"/>
                  </a:cubicBezTo>
                  <a:cubicBezTo>
                    <a:pt x="8054" y="10145"/>
                    <a:pt x="8283" y="10503"/>
                    <a:pt x="8560" y="10846"/>
                  </a:cubicBezTo>
                  <a:cubicBezTo>
                    <a:pt x="8739" y="11058"/>
                    <a:pt x="8935" y="11237"/>
                    <a:pt x="9147" y="11400"/>
                  </a:cubicBezTo>
                  <a:cubicBezTo>
                    <a:pt x="9342" y="11531"/>
                    <a:pt x="9505" y="11612"/>
                    <a:pt x="9701" y="11661"/>
                  </a:cubicBezTo>
                  <a:cubicBezTo>
                    <a:pt x="9804" y="11691"/>
                    <a:pt x="9903" y="11706"/>
                    <a:pt x="9996" y="11706"/>
                  </a:cubicBezTo>
                  <a:cubicBezTo>
                    <a:pt x="10405" y="11706"/>
                    <a:pt x="10705" y="11425"/>
                    <a:pt x="10745" y="10960"/>
                  </a:cubicBezTo>
                  <a:lnTo>
                    <a:pt x="10745" y="10650"/>
                  </a:lnTo>
                  <a:cubicBezTo>
                    <a:pt x="10696" y="9982"/>
                    <a:pt x="10516" y="9330"/>
                    <a:pt x="10206" y="8710"/>
                  </a:cubicBezTo>
                  <a:cubicBezTo>
                    <a:pt x="9962" y="8237"/>
                    <a:pt x="9636" y="7813"/>
                    <a:pt x="9342" y="7390"/>
                  </a:cubicBezTo>
                  <a:cubicBezTo>
                    <a:pt x="9147" y="7129"/>
                    <a:pt x="8967" y="6884"/>
                    <a:pt x="8788" y="6607"/>
                  </a:cubicBezTo>
                  <a:cubicBezTo>
                    <a:pt x="8690" y="6477"/>
                    <a:pt x="8707" y="6444"/>
                    <a:pt x="8870" y="6362"/>
                  </a:cubicBezTo>
                  <a:cubicBezTo>
                    <a:pt x="9013" y="6295"/>
                    <a:pt x="9160" y="6262"/>
                    <a:pt x="9312" y="6262"/>
                  </a:cubicBezTo>
                  <a:cubicBezTo>
                    <a:pt x="9454" y="6262"/>
                    <a:pt x="9600" y="6291"/>
                    <a:pt x="9750" y="6346"/>
                  </a:cubicBezTo>
                  <a:cubicBezTo>
                    <a:pt x="9995" y="6444"/>
                    <a:pt x="10206" y="6591"/>
                    <a:pt x="10402" y="6770"/>
                  </a:cubicBezTo>
                  <a:cubicBezTo>
                    <a:pt x="10598" y="6966"/>
                    <a:pt x="10810" y="7145"/>
                    <a:pt x="11054" y="7308"/>
                  </a:cubicBezTo>
                  <a:cubicBezTo>
                    <a:pt x="11221" y="7433"/>
                    <a:pt x="11412" y="7511"/>
                    <a:pt x="11626" y="7511"/>
                  </a:cubicBezTo>
                  <a:cubicBezTo>
                    <a:pt x="11663" y="7511"/>
                    <a:pt x="11701" y="7508"/>
                    <a:pt x="11739" y="7504"/>
                  </a:cubicBezTo>
                  <a:cubicBezTo>
                    <a:pt x="12538" y="7471"/>
                    <a:pt x="13027" y="6721"/>
                    <a:pt x="12766" y="5955"/>
                  </a:cubicBezTo>
                  <a:cubicBezTo>
                    <a:pt x="12636" y="5612"/>
                    <a:pt x="12440" y="5352"/>
                    <a:pt x="12130" y="5140"/>
                  </a:cubicBezTo>
                  <a:cubicBezTo>
                    <a:pt x="11723" y="4879"/>
                    <a:pt x="11299" y="4732"/>
                    <a:pt x="10826" y="4699"/>
                  </a:cubicBezTo>
                  <a:cubicBezTo>
                    <a:pt x="10402" y="4651"/>
                    <a:pt x="10027" y="4406"/>
                    <a:pt x="9636" y="4227"/>
                  </a:cubicBezTo>
                  <a:cubicBezTo>
                    <a:pt x="9473" y="4161"/>
                    <a:pt x="9375" y="3998"/>
                    <a:pt x="9342" y="3835"/>
                  </a:cubicBezTo>
                  <a:cubicBezTo>
                    <a:pt x="9277" y="3575"/>
                    <a:pt x="9408" y="3330"/>
                    <a:pt x="9685" y="3297"/>
                  </a:cubicBezTo>
                  <a:cubicBezTo>
                    <a:pt x="9807" y="3273"/>
                    <a:pt x="9925" y="3261"/>
                    <a:pt x="10043" y="3261"/>
                  </a:cubicBezTo>
                  <a:cubicBezTo>
                    <a:pt x="10162" y="3261"/>
                    <a:pt x="10280" y="3273"/>
                    <a:pt x="10402" y="3297"/>
                  </a:cubicBezTo>
                  <a:cubicBezTo>
                    <a:pt x="10533" y="3330"/>
                    <a:pt x="10679" y="3346"/>
                    <a:pt x="10826" y="3379"/>
                  </a:cubicBezTo>
                  <a:cubicBezTo>
                    <a:pt x="10853" y="3381"/>
                    <a:pt x="10881" y="3381"/>
                    <a:pt x="10908" y="3381"/>
                  </a:cubicBezTo>
                  <a:cubicBezTo>
                    <a:pt x="11157" y="3381"/>
                    <a:pt x="11401" y="3314"/>
                    <a:pt x="11592" y="3167"/>
                  </a:cubicBezTo>
                  <a:cubicBezTo>
                    <a:pt x="12032" y="2841"/>
                    <a:pt x="11967" y="2205"/>
                    <a:pt x="11462" y="1993"/>
                  </a:cubicBezTo>
                  <a:cubicBezTo>
                    <a:pt x="11299" y="1928"/>
                    <a:pt x="11152" y="1912"/>
                    <a:pt x="10989" y="1912"/>
                  </a:cubicBezTo>
                  <a:lnTo>
                    <a:pt x="10598" y="1912"/>
                  </a:lnTo>
                  <a:cubicBezTo>
                    <a:pt x="10663" y="1797"/>
                    <a:pt x="10696" y="1716"/>
                    <a:pt x="10728" y="1618"/>
                  </a:cubicBezTo>
                  <a:cubicBezTo>
                    <a:pt x="10810" y="1504"/>
                    <a:pt x="10859" y="1357"/>
                    <a:pt x="10908" y="1194"/>
                  </a:cubicBezTo>
                  <a:cubicBezTo>
                    <a:pt x="11022" y="770"/>
                    <a:pt x="10842" y="330"/>
                    <a:pt x="10418" y="135"/>
                  </a:cubicBezTo>
                  <a:cubicBezTo>
                    <a:pt x="10231" y="41"/>
                    <a:pt x="10043" y="0"/>
                    <a:pt x="9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1" name="Google Shape;541;p18"/>
            <p:cNvGrpSpPr/>
            <p:nvPr/>
          </p:nvGrpSpPr>
          <p:grpSpPr>
            <a:xfrm>
              <a:off x="1109717" y="4541691"/>
              <a:ext cx="557230" cy="601821"/>
              <a:chOff x="603300" y="1851375"/>
              <a:chExt cx="683550" cy="738250"/>
            </a:xfrm>
          </p:grpSpPr>
          <p:sp>
            <p:nvSpPr>
              <p:cNvPr id="542" name="Google Shape;542;p18"/>
              <p:cNvSpPr/>
              <p:nvPr/>
            </p:nvSpPr>
            <p:spPr>
              <a:xfrm>
                <a:off x="1061425" y="2247500"/>
                <a:ext cx="225425" cy="279100"/>
              </a:xfrm>
              <a:custGeom>
                <a:rect b="b" l="l" r="r" t="t"/>
                <a:pathLst>
                  <a:path extrusionOk="0" h="11164" w="9017">
                    <a:moveTo>
                      <a:pt x="4570" y="1"/>
                    </a:moveTo>
                    <a:cubicBezTo>
                      <a:pt x="4194" y="1"/>
                      <a:pt x="3808" y="93"/>
                      <a:pt x="3425" y="279"/>
                    </a:cubicBezTo>
                    <a:cubicBezTo>
                      <a:pt x="2952" y="523"/>
                      <a:pt x="2577" y="882"/>
                      <a:pt x="2251" y="1257"/>
                    </a:cubicBezTo>
                    <a:cubicBezTo>
                      <a:pt x="1778" y="1811"/>
                      <a:pt x="1452" y="2463"/>
                      <a:pt x="1207" y="3132"/>
                    </a:cubicBezTo>
                    <a:cubicBezTo>
                      <a:pt x="539" y="5104"/>
                      <a:pt x="148" y="7110"/>
                      <a:pt x="50" y="9180"/>
                    </a:cubicBezTo>
                    <a:cubicBezTo>
                      <a:pt x="50" y="9506"/>
                      <a:pt x="1" y="9849"/>
                      <a:pt x="50" y="10191"/>
                    </a:cubicBezTo>
                    <a:cubicBezTo>
                      <a:pt x="99" y="10697"/>
                      <a:pt x="506" y="11088"/>
                      <a:pt x="995" y="11153"/>
                    </a:cubicBezTo>
                    <a:cubicBezTo>
                      <a:pt x="1048" y="11160"/>
                      <a:pt x="1100" y="11163"/>
                      <a:pt x="1152" y="11163"/>
                    </a:cubicBezTo>
                    <a:cubicBezTo>
                      <a:pt x="1586" y="11163"/>
                      <a:pt x="1998" y="10923"/>
                      <a:pt x="2202" y="10501"/>
                    </a:cubicBezTo>
                    <a:cubicBezTo>
                      <a:pt x="2349" y="10256"/>
                      <a:pt x="2381" y="9963"/>
                      <a:pt x="2381" y="9686"/>
                    </a:cubicBezTo>
                    <a:cubicBezTo>
                      <a:pt x="2414" y="8740"/>
                      <a:pt x="2528" y="7827"/>
                      <a:pt x="2707" y="6930"/>
                    </a:cubicBezTo>
                    <a:cubicBezTo>
                      <a:pt x="2936" y="5854"/>
                      <a:pt x="3164" y="4778"/>
                      <a:pt x="3604" y="3751"/>
                    </a:cubicBezTo>
                    <a:cubicBezTo>
                      <a:pt x="3767" y="3360"/>
                      <a:pt x="3963" y="3001"/>
                      <a:pt x="4256" y="2708"/>
                    </a:cubicBezTo>
                    <a:cubicBezTo>
                      <a:pt x="4356" y="2616"/>
                      <a:pt x="4434" y="2567"/>
                      <a:pt x="4506" y="2567"/>
                    </a:cubicBezTo>
                    <a:cubicBezTo>
                      <a:pt x="4587" y="2567"/>
                      <a:pt x="4659" y="2628"/>
                      <a:pt x="4745" y="2757"/>
                    </a:cubicBezTo>
                    <a:cubicBezTo>
                      <a:pt x="5218" y="3442"/>
                      <a:pt x="5528" y="4208"/>
                      <a:pt x="5756" y="4990"/>
                    </a:cubicBezTo>
                    <a:cubicBezTo>
                      <a:pt x="6164" y="6376"/>
                      <a:pt x="6278" y="7827"/>
                      <a:pt x="6408" y="9246"/>
                    </a:cubicBezTo>
                    <a:cubicBezTo>
                      <a:pt x="6424" y="9409"/>
                      <a:pt x="6408" y="9604"/>
                      <a:pt x="6441" y="9784"/>
                    </a:cubicBezTo>
                    <a:cubicBezTo>
                      <a:pt x="6522" y="10289"/>
                      <a:pt x="6799" y="10631"/>
                      <a:pt x="7289" y="10778"/>
                    </a:cubicBezTo>
                    <a:cubicBezTo>
                      <a:pt x="7399" y="10809"/>
                      <a:pt x="7507" y="10823"/>
                      <a:pt x="7610" y="10823"/>
                    </a:cubicBezTo>
                    <a:cubicBezTo>
                      <a:pt x="7948" y="10823"/>
                      <a:pt x="8245" y="10669"/>
                      <a:pt x="8495" y="10419"/>
                    </a:cubicBezTo>
                    <a:cubicBezTo>
                      <a:pt x="8903" y="10028"/>
                      <a:pt x="9017" y="9539"/>
                      <a:pt x="8951" y="9001"/>
                    </a:cubicBezTo>
                    <a:cubicBezTo>
                      <a:pt x="8805" y="7990"/>
                      <a:pt x="8707" y="6963"/>
                      <a:pt x="8544" y="5952"/>
                    </a:cubicBezTo>
                    <a:cubicBezTo>
                      <a:pt x="8299" y="4550"/>
                      <a:pt x="7875" y="3197"/>
                      <a:pt x="7174" y="1958"/>
                    </a:cubicBezTo>
                    <a:cubicBezTo>
                      <a:pt x="6914" y="1485"/>
                      <a:pt x="6620" y="1045"/>
                      <a:pt x="6213" y="670"/>
                    </a:cubicBezTo>
                    <a:cubicBezTo>
                      <a:pt x="5717" y="224"/>
                      <a:pt x="5155" y="1"/>
                      <a:pt x="45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814450" y="2052225"/>
                <a:ext cx="222150" cy="240650"/>
              </a:xfrm>
              <a:custGeom>
                <a:rect b="b" l="l" r="r" t="t"/>
                <a:pathLst>
                  <a:path extrusionOk="0" h="9626" w="8886">
                    <a:moveTo>
                      <a:pt x="4683" y="0"/>
                    </a:moveTo>
                    <a:cubicBezTo>
                      <a:pt x="4263" y="0"/>
                      <a:pt x="3832" y="122"/>
                      <a:pt x="3407" y="362"/>
                    </a:cubicBezTo>
                    <a:cubicBezTo>
                      <a:pt x="3049" y="558"/>
                      <a:pt x="2772" y="802"/>
                      <a:pt x="2511" y="1096"/>
                    </a:cubicBezTo>
                    <a:cubicBezTo>
                      <a:pt x="2071" y="1552"/>
                      <a:pt x="1728" y="2106"/>
                      <a:pt x="1451" y="2677"/>
                    </a:cubicBezTo>
                    <a:cubicBezTo>
                      <a:pt x="962" y="3704"/>
                      <a:pt x="587" y="4780"/>
                      <a:pt x="342" y="5872"/>
                    </a:cubicBezTo>
                    <a:cubicBezTo>
                      <a:pt x="179" y="6557"/>
                      <a:pt x="33" y="7226"/>
                      <a:pt x="0" y="7943"/>
                    </a:cubicBezTo>
                    <a:cubicBezTo>
                      <a:pt x="0" y="8204"/>
                      <a:pt x="16" y="8481"/>
                      <a:pt x="114" y="8774"/>
                    </a:cubicBezTo>
                    <a:cubicBezTo>
                      <a:pt x="315" y="9192"/>
                      <a:pt x="708" y="9478"/>
                      <a:pt x="1151" y="9478"/>
                    </a:cubicBezTo>
                    <a:cubicBezTo>
                      <a:pt x="1175" y="9478"/>
                      <a:pt x="1199" y="9477"/>
                      <a:pt x="1223" y="9475"/>
                    </a:cubicBezTo>
                    <a:cubicBezTo>
                      <a:pt x="1712" y="9459"/>
                      <a:pt x="2119" y="9182"/>
                      <a:pt x="2283" y="8709"/>
                    </a:cubicBezTo>
                    <a:cubicBezTo>
                      <a:pt x="2348" y="8562"/>
                      <a:pt x="2380" y="8399"/>
                      <a:pt x="2380" y="8253"/>
                    </a:cubicBezTo>
                    <a:cubicBezTo>
                      <a:pt x="2446" y="7111"/>
                      <a:pt x="2755" y="6019"/>
                      <a:pt x="3130" y="4959"/>
                    </a:cubicBezTo>
                    <a:cubicBezTo>
                      <a:pt x="3293" y="4487"/>
                      <a:pt x="3505" y="4063"/>
                      <a:pt x="3701" y="3606"/>
                    </a:cubicBezTo>
                    <a:cubicBezTo>
                      <a:pt x="3864" y="3264"/>
                      <a:pt x="4092" y="2938"/>
                      <a:pt x="4386" y="2677"/>
                    </a:cubicBezTo>
                    <a:cubicBezTo>
                      <a:pt x="4467" y="2587"/>
                      <a:pt x="4536" y="2542"/>
                      <a:pt x="4606" y="2542"/>
                    </a:cubicBezTo>
                    <a:cubicBezTo>
                      <a:pt x="4675" y="2542"/>
                      <a:pt x="4744" y="2587"/>
                      <a:pt x="4826" y="2677"/>
                    </a:cubicBezTo>
                    <a:cubicBezTo>
                      <a:pt x="5233" y="3150"/>
                      <a:pt x="5559" y="3688"/>
                      <a:pt x="5723" y="4291"/>
                    </a:cubicBezTo>
                    <a:cubicBezTo>
                      <a:pt x="5869" y="4796"/>
                      <a:pt x="5983" y="5286"/>
                      <a:pt x="6065" y="5791"/>
                    </a:cubicBezTo>
                    <a:cubicBezTo>
                      <a:pt x="6195" y="6573"/>
                      <a:pt x="6277" y="7356"/>
                      <a:pt x="6375" y="8155"/>
                    </a:cubicBezTo>
                    <a:cubicBezTo>
                      <a:pt x="6391" y="8383"/>
                      <a:pt x="6440" y="8628"/>
                      <a:pt x="6521" y="8823"/>
                    </a:cubicBezTo>
                    <a:cubicBezTo>
                      <a:pt x="6720" y="9347"/>
                      <a:pt x="7139" y="9625"/>
                      <a:pt x="7631" y="9625"/>
                    </a:cubicBezTo>
                    <a:cubicBezTo>
                      <a:pt x="7705" y="9625"/>
                      <a:pt x="7781" y="9619"/>
                      <a:pt x="7858" y="9606"/>
                    </a:cubicBezTo>
                    <a:cubicBezTo>
                      <a:pt x="8413" y="9508"/>
                      <a:pt x="8820" y="9068"/>
                      <a:pt x="8869" y="8481"/>
                    </a:cubicBezTo>
                    <a:cubicBezTo>
                      <a:pt x="8885" y="8155"/>
                      <a:pt x="8836" y="7813"/>
                      <a:pt x="8820" y="7486"/>
                    </a:cubicBezTo>
                    <a:cubicBezTo>
                      <a:pt x="8804" y="7144"/>
                      <a:pt x="8739" y="6818"/>
                      <a:pt x="8706" y="6492"/>
                    </a:cubicBezTo>
                    <a:cubicBezTo>
                      <a:pt x="8543" y="5351"/>
                      <a:pt x="8331" y="4209"/>
                      <a:pt x="7923" y="3133"/>
                    </a:cubicBezTo>
                    <a:cubicBezTo>
                      <a:pt x="7581" y="2188"/>
                      <a:pt x="7027" y="1373"/>
                      <a:pt x="6309" y="704"/>
                    </a:cubicBezTo>
                    <a:cubicBezTo>
                      <a:pt x="5818" y="232"/>
                      <a:pt x="5261" y="0"/>
                      <a:pt x="46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1028425" y="1851375"/>
                <a:ext cx="218475" cy="239300"/>
              </a:xfrm>
              <a:custGeom>
                <a:rect b="b" l="l" r="r" t="t"/>
                <a:pathLst>
                  <a:path extrusionOk="0" h="9572" w="8739">
                    <a:moveTo>
                      <a:pt x="4284" y="0"/>
                    </a:moveTo>
                    <a:cubicBezTo>
                      <a:pt x="3552" y="0"/>
                      <a:pt x="2812" y="319"/>
                      <a:pt x="2185" y="962"/>
                    </a:cubicBezTo>
                    <a:cubicBezTo>
                      <a:pt x="1794" y="1369"/>
                      <a:pt x="1484" y="1842"/>
                      <a:pt x="1223" y="2347"/>
                    </a:cubicBezTo>
                    <a:cubicBezTo>
                      <a:pt x="441" y="3847"/>
                      <a:pt x="98" y="5461"/>
                      <a:pt x="17" y="7108"/>
                    </a:cubicBezTo>
                    <a:cubicBezTo>
                      <a:pt x="0" y="7385"/>
                      <a:pt x="33" y="7679"/>
                      <a:pt x="114" y="7939"/>
                    </a:cubicBezTo>
                    <a:cubicBezTo>
                      <a:pt x="261" y="8445"/>
                      <a:pt x="685" y="8803"/>
                      <a:pt x="1174" y="8820"/>
                    </a:cubicBezTo>
                    <a:cubicBezTo>
                      <a:pt x="1190" y="8820"/>
                      <a:pt x="1206" y="8821"/>
                      <a:pt x="1221" y="8821"/>
                    </a:cubicBezTo>
                    <a:cubicBezTo>
                      <a:pt x="1736" y="8821"/>
                      <a:pt x="2127" y="8561"/>
                      <a:pt x="2348" y="8086"/>
                    </a:cubicBezTo>
                    <a:cubicBezTo>
                      <a:pt x="2462" y="7825"/>
                      <a:pt x="2462" y="7532"/>
                      <a:pt x="2462" y="7255"/>
                    </a:cubicBezTo>
                    <a:cubicBezTo>
                      <a:pt x="2430" y="5820"/>
                      <a:pt x="2805" y="4516"/>
                      <a:pt x="3489" y="3277"/>
                    </a:cubicBezTo>
                    <a:cubicBezTo>
                      <a:pt x="3652" y="2983"/>
                      <a:pt x="3832" y="2739"/>
                      <a:pt x="4076" y="2559"/>
                    </a:cubicBezTo>
                    <a:cubicBezTo>
                      <a:pt x="4143" y="2514"/>
                      <a:pt x="4207" y="2494"/>
                      <a:pt x="4271" y="2494"/>
                    </a:cubicBezTo>
                    <a:cubicBezTo>
                      <a:pt x="4346" y="2494"/>
                      <a:pt x="4421" y="2523"/>
                      <a:pt x="4500" y="2576"/>
                    </a:cubicBezTo>
                    <a:cubicBezTo>
                      <a:pt x="4761" y="2804"/>
                      <a:pt x="4924" y="3097"/>
                      <a:pt x="5071" y="3391"/>
                    </a:cubicBezTo>
                    <a:cubicBezTo>
                      <a:pt x="5560" y="4402"/>
                      <a:pt x="5886" y="5461"/>
                      <a:pt x="6114" y="6537"/>
                    </a:cubicBezTo>
                    <a:cubicBezTo>
                      <a:pt x="6212" y="6978"/>
                      <a:pt x="6293" y="7450"/>
                      <a:pt x="6261" y="7858"/>
                    </a:cubicBezTo>
                    <a:cubicBezTo>
                      <a:pt x="6228" y="8200"/>
                      <a:pt x="6228" y="8494"/>
                      <a:pt x="6277" y="8755"/>
                    </a:cubicBezTo>
                    <a:cubicBezTo>
                      <a:pt x="6432" y="9265"/>
                      <a:pt x="6875" y="9571"/>
                      <a:pt x="7347" y="9571"/>
                    </a:cubicBezTo>
                    <a:cubicBezTo>
                      <a:pt x="7568" y="9571"/>
                      <a:pt x="7797" y="9504"/>
                      <a:pt x="8005" y="9358"/>
                    </a:cubicBezTo>
                    <a:cubicBezTo>
                      <a:pt x="8315" y="9146"/>
                      <a:pt x="8494" y="8836"/>
                      <a:pt x="8592" y="8494"/>
                    </a:cubicBezTo>
                    <a:cubicBezTo>
                      <a:pt x="8739" y="8021"/>
                      <a:pt x="8739" y="7532"/>
                      <a:pt x="8674" y="7043"/>
                    </a:cubicBezTo>
                    <a:cubicBezTo>
                      <a:pt x="8478" y="5478"/>
                      <a:pt x="8005" y="3978"/>
                      <a:pt x="7353" y="2559"/>
                    </a:cubicBezTo>
                    <a:cubicBezTo>
                      <a:pt x="7125" y="2021"/>
                      <a:pt x="6848" y="1532"/>
                      <a:pt x="6473" y="1108"/>
                    </a:cubicBezTo>
                    <a:cubicBezTo>
                      <a:pt x="5855" y="372"/>
                      <a:pt x="5074" y="0"/>
                      <a:pt x="4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671775" y="2361250"/>
                <a:ext cx="242950" cy="228375"/>
              </a:xfrm>
              <a:custGeom>
                <a:rect b="b" l="l" r="r" t="t"/>
                <a:pathLst>
                  <a:path extrusionOk="0" h="9135" w="9718">
                    <a:moveTo>
                      <a:pt x="5490" y="0"/>
                    </a:moveTo>
                    <a:cubicBezTo>
                      <a:pt x="5015" y="0"/>
                      <a:pt x="4520" y="118"/>
                      <a:pt x="4028" y="359"/>
                    </a:cubicBezTo>
                    <a:cubicBezTo>
                      <a:pt x="3278" y="734"/>
                      <a:pt x="2626" y="1239"/>
                      <a:pt x="2120" y="1891"/>
                    </a:cubicBezTo>
                    <a:cubicBezTo>
                      <a:pt x="816" y="3587"/>
                      <a:pt x="213" y="5527"/>
                      <a:pt x="1" y="7532"/>
                    </a:cubicBezTo>
                    <a:cubicBezTo>
                      <a:pt x="1" y="7761"/>
                      <a:pt x="1" y="7940"/>
                      <a:pt x="33" y="8119"/>
                    </a:cubicBezTo>
                    <a:cubicBezTo>
                      <a:pt x="115" y="8674"/>
                      <a:pt x="523" y="9065"/>
                      <a:pt x="1061" y="9130"/>
                    </a:cubicBezTo>
                    <a:cubicBezTo>
                      <a:pt x="1098" y="9133"/>
                      <a:pt x="1135" y="9135"/>
                      <a:pt x="1172" y="9135"/>
                    </a:cubicBezTo>
                    <a:cubicBezTo>
                      <a:pt x="1694" y="9135"/>
                      <a:pt x="2131" y="8815"/>
                      <a:pt x="2283" y="8282"/>
                    </a:cubicBezTo>
                    <a:cubicBezTo>
                      <a:pt x="2349" y="8119"/>
                      <a:pt x="2365" y="7940"/>
                      <a:pt x="2381" y="7761"/>
                    </a:cubicBezTo>
                    <a:cubicBezTo>
                      <a:pt x="2430" y="7125"/>
                      <a:pt x="2593" y="6538"/>
                      <a:pt x="2756" y="5951"/>
                    </a:cubicBezTo>
                    <a:cubicBezTo>
                      <a:pt x="3001" y="5136"/>
                      <a:pt x="3343" y="4353"/>
                      <a:pt x="3832" y="3668"/>
                    </a:cubicBezTo>
                    <a:cubicBezTo>
                      <a:pt x="4158" y="3212"/>
                      <a:pt x="4549" y="2853"/>
                      <a:pt x="5039" y="2609"/>
                    </a:cubicBezTo>
                    <a:cubicBezTo>
                      <a:pt x="5202" y="2521"/>
                      <a:pt x="5336" y="2477"/>
                      <a:pt x="5454" y="2477"/>
                    </a:cubicBezTo>
                    <a:cubicBezTo>
                      <a:pt x="5643" y="2477"/>
                      <a:pt x="5791" y="2590"/>
                      <a:pt x="5952" y="2821"/>
                    </a:cubicBezTo>
                    <a:cubicBezTo>
                      <a:pt x="6229" y="3228"/>
                      <a:pt x="6424" y="3685"/>
                      <a:pt x="6539" y="4158"/>
                    </a:cubicBezTo>
                    <a:cubicBezTo>
                      <a:pt x="6799" y="5217"/>
                      <a:pt x="7093" y="6293"/>
                      <a:pt x="7174" y="7386"/>
                    </a:cubicBezTo>
                    <a:cubicBezTo>
                      <a:pt x="7207" y="7956"/>
                      <a:pt x="7598" y="8364"/>
                      <a:pt x="8104" y="8478"/>
                    </a:cubicBezTo>
                    <a:cubicBezTo>
                      <a:pt x="8189" y="8493"/>
                      <a:pt x="8273" y="8501"/>
                      <a:pt x="8355" y="8501"/>
                    </a:cubicBezTo>
                    <a:cubicBezTo>
                      <a:pt x="8788" y="8501"/>
                      <a:pt x="9161" y="8286"/>
                      <a:pt x="9408" y="7875"/>
                    </a:cubicBezTo>
                    <a:cubicBezTo>
                      <a:pt x="9652" y="7500"/>
                      <a:pt x="9718" y="7060"/>
                      <a:pt x="9636" y="6619"/>
                    </a:cubicBezTo>
                    <a:cubicBezTo>
                      <a:pt x="9408" y="5462"/>
                      <a:pt x="9196" y="4288"/>
                      <a:pt x="8821" y="3179"/>
                    </a:cubicBezTo>
                    <a:cubicBezTo>
                      <a:pt x="8593" y="2511"/>
                      <a:pt x="8299" y="1842"/>
                      <a:pt x="7859" y="1256"/>
                    </a:cubicBezTo>
                    <a:cubicBezTo>
                      <a:pt x="7238" y="431"/>
                      <a:pt x="6399" y="0"/>
                      <a:pt x="54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603300" y="1877750"/>
                <a:ext cx="225025" cy="215375"/>
              </a:xfrm>
              <a:custGeom>
                <a:rect b="b" l="l" r="r" t="t"/>
                <a:pathLst>
                  <a:path extrusionOk="0" h="8615" w="9001">
                    <a:moveTo>
                      <a:pt x="5181" y="0"/>
                    </a:moveTo>
                    <a:cubicBezTo>
                      <a:pt x="4704" y="0"/>
                      <a:pt x="4215" y="143"/>
                      <a:pt x="3734" y="428"/>
                    </a:cubicBezTo>
                    <a:cubicBezTo>
                      <a:pt x="3245" y="738"/>
                      <a:pt x="2838" y="1113"/>
                      <a:pt x="2512" y="1586"/>
                    </a:cubicBezTo>
                    <a:cubicBezTo>
                      <a:pt x="1387" y="3200"/>
                      <a:pt x="523" y="4928"/>
                      <a:pt x="82" y="6868"/>
                    </a:cubicBezTo>
                    <a:cubicBezTo>
                      <a:pt x="50" y="7047"/>
                      <a:pt x="33" y="7227"/>
                      <a:pt x="1" y="7308"/>
                    </a:cubicBezTo>
                    <a:cubicBezTo>
                      <a:pt x="1" y="8042"/>
                      <a:pt x="376" y="8564"/>
                      <a:pt x="930" y="8596"/>
                    </a:cubicBezTo>
                    <a:cubicBezTo>
                      <a:pt x="1002" y="8609"/>
                      <a:pt x="1074" y="8615"/>
                      <a:pt x="1144" y="8615"/>
                    </a:cubicBezTo>
                    <a:cubicBezTo>
                      <a:pt x="1628" y="8615"/>
                      <a:pt x="2051" y="8324"/>
                      <a:pt x="2251" y="7797"/>
                    </a:cubicBezTo>
                    <a:cubicBezTo>
                      <a:pt x="2316" y="7667"/>
                      <a:pt x="2332" y="7504"/>
                      <a:pt x="2365" y="7357"/>
                    </a:cubicBezTo>
                    <a:cubicBezTo>
                      <a:pt x="2740" y="5841"/>
                      <a:pt x="3425" y="4488"/>
                      <a:pt x="4289" y="3184"/>
                    </a:cubicBezTo>
                    <a:cubicBezTo>
                      <a:pt x="4435" y="2972"/>
                      <a:pt x="4615" y="2792"/>
                      <a:pt x="4794" y="2613"/>
                    </a:cubicBezTo>
                    <a:cubicBezTo>
                      <a:pt x="4901" y="2513"/>
                      <a:pt x="4996" y="2463"/>
                      <a:pt x="5086" y="2463"/>
                    </a:cubicBezTo>
                    <a:cubicBezTo>
                      <a:pt x="5202" y="2463"/>
                      <a:pt x="5311" y="2546"/>
                      <a:pt x="5430" y="2711"/>
                    </a:cubicBezTo>
                    <a:cubicBezTo>
                      <a:pt x="5528" y="2890"/>
                      <a:pt x="5626" y="3069"/>
                      <a:pt x="5707" y="3265"/>
                    </a:cubicBezTo>
                    <a:cubicBezTo>
                      <a:pt x="5837" y="3591"/>
                      <a:pt x="5935" y="3885"/>
                      <a:pt x="6017" y="4211"/>
                    </a:cubicBezTo>
                    <a:cubicBezTo>
                      <a:pt x="6245" y="5156"/>
                      <a:pt x="6408" y="6069"/>
                      <a:pt x="6473" y="7031"/>
                    </a:cubicBezTo>
                    <a:cubicBezTo>
                      <a:pt x="6505" y="7662"/>
                      <a:pt x="6979" y="8125"/>
                      <a:pt x="7571" y="8125"/>
                    </a:cubicBezTo>
                    <a:cubicBezTo>
                      <a:pt x="7591" y="8125"/>
                      <a:pt x="7611" y="8125"/>
                      <a:pt x="7631" y="8123"/>
                    </a:cubicBezTo>
                    <a:cubicBezTo>
                      <a:pt x="8153" y="8107"/>
                      <a:pt x="8674" y="7716"/>
                      <a:pt x="8870" y="7227"/>
                    </a:cubicBezTo>
                    <a:cubicBezTo>
                      <a:pt x="9000" y="6933"/>
                      <a:pt x="9000" y="6575"/>
                      <a:pt x="8935" y="6249"/>
                    </a:cubicBezTo>
                    <a:cubicBezTo>
                      <a:pt x="8837" y="5711"/>
                      <a:pt x="8756" y="5140"/>
                      <a:pt x="8642" y="4586"/>
                    </a:cubicBezTo>
                    <a:cubicBezTo>
                      <a:pt x="8462" y="3705"/>
                      <a:pt x="8267" y="2825"/>
                      <a:pt x="7859" y="2010"/>
                    </a:cubicBezTo>
                    <a:cubicBezTo>
                      <a:pt x="7631" y="1570"/>
                      <a:pt x="7337" y="1146"/>
                      <a:pt x="6979" y="771"/>
                    </a:cubicBezTo>
                    <a:cubicBezTo>
                      <a:pt x="6437" y="257"/>
                      <a:pt x="5820" y="0"/>
                      <a:pt x="5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7" name="Google Shape;547;p18"/>
            <p:cNvGrpSpPr/>
            <p:nvPr/>
          </p:nvGrpSpPr>
          <p:grpSpPr>
            <a:xfrm>
              <a:off x="8279936" y="4347339"/>
              <a:ext cx="762645" cy="805883"/>
              <a:chOff x="3140125" y="3320700"/>
              <a:chExt cx="409650" cy="432875"/>
            </a:xfrm>
          </p:grpSpPr>
          <p:sp>
            <p:nvSpPr>
              <p:cNvPr id="548" name="Google Shape;548;p18"/>
              <p:cNvSpPr/>
              <p:nvPr/>
            </p:nvSpPr>
            <p:spPr>
              <a:xfrm>
                <a:off x="3253825" y="3429525"/>
                <a:ext cx="18375" cy="69750"/>
              </a:xfrm>
              <a:custGeom>
                <a:rect b="b" l="l" r="r" t="t"/>
                <a:pathLst>
                  <a:path extrusionOk="0" h="2790" w="735">
                    <a:moveTo>
                      <a:pt x="392" y="0"/>
                    </a:moveTo>
                    <a:cubicBezTo>
                      <a:pt x="246" y="0"/>
                      <a:pt x="115" y="82"/>
                      <a:pt x="83" y="229"/>
                    </a:cubicBezTo>
                    <a:cubicBezTo>
                      <a:pt x="66" y="343"/>
                      <a:pt x="34" y="473"/>
                      <a:pt x="34" y="587"/>
                    </a:cubicBezTo>
                    <a:cubicBezTo>
                      <a:pt x="17" y="1158"/>
                      <a:pt x="1" y="1728"/>
                      <a:pt x="1" y="2299"/>
                    </a:cubicBezTo>
                    <a:lnTo>
                      <a:pt x="1" y="2495"/>
                    </a:lnTo>
                    <a:cubicBezTo>
                      <a:pt x="17" y="2641"/>
                      <a:pt x="148" y="2772"/>
                      <a:pt x="278" y="2788"/>
                    </a:cubicBezTo>
                    <a:cubicBezTo>
                      <a:pt x="288" y="2789"/>
                      <a:pt x="297" y="2790"/>
                      <a:pt x="307" y="2790"/>
                    </a:cubicBezTo>
                    <a:cubicBezTo>
                      <a:pt x="432" y="2790"/>
                      <a:pt x="574" y="2695"/>
                      <a:pt x="604" y="2544"/>
                    </a:cubicBezTo>
                    <a:cubicBezTo>
                      <a:pt x="653" y="2397"/>
                      <a:pt x="669" y="2283"/>
                      <a:pt x="669" y="2136"/>
                    </a:cubicBezTo>
                    <a:lnTo>
                      <a:pt x="669" y="1370"/>
                    </a:lnTo>
                    <a:cubicBezTo>
                      <a:pt x="669" y="1076"/>
                      <a:pt x="686" y="815"/>
                      <a:pt x="735" y="555"/>
                    </a:cubicBezTo>
                    <a:cubicBezTo>
                      <a:pt x="735" y="457"/>
                      <a:pt x="718" y="343"/>
                      <a:pt x="686" y="245"/>
                    </a:cubicBezTo>
                    <a:cubicBezTo>
                      <a:pt x="653" y="82"/>
                      <a:pt x="523" y="0"/>
                      <a:pt x="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3482500" y="3326400"/>
                <a:ext cx="19575" cy="69775"/>
              </a:xfrm>
              <a:custGeom>
                <a:rect b="b" l="l" r="r" t="t"/>
                <a:pathLst>
                  <a:path extrusionOk="0" h="2791" w="783">
                    <a:moveTo>
                      <a:pt x="506" y="1"/>
                    </a:moveTo>
                    <a:cubicBezTo>
                      <a:pt x="391" y="1"/>
                      <a:pt x="310" y="49"/>
                      <a:pt x="228" y="131"/>
                    </a:cubicBezTo>
                    <a:cubicBezTo>
                      <a:pt x="147" y="245"/>
                      <a:pt x="98" y="375"/>
                      <a:pt x="98" y="522"/>
                    </a:cubicBezTo>
                    <a:cubicBezTo>
                      <a:pt x="82" y="1109"/>
                      <a:pt x="49" y="1696"/>
                      <a:pt x="17" y="2283"/>
                    </a:cubicBezTo>
                    <a:cubicBezTo>
                      <a:pt x="0" y="2381"/>
                      <a:pt x="17" y="2479"/>
                      <a:pt x="49" y="2560"/>
                    </a:cubicBezTo>
                    <a:cubicBezTo>
                      <a:pt x="65" y="2674"/>
                      <a:pt x="147" y="2756"/>
                      <a:pt x="294" y="2788"/>
                    </a:cubicBezTo>
                    <a:cubicBezTo>
                      <a:pt x="307" y="2790"/>
                      <a:pt x="320" y="2791"/>
                      <a:pt x="333" y="2791"/>
                    </a:cubicBezTo>
                    <a:cubicBezTo>
                      <a:pt x="452" y="2791"/>
                      <a:pt x="576" y="2725"/>
                      <a:pt x="620" y="2593"/>
                    </a:cubicBezTo>
                    <a:cubicBezTo>
                      <a:pt x="652" y="2462"/>
                      <a:pt x="701" y="2299"/>
                      <a:pt x="701" y="2153"/>
                    </a:cubicBezTo>
                    <a:lnTo>
                      <a:pt x="701" y="1288"/>
                    </a:lnTo>
                    <a:cubicBezTo>
                      <a:pt x="701" y="1288"/>
                      <a:pt x="718" y="1288"/>
                      <a:pt x="734" y="1272"/>
                    </a:cubicBezTo>
                    <a:cubicBezTo>
                      <a:pt x="750" y="1011"/>
                      <a:pt x="750" y="718"/>
                      <a:pt x="783" y="457"/>
                    </a:cubicBezTo>
                    <a:cubicBezTo>
                      <a:pt x="783" y="375"/>
                      <a:pt x="783" y="310"/>
                      <a:pt x="750" y="229"/>
                    </a:cubicBezTo>
                    <a:cubicBezTo>
                      <a:pt x="734" y="115"/>
                      <a:pt x="636" y="33"/>
                      <a:pt x="5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3146225" y="3612125"/>
                <a:ext cx="17975" cy="63600"/>
              </a:xfrm>
              <a:custGeom>
                <a:rect b="b" l="l" r="r" t="t"/>
                <a:pathLst>
                  <a:path extrusionOk="0" h="2544" w="719">
                    <a:moveTo>
                      <a:pt x="327" y="0"/>
                    </a:moveTo>
                    <a:cubicBezTo>
                      <a:pt x="180" y="16"/>
                      <a:pt x="82" y="82"/>
                      <a:pt x="50" y="196"/>
                    </a:cubicBezTo>
                    <a:cubicBezTo>
                      <a:pt x="17" y="261"/>
                      <a:pt x="1" y="326"/>
                      <a:pt x="1" y="375"/>
                    </a:cubicBezTo>
                    <a:cubicBezTo>
                      <a:pt x="1" y="929"/>
                      <a:pt x="17" y="1500"/>
                      <a:pt x="50" y="2054"/>
                    </a:cubicBezTo>
                    <a:cubicBezTo>
                      <a:pt x="50" y="2152"/>
                      <a:pt x="82" y="2250"/>
                      <a:pt x="131" y="2364"/>
                    </a:cubicBezTo>
                    <a:cubicBezTo>
                      <a:pt x="164" y="2478"/>
                      <a:pt x="278" y="2543"/>
                      <a:pt x="408" y="2543"/>
                    </a:cubicBezTo>
                    <a:cubicBezTo>
                      <a:pt x="523" y="2543"/>
                      <a:pt x="637" y="2462"/>
                      <a:pt x="669" y="2332"/>
                    </a:cubicBezTo>
                    <a:cubicBezTo>
                      <a:pt x="686" y="2234"/>
                      <a:pt x="718" y="2136"/>
                      <a:pt x="718" y="2038"/>
                    </a:cubicBezTo>
                    <a:lnTo>
                      <a:pt x="718" y="1304"/>
                    </a:lnTo>
                    <a:cubicBezTo>
                      <a:pt x="718" y="1304"/>
                      <a:pt x="702" y="1304"/>
                      <a:pt x="669" y="1272"/>
                    </a:cubicBezTo>
                    <a:lnTo>
                      <a:pt x="669" y="457"/>
                    </a:lnTo>
                    <a:cubicBezTo>
                      <a:pt x="669" y="359"/>
                      <a:pt x="653" y="261"/>
                      <a:pt x="604" y="147"/>
                    </a:cubicBezTo>
                    <a:cubicBezTo>
                      <a:pt x="572" y="33"/>
                      <a:pt x="457" y="0"/>
                      <a:pt x="3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3392425" y="3320700"/>
                <a:ext cx="17550" cy="61575"/>
              </a:xfrm>
              <a:custGeom>
                <a:rect b="b" l="l" r="r" t="t"/>
                <a:pathLst>
                  <a:path extrusionOk="0" h="2463" w="702">
                    <a:moveTo>
                      <a:pt x="359" y="0"/>
                    </a:moveTo>
                    <a:cubicBezTo>
                      <a:pt x="228" y="17"/>
                      <a:pt x="114" y="82"/>
                      <a:pt x="82" y="196"/>
                    </a:cubicBezTo>
                    <a:cubicBezTo>
                      <a:pt x="33" y="277"/>
                      <a:pt x="16" y="375"/>
                      <a:pt x="16" y="457"/>
                    </a:cubicBezTo>
                    <a:cubicBezTo>
                      <a:pt x="0" y="913"/>
                      <a:pt x="0" y="1353"/>
                      <a:pt x="16" y="1810"/>
                    </a:cubicBezTo>
                    <a:cubicBezTo>
                      <a:pt x="16" y="1973"/>
                      <a:pt x="65" y="2120"/>
                      <a:pt x="98" y="2250"/>
                    </a:cubicBezTo>
                    <a:cubicBezTo>
                      <a:pt x="147" y="2397"/>
                      <a:pt x="261" y="2462"/>
                      <a:pt x="408" y="2462"/>
                    </a:cubicBezTo>
                    <a:cubicBezTo>
                      <a:pt x="538" y="2446"/>
                      <a:pt x="669" y="2332"/>
                      <a:pt x="685" y="2152"/>
                    </a:cubicBezTo>
                    <a:lnTo>
                      <a:pt x="685" y="1924"/>
                    </a:lnTo>
                    <a:lnTo>
                      <a:pt x="685" y="1305"/>
                    </a:lnTo>
                    <a:lnTo>
                      <a:pt x="701" y="1305"/>
                    </a:lnTo>
                    <a:lnTo>
                      <a:pt x="701" y="522"/>
                    </a:lnTo>
                    <a:cubicBezTo>
                      <a:pt x="701" y="408"/>
                      <a:pt x="685" y="277"/>
                      <a:pt x="652" y="180"/>
                    </a:cubicBezTo>
                    <a:cubicBezTo>
                      <a:pt x="603" y="49"/>
                      <a:pt x="506" y="0"/>
                      <a:pt x="3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3387125" y="3539575"/>
                <a:ext cx="17550" cy="62825"/>
              </a:xfrm>
              <a:custGeom>
                <a:rect b="b" l="l" r="r" t="t"/>
                <a:pathLst>
                  <a:path extrusionOk="0" h="2513" w="702">
                    <a:moveTo>
                      <a:pt x="326" y="0"/>
                    </a:moveTo>
                    <a:cubicBezTo>
                      <a:pt x="180" y="0"/>
                      <a:pt x="65" y="98"/>
                      <a:pt x="17" y="245"/>
                    </a:cubicBezTo>
                    <a:cubicBezTo>
                      <a:pt x="0" y="326"/>
                      <a:pt x="0" y="391"/>
                      <a:pt x="0" y="473"/>
                    </a:cubicBezTo>
                    <a:cubicBezTo>
                      <a:pt x="0" y="913"/>
                      <a:pt x="17" y="1386"/>
                      <a:pt x="17" y="1842"/>
                    </a:cubicBezTo>
                    <a:cubicBezTo>
                      <a:pt x="17" y="1957"/>
                      <a:pt x="49" y="2087"/>
                      <a:pt x="65" y="2201"/>
                    </a:cubicBezTo>
                    <a:cubicBezTo>
                      <a:pt x="126" y="2413"/>
                      <a:pt x="229" y="2513"/>
                      <a:pt x="374" y="2513"/>
                    </a:cubicBezTo>
                    <a:cubicBezTo>
                      <a:pt x="385" y="2513"/>
                      <a:pt x="396" y="2512"/>
                      <a:pt x="408" y="2511"/>
                    </a:cubicBezTo>
                    <a:cubicBezTo>
                      <a:pt x="571" y="2495"/>
                      <a:pt x="685" y="2380"/>
                      <a:pt x="701" y="2169"/>
                    </a:cubicBezTo>
                    <a:lnTo>
                      <a:pt x="701" y="1940"/>
                    </a:lnTo>
                    <a:lnTo>
                      <a:pt x="701" y="1353"/>
                    </a:lnTo>
                    <a:cubicBezTo>
                      <a:pt x="685" y="1353"/>
                      <a:pt x="685" y="1353"/>
                      <a:pt x="669" y="1304"/>
                    </a:cubicBezTo>
                    <a:lnTo>
                      <a:pt x="669" y="489"/>
                    </a:lnTo>
                    <a:cubicBezTo>
                      <a:pt x="669" y="391"/>
                      <a:pt x="652" y="277"/>
                      <a:pt x="620" y="180"/>
                    </a:cubicBezTo>
                    <a:cubicBezTo>
                      <a:pt x="571" y="65"/>
                      <a:pt x="473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325575" y="3614150"/>
                <a:ext cx="18375" cy="58000"/>
              </a:xfrm>
              <a:custGeom>
                <a:rect b="b" l="l" r="r" t="t"/>
                <a:pathLst>
                  <a:path extrusionOk="0" h="2320" w="735">
                    <a:moveTo>
                      <a:pt x="392" y="1"/>
                    </a:moveTo>
                    <a:cubicBezTo>
                      <a:pt x="245" y="17"/>
                      <a:pt x="147" y="66"/>
                      <a:pt x="98" y="196"/>
                    </a:cubicBezTo>
                    <a:cubicBezTo>
                      <a:pt x="66" y="294"/>
                      <a:pt x="49" y="408"/>
                      <a:pt x="49" y="506"/>
                    </a:cubicBezTo>
                    <a:lnTo>
                      <a:pt x="49" y="1223"/>
                    </a:lnTo>
                    <a:cubicBezTo>
                      <a:pt x="17" y="1386"/>
                      <a:pt x="17" y="1582"/>
                      <a:pt x="17" y="1778"/>
                    </a:cubicBezTo>
                    <a:cubicBezTo>
                      <a:pt x="17" y="1892"/>
                      <a:pt x="0" y="1990"/>
                      <a:pt x="17" y="2088"/>
                    </a:cubicBezTo>
                    <a:cubicBezTo>
                      <a:pt x="48" y="2234"/>
                      <a:pt x="173" y="2320"/>
                      <a:pt x="302" y="2320"/>
                    </a:cubicBezTo>
                    <a:cubicBezTo>
                      <a:pt x="374" y="2320"/>
                      <a:pt x="447" y="2293"/>
                      <a:pt x="506" y="2234"/>
                    </a:cubicBezTo>
                    <a:cubicBezTo>
                      <a:pt x="571" y="2169"/>
                      <a:pt x="636" y="2088"/>
                      <a:pt x="653" y="2006"/>
                    </a:cubicBezTo>
                    <a:cubicBezTo>
                      <a:pt x="685" y="1859"/>
                      <a:pt x="734" y="1696"/>
                      <a:pt x="734" y="1566"/>
                    </a:cubicBezTo>
                    <a:lnTo>
                      <a:pt x="734" y="441"/>
                    </a:lnTo>
                    <a:cubicBezTo>
                      <a:pt x="734" y="343"/>
                      <a:pt x="718" y="262"/>
                      <a:pt x="669" y="180"/>
                    </a:cubicBezTo>
                    <a:cubicBezTo>
                      <a:pt x="636" y="50"/>
                      <a:pt x="506" y="1"/>
                      <a:pt x="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284825" y="3360150"/>
                <a:ext cx="17550" cy="62050"/>
              </a:xfrm>
              <a:custGeom>
                <a:rect b="b" l="l" r="r" t="t"/>
                <a:pathLst>
                  <a:path extrusionOk="0" h="2482" w="702">
                    <a:moveTo>
                      <a:pt x="339" y="1"/>
                    </a:moveTo>
                    <a:cubicBezTo>
                      <a:pt x="214" y="1"/>
                      <a:pt x="108" y="54"/>
                      <a:pt x="65" y="183"/>
                    </a:cubicBezTo>
                    <a:cubicBezTo>
                      <a:pt x="16" y="265"/>
                      <a:pt x="0" y="379"/>
                      <a:pt x="0" y="444"/>
                    </a:cubicBezTo>
                    <a:lnTo>
                      <a:pt x="0" y="2042"/>
                    </a:lnTo>
                    <a:cubicBezTo>
                      <a:pt x="0" y="2139"/>
                      <a:pt x="16" y="2221"/>
                      <a:pt x="65" y="2302"/>
                    </a:cubicBezTo>
                    <a:cubicBezTo>
                      <a:pt x="98" y="2417"/>
                      <a:pt x="179" y="2482"/>
                      <a:pt x="310" y="2482"/>
                    </a:cubicBezTo>
                    <a:cubicBezTo>
                      <a:pt x="424" y="2482"/>
                      <a:pt x="538" y="2417"/>
                      <a:pt x="587" y="2302"/>
                    </a:cubicBezTo>
                    <a:cubicBezTo>
                      <a:pt x="668" y="2205"/>
                      <a:pt x="668" y="2091"/>
                      <a:pt x="668" y="1960"/>
                    </a:cubicBezTo>
                    <a:lnTo>
                      <a:pt x="668" y="1194"/>
                    </a:lnTo>
                    <a:cubicBezTo>
                      <a:pt x="668" y="966"/>
                      <a:pt x="668" y="737"/>
                      <a:pt x="701" y="493"/>
                    </a:cubicBezTo>
                    <a:cubicBezTo>
                      <a:pt x="668" y="411"/>
                      <a:pt x="668" y="313"/>
                      <a:pt x="652" y="232"/>
                    </a:cubicBezTo>
                    <a:cubicBezTo>
                      <a:pt x="620" y="102"/>
                      <a:pt x="538" y="20"/>
                      <a:pt x="391" y="4"/>
                    </a:cubicBezTo>
                    <a:cubicBezTo>
                      <a:pt x="374" y="2"/>
                      <a:pt x="356" y="1"/>
                      <a:pt x="3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3442950" y="3440125"/>
                <a:ext cx="17150" cy="59925"/>
              </a:xfrm>
              <a:custGeom>
                <a:rect b="b" l="l" r="r" t="t"/>
                <a:pathLst>
                  <a:path extrusionOk="0" h="2397" w="686">
                    <a:moveTo>
                      <a:pt x="327" y="0"/>
                    </a:moveTo>
                    <a:cubicBezTo>
                      <a:pt x="196" y="0"/>
                      <a:pt x="99" y="82"/>
                      <a:pt x="50" y="212"/>
                    </a:cubicBezTo>
                    <a:cubicBezTo>
                      <a:pt x="17" y="294"/>
                      <a:pt x="17" y="391"/>
                      <a:pt x="17" y="473"/>
                    </a:cubicBezTo>
                    <a:lnTo>
                      <a:pt x="17" y="1190"/>
                    </a:lnTo>
                    <a:cubicBezTo>
                      <a:pt x="1" y="1386"/>
                      <a:pt x="1" y="1598"/>
                      <a:pt x="17" y="1842"/>
                    </a:cubicBezTo>
                    <a:cubicBezTo>
                      <a:pt x="17" y="1940"/>
                      <a:pt x="17" y="2038"/>
                      <a:pt x="33" y="2152"/>
                    </a:cubicBezTo>
                    <a:cubicBezTo>
                      <a:pt x="82" y="2283"/>
                      <a:pt x="196" y="2397"/>
                      <a:pt x="327" y="2397"/>
                    </a:cubicBezTo>
                    <a:cubicBezTo>
                      <a:pt x="457" y="2397"/>
                      <a:pt x="571" y="2315"/>
                      <a:pt x="620" y="2168"/>
                    </a:cubicBezTo>
                    <a:cubicBezTo>
                      <a:pt x="686" y="2071"/>
                      <a:pt x="686" y="1940"/>
                      <a:pt x="686" y="1826"/>
                    </a:cubicBezTo>
                    <a:lnTo>
                      <a:pt x="686" y="473"/>
                    </a:lnTo>
                    <a:cubicBezTo>
                      <a:pt x="686" y="391"/>
                      <a:pt x="669" y="294"/>
                      <a:pt x="653" y="212"/>
                    </a:cubicBezTo>
                    <a:cubicBezTo>
                      <a:pt x="604" y="65"/>
                      <a:pt x="457" y="0"/>
                      <a:pt x="3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3504900" y="3473125"/>
                <a:ext cx="17550" cy="58325"/>
              </a:xfrm>
              <a:custGeom>
                <a:rect b="b" l="l" r="r" t="t"/>
                <a:pathLst>
                  <a:path extrusionOk="0" h="2333" w="702">
                    <a:moveTo>
                      <a:pt x="343" y="1"/>
                    </a:moveTo>
                    <a:cubicBezTo>
                      <a:pt x="213" y="1"/>
                      <a:pt x="99" y="66"/>
                      <a:pt x="66" y="196"/>
                    </a:cubicBezTo>
                    <a:cubicBezTo>
                      <a:pt x="17" y="278"/>
                      <a:pt x="1" y="376"/>
                      <a:pt x="1" y="457"/>
                    </a:cubicBezTo>
                    <a:lnTo>
                      <a:pt x="1" y="1761"/>
                    </a:lnTo>
                    <a:cubicBezTo>
                      <a:pt x="17" y="1876"/>
                      <a:pt x="50" y="1990"/>
                      <a:pt x="82" y="2104"/>
                    </a:cubicBezTo>
                    <a:cubicBezTo>
                      <a:pt x="131" y="2267"/>
                      <a:pt x="262" y="2332"/>
                      <a:pt x="392" y="2332"/>
                    </a:cubicBezTo>
                    <a:cubicBezTo>
                      <a:pt x="523" y="2316"/>
                      <a:pt x="653" y="2218"/>
                      <a:pt x="669" y="2071"/>
                    </a:cubicBezTo>
                    <a:cubicBezTo>
                      <a:pt x="702" y="1973"/>
                      <a:pt x="702" y="1859"/>
                      <a:pt x="702" y="1761"/>
                    </a:cubicBezTo>
                    <a:lnTo>
                      <a:pt x="702" y="1175"/>
                    </a:lnTo>
                    <a:cubicBezTo>
                      <a:pt x="669" y="946"/>
                      <a:pt x="669" y="718"/>
                      <a:pt x="702" y="490"/>
                    </a:cubicBezTo>
                    <a:cubicBezTo>
                      <a:pt x="702" y="408"/>
                      <a:pt x="669" y="310"/>
                      <a:pt x="653" y="229"/>
                    </a:cubicBezTo>
                    <a:cubicBezTo>
                      <a:pt x="604" y="115"/>
                      <a:pt x="474" y="1"/>
                      <a:pt x="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8"/>
              <p:cNvSpPr/>
              <p:nvPr/>
            </p:nvSpPr>
            <p:spPr>
              <a:xfrm>
                <a:off x="3435225" y="3671975"/>
                <a:ext cx="17125" cy="53625"/>
              </a:xfrm>
              <a:custGeom>
                <a:rect b="b" l="l" r="r" t="t"/>
                <a:pathLst>
                  <a:path extrusionOk="0" h="2145" w="685">
                    <a:moveTo>
                      <a:pt x="303" y="0"/>
                    </a:moveTo>
                    <a:cubicBezTo>
                      <a:pt x="192" y="0"/>
                      <a:pt x="107" y="63"/>
                      <a:pt x="49" y="166"/>
                    </a:cubicBezTo>
                    <a:cubicBezTo>
                      <a:pt x="16" y="264"/>
                      <a:pt x="0" y="378"/>
                      <a:pt x="0" y="476"/>
                    </a:cubicBezTo>
                    <a:cubicBezTo>
                      <a:pt x="0" y="818"/>
                      <a:pt x="0" y="1193"/>
                      <a:pt x="16" y="1552"/>
                    </a:cubicBezTo>
                    <a:cubicBezTo>
                      <a:pt x="16" y="1649"/>
                      <a:pt x="33" y="1780"/>
                      <a:pt x="82" y="1894"/>
                    </a:cubicBezTo>
                    <a:cubicBezTo>
                      <a:pt x="110" y="2038"/>
                      <a:pt x="228" y="2144"/>
                      <a:pt x="357" y="2144"/>
                    </a:cubicBezTo>
                    <a:cubicBezTo>
                      <a:pt x="374" y="2144"/>
                      <a:pt x="391" y="2142"/>
                      <a:pt x="408" y="2138"/>
                    </a:cubicBezTo>
                    <a:cubicBezTo>
                      <a:pt x="571" y="2138"/>
                      <a:pt x="668" y="2008"/>
                      <a:pt x="685" y="1796"/>
                    </a:cubicBezTo>
                    <a:lnTo>
                      <a:pt x="685" y="1568"/>
                    </a:lnTo>
                    <a:lnTo>
                      <a:pt x="685" y="1079"/>
                    </a:lnTo>
                    <a:cubicBezTo>
                      <a:pt x="685" y="1079"/>
                      <a:pt x="668" y="1079"/>
                      <a:pt x="652" y="1111"/>
                    </a:cubicBezTo>
                    <a:lnTo>
                      <a:pt x="652" y="508"/>
                    </a:lnTo>
                    <a:cubicBezTo>
                      <a:pt x="652" y="410"/>
                      <a:pt x="652" y="313"/>
                      <a:pt x="603" y="215"/>
                    </a:cubicBezTo>
                    <a:cubicBezTo>
                      <a:pt x="571" y="84"/>
                      <a:pt x="489" y="3"/>
                      <a:pt x="342" y="3"/>
                    </a:cubicBezTo>
                    <a:cubicBezTo>
                      <a:pt x="329" y="1"/>
                      <a:pt x="316" y="0"/>
                      <a:pt x="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8"/>
              <p:cNvSpPr/>
              <p:nvPr/>
            </p:nvSpPr>
            <p:spPr>
              <a:xfrm>
                <a:off x="3270550" y="3701675"/>
                <a:ext cx="17950" cy="51900"/>
              </a:xfrm>
              <a:custGeom>
                <a:rect b="b" l="l" r="r" t="t"/>
                <a:pathLst>
                  <a:path extrusionOk="0" h="2076" w="718">
                    <a:moveTo>
                      <a:pt x="340" y="1"/>
                    </a:moveTo>
                    <a:cubicBezTo>
                      <a:pt x="158" y="1"/>
                      <a:pt x="47" y="160"/>
                      <a:pt x="17" y="429"/>
                    </a:cubicBezTo>
                    <a:cubicBezTo>
                      <a:pt x="0" y="624"/>
                      <a:pt x="17" y="820"/>
                      <a:pt x="17" y="1016"/>
                    </a:cubicBezTo>
                    <a:lnTo>
                      <a:pt x="17" y="1570"/>
                    </a:lnTo>
                    <a:cubicBezTo>
                      <a:pt x="17" y="1684"/>
                      <a:pt x="49" y="1815"/>
                      <a:pt x="98" y="1912"/>
                    </a:cubicBezTo>
                    <a:cubicBezTo>
                      <a:pt x="147" y="2010"/>
                      <a:pt x="229" y="2075"/>
                      <a:pt x="343" y="2075"/>
                    </a:cubicBezTo>
                    <a:cubicBezTo>
                      <a:pt x="473" y="2075"/>
                      <a:pt x="587" y="2010"/>
                      <a:pt x="636" y="1896"/>
                    </a:cubicBezTo>
                    <a:cubicBezTo>
                      <a:pt x="669" y="1798"/>
                      <a:pt x="685" y="1684"/>
                      <a:pt x="685" y="1586"/>
                    </a:cubicBezTo>
                    <a:cubicBezTo>
                      <a:pt x="685" y="1195"/>
                      <a:pt x="718" y="820"/>
                      <a:pt x="685" y="429"/>
                    </a:cubicBezTo>
                    <a:cubicBezTo>
                      <a:pt x="669" y="168"/>
                      <a:pt x="571" y="21"/>
                      <a:pt x="392" y="5"/>
                    </a:cubicBezTo>
                    <a:cubicBezTo>
                      <a:pt x="374" y="2"/>
                      <a:pt x="356" y="1"/>
                      <a:pt x="3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8"/>
              <p:cNvSpPr/>
              <p:nvPr/>
            </p:nvSpPr>
            <p:spPr>
              <a:xfrm>
                <a:off x="3359800" y="3427450"/>
                <a:ext cx="17975" cy="56700"/>
              </a:xfrm>
              <a:custGeom>
                <a:rect b="b" l="l" r="r" t="t"/>
                <a:pathLst>
                  <a:path extrusionOk="0" h="2268" w="719">
                    <a:moveTo>
                      <a:pt x="388" y="0"/>
                    </a:moveTo>
                    <a:cubicBezTo>
                      <a:pt x="378" y="0"/>
                      <a:pt x="369" y="1"/>
                      <a:pt x="360" y="2"/>
                    </a:cubicBezTo>
                    <a:cubicBezTo>
                      <a:pt x="245" y="2"/>
                      <a:pt x="115" y="100"/>
                      <a:pt x="82" y="246"/>
                    </a:cubicBezTo>
                    <a:cubicBezTo>
                      <a:pt x="66" y="328"/>
                      <a:pt x="66" y="393"/>
                      <a:pt x="66" y="475"/>
                    </a:cubicBezTo>
                    <a:lnTo>
                      <a:pt x="66" y="1110"/>
                    </a:lnTo>
                    <a:cubicBezTo>
                      <a:pt x="66" y="1290"/>
                      <a:pt x="66" y="1469"/>
                      <a:pt x="17" y="1648"/>
                    </a:cubicBezTo>
                    <a:cubicBezTo>
                      <a:pt x="17" y="1779"/>
                      <a:pt x="1" y="1877"/>
                      <a:pt x="17" y="1974"/>
                    </a:cubicBezTo>
                    <a:cubicBezTo>
                      <a:pt x="33" y="2137"/>
                      <a:pt x="148" y="2235"/>
                      <a:pt x="278" y="2268"/>
                    </a:cubicBezTo>
                    <a:cubicBezTo>
                      <a:pt x="425" y="2268"/>
                      <a:pt x="523" y="2203"/>
                      <a:pt x="588" y="2105"/>
                    </a:cubicBezTo>
                    <a:cubicBezTo>
                      <a:pt x="686" y="1958"/>
                      <a:pt x="718" y="1795"/>
                      <a:pt x="718" y="1632"/>
                    </a:cubicBezTo>
                    <a:lnTo>
                      <a:pt x="718" y="491"/>
                    </a:lnTo>
                    <a:cubicBezTo>
                      <a:pt x="718" y="409"/>
                      <a:pt x="718" y="344"/>
                      <a:pt x="686" y="263"/>
                    </a:cubicBezTo>
                    <a:cubicBezTo>
                      <a:pt x="655" y="110"/>
                      <a:pt x="525" y="0"/>
                      <a:pt x="3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>
                <a:off x="3213475" y="3339025"/>
                <a:ext cx="17550" cy="54325"/>
              </a:xfrm>
              <a:custGeom>
                <a:rect b="b" l="l" r="r" t="t"/>
                <a:pathLst>
                  <a:path extrusionOk="0" h="2173" w="702">
                    <a:moveTo>
                      <a:pt x="392" y="1"/>
                    </a:moveTo>
                    <a:cubicBezTo>
                      <a:pt x="229" y="1"/>
                      <a:pt x="82" y="115"/>
                      <a:pt x="50" y="294"/>
                    </a:cubicBezTo>
                    <a:cubicBezTo>
                      <a:pt x="17" y="376"/>
                      <a:pt x="17" y="441"/>
                      <a:pt x="17" y="523"/>
                    </a:cubicBezTo>
                    <a:lnTo>
                      <a:pt x="17" y="1077"/>
                    </a:lnTo>
                    <a:cubicBezTo>
                      <a:pt x="1" y="1077"/>
                      <a:pt x="1" y="1077"/>
                      <a:pt x="1" y="1061"/>
                    </a:cubicBezTo>
                    <a:lnTo>
                      <a:pt x="1" y="1599"/>
                    </a:lnTo>
                    <a:cubicBezTo>
                      <a:pt x="1" y="1729"/>
                      <a:pt x="17" y="1843"/>
                      <a:pt x="50" y="1974"/>
                    </a:cubicBezTo>
                    <a:cubicBezTo>
                      <a:pt x="66" y="2088"/>
                      <a:pt x="180" y="2169"/>
                      <a:pt x="311" y="2169"/>
                    </a:cubicBezTo>
                    <a:cubicBezTo>
                      <a:pt x="325" y="2171"/>
                      <a:pt x="339" y="2172"/>
                      <a:pt x="353" y="2172"/>
                    </a:cubicBezTo>
                    <a:cubicBezTo>
                      <a:pt x="452" y="2172"/>
                      <a:pt x="545" y="2121"/>
                      <a:pt x="588" y="2006"/>
                    </a:cubicBezTo>
                    <a:cubicBezTo>
                      <a:pt x="637" y="1925"/>
                      <a:pt x="669" y="1827"/>
                      <a:pt x="669" y="1745"/>
                    </a:cubicBezTo>
                    <a:cubicBezTo>
                      <a:pt x="702" y="1273"/>
                      <a:pt x="702" y="816"/>
                      <a:pt x="702" y="343"/>
                    </a:cubicBezTo>
                    <a:cubicBezTo>
                      <a:pt x="702" y="131"/>
                      <a:pt x="555" y="17"/>
                      <a:pt x="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3299075" y="3513475"/>
                <a:ext cx="18375" cy="55050"/>
              </a:xfrm>
              <a:custGeom>
                <a:rect b="b" l="l" r="r" t="t"/>
                <a:pathLst>
                  <a:path extrusionOk="0" h="2202" w="735">
                    <a:moveTo>
                      <a:pt x="392" y="1"/>
                    </a:moveTo>
                    <a:cubicBezTo>
                      <a:pt x="262" y="1"/>
                      <a:pt x="131" y="131"/>
                      <a:pt x="82" y="294"/>
                    </a:cubicBezTo>
                    <a:cubicBezTo>
                      <a:pt x="66" y="376"/>
                      <a:pt x="66" y="474"/>
                      <a:pt x="66" y="555"/>
                    </a:cubicBezTo>
                    <a:cubicBezTo>
                      <a:pt x="50" y="963"/>
                      <a:pt x="82" y="1370"/>
                      <a:pt x="1" y="1778"/>
                    </a:cubicBezTo>
                    <a:lnTo>
                      <a:pt x="1" y="1827"/>
                    </a:lnTo>
                    <a:cubicBezTo>
                      <a:pt x="1" y="2006"/>
                      <a:pt x="82" y="2136"/>
                      <a:pt x="229" y="2185"/>
                    </a:cubicBezTo>
                    <a:cubicBezTo>
                      <a:pt x="264" y="2196"/>
                      <a:pt x="299" y="2201"/>
                      <a:pt x="333" y="2201"/>
                    </a:cubicBezTo>
                    <a:cubicBezTo>
                      <a:pt x="458" y="2201"/>
                      <a:pt x="572" y="2131"/>
                      <a:pt x="637" y="1990"/>
                    </a:cubicBezTo>
                    <a:cubicBezTo>
                      <a:pt x="685" y="1859"/>
                      <a:pt x="718" y="1745"/>
                      <a:pt x="718" y="1598"/>
                    </a:cubicBezTo>
                    <a:lnTo>
                      <a:pt x="718" y="1012"/>
                    </a:lnTo>
                    <a:cubicBezTo>
                      <a:pt x="718" y="783"/>
                      <a:pt x="734" y="555"/>
                      <a:pt x="718" y="311"/>
                    </a:cubicBezTo>
                    <a:cubicBezTo>
                      <a:pt x="685" y="131"/>
                      <a:pt x="555" y="1"/>
                      <a:pt x="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3262000" y="3575600"/>
                <a:ext cx="18350" cy="50500"/>
              </a:xfrm>
              <a:custGeom>
                <a:rect b="b" l="l" r="r" t="t"/>
                <a:pathLst>
                  <a:path extrusionOk="0" h="2020" w="734">
                    <a:moveTo>
                      <a:pt x="385" y="1"/>
                    </a:moveTo>
                    <a:cubicBezTo>
                      <a:pt x="288" y="1"/>
                      <a:pt x="190" y="42"/>
                      <a:pt x="130" y="124"/>
                    </a:cubicBezTo>
                    <a:cubicBezTo>
                      <a:pt x="114" y="173"/>
                      <a:pt x="82" y="238"/>
                      <a:pt x="82" y="287"/>
                    </a:cubicBezTo>
                    <a:cubicBezTo>
                      <a:pt x="16" y="744"/>
                      <a:pt x="0" y="1200"/>
                      <a:pt x="33" y="1673"/>
                    </a:cubicBezTo>
                    <a:cubicBezTo>
                      <a:pt x="47" y="1880"/>
                      <a:pt x="196" y="2020"/>
                      <a:pt x="345" y="2020"/>
                    </a:cubicBezTo>
                    <a:cubicBezTo>
                      <a:pt x="361" y="2020"/>
                      <a:pt x="376" y="2019"/>
                      <a:pt x="391" y="2015"/>
                    </a:cubicBezTo>
                    <a:cubicBezTo>
                      <a:pt x="538" y="2015"/>
                      <a:pt x="652" y="1885"/>
                      <a:pt x="669" y="1641"/>
                    </a:cubicBezTo>
                    <a:cubicBezTo>
                      <a:pt x="685" y="1412"/>
                      <a:pt x="669" y="1184"/>
                      <a:pt x="669" y="972"/>
                    </a:cubicBezTo>
                    <a:lnTo>
                      <a:pt x="701" y="972"/>
                    </a:lnTo>
                    <a:cubicBezTo>
                      <a:pt x="701" y="809"/>
                      <a:pt x="734" y="646"/>
                      <a:pt x="734" y="483"/>
                    </a:cubicBezTo>
                    <a:cubicBezTo>
                      <a:pt x="734" y="369"/>
                      <a:pt x="734" y="271"/>
                      <a:pt x="669" y="173"/>
                    </a:cubicBezTo>
                    <a:cubicBezTo>
                      <a:pt x="616" y="58"/>
                      <a:pt x="500" y="1"/>
                      <a:pt x="3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3202475" y="3619850"/>
                <a:ext cx="17150" cy="52800"/>
              </a:xfrm>
              <a:custGeom>
                <a:rect b="b" l="l" r="r" t="t"/>
                <a:pathLst>
                  <a:path extrusionOk="0" h="2112" w="686">
                    <a:moveTo>
                      <a:pt x="359" y="1"/>
                    </a:moveTo>
                    <a:cubicBezTo>
                      <a:pt x="245" y="1"/>
                      <a:pt x="99" y="82"/>
                      <a:pt x="50" y="229"/>
                    </a:cubicBezTo>
                    <a:cubicBezTo>
                      <a:pt x="33" y="311"/>
                      <a:pt x="17" y="376"/>
                      <a:pt x="17" y="457"/>
                    </a:cubicBezTo>
                    <a:cubicBezTo>
                      <a:pt x="17" y="816"/>
                      <a:pt x="1" y="1175"/>
                      <a:pt x="1" y="1533"/>
                    </a:cubicBezTo>
                    <a:cubicBezTo>
                      <a:pt x="1" y="1664"/>
                      <a:pt x="17" y="1778"/>
                      <a:pt x="50" y="1876"/>
                    </a:cubicBezTo>
                    <a:cubicBezTo>
                      <a:pt x="105" y="2029"/>
                      <a:pt x="233" y="2111"/>
                      <a:pt x="360" y="2111"/>
                    </a:cubicBezTo>
                    <a:cubicBezTo>
                      <a:pt x="382" y="2111"/>
                      <a:pt x="403" y="2109"/>
                      <a:pt x="425" y="2104"/>
                    </a:cubicBezTo>
                    <a:cubicBezTo>
                      <a:pt x="571" y="2088"/>
                      <a:pt x="669" y="1990"/>
                      <a:pt x="669" y="1778"/>
                    </a:cubicBezTo>
                    <a:lnTo>
                      <a:pt x="669" y="1061"/>
                    </a:lnTo>
                    <a:lnTo>
                      <a:pt x="669" y="735"/>
                    </a:lnTo>
                    <a:cubicBezTo>
                      <a:pt x="669" y="604"/>
                      <a:pt x="686" y="441"/>
                      <a:pt x="669" y="294"/>
                    </a:cubicBezTo>
                    <a:cubicBezTo>
                      <a:pt x="653" y="131"/>
                      <a:pt x="506" y="1"/>
                      <a:pt x="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3531800" y="3622175"/>
                <a:ext cx="17975" cy="50500"/>
              </a:xfrm>
              <a:custGeom>
                <a:rect b="b" l="l" r="r" t="t"/>
                <a:pathLst>
                  <a:path extrusionOk="0" h="2020" w="719">
                    <a:moveTo>
                      <a:pt x="340" y="0"/>
                    </a:moveTo>
                    <a:cubicBezTo>
                      <a:pt x="325" y="0"/>
                      <a:pt x="309" y="2"/>
                      <a:pt x="294" y="6"/>
                    </a:cubicBezTo>
                    <a:cubicBezTo>
                      <a:pt x="148" y="22"/>
                      <a:pt x="17" y="136"/>
                      <a:pt x="1" y="299"/>
                    </a:cubicBezTo>
                    <a:lnTo>
                      <a:pt x="1" y="381"/>
                    </a:lnTo>
                    <a:cubicBezTo>
                      <a:pt x="1" y="707"/>
                      <a:pt x="1" y="1049"/>
                      <a:pt x="17" y="1375"/>
                    </a:cubicBezTo>
                    <a:cubicBezTo>
                      <a:pt x="50" y="1555"/>
                      <a:pt x="82" y="1685"/>
                      <a:pt x="131" y="1832"/>
                    </a:cubicBezTo>
                    <a:cubicBezTo>
                      <a:pt x="186" y="1954"/>
                      <a:pt x="274" y="2019"/>
                      <a:pt x="386" y="2019"/>
                    </a:cubicBezTo>
                    <a:cubicBezTo>
                      <a:pt x="409" y="2019"/>
                      <a:pt x="433" y="2017"/>
                      <a:pt x="457" y="2011"/>
                    </a:cubicBezTo>
                    <a:cubicBezTo>
                      <a:pt x="604" y="1995"/>
                      <a:pt x="669" y="1897"/>
                      <a:pt x="702" y="1767"/>
                    </a:cubicBezTo>
                    <a:cubicBezTo>
                      <a:pt x="718" y="1685"/>
                      <a:pt x="718" y="1587"/>
                      <a:pt x="718" y="1506"/>
                    </a:cubicBezTo>
                    <a:cubicBezTo>
                      <a:pt x="718" y="1343"/>
                      <a:pt x="702" y="1180"/>
                      <a:pt x="702" y="1017"/>
                    </a:cubicBezTo>
                    <a:cubicBezTo>
                      <a:pt x="669" y="854"/>
                      <a:pt x="669" y="707"/>
                      <a:pt x="653" y="544"/>
                    </a:cubicBezTo>
                    <a:cubicBezTo>
                      <a:pt x="637" y="446"/>
                      <a:pt x="637" y="348"/>
                      <a:pt x="620" y="250"/>
                    </a:cubicBezTo>
                    <a:cubicBezTo>
                      <a:pt x="577" y="106"/>
                      <a:pt x="457" y="0"/>
                      <a:pt x="3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8"/>
              <p:cNvSpPr/>
              <p:nvPr/>
            </p:nvSpPr>
            <p:spPr>
              <a:xfrm>
                <a:off x="3461300" y="3569675"/>
                <a:ext cx="19175" cy="47400"/>
              </a:xfrm>
              <a:custGeom>
                <a:rect b="b" l="l" r="r" t="t"/>
                <a:pathLst>
                  <a:path extrusionOk="0" h="1896" w="767">
                    <a:moveTo>
                      <a:pt x="313" y="1"/>
                    </a:moveTo>
                    <a:cubicBezTo>
                      <a:pt x="301" y="1"/>
                      <a:pt x="289" y="1"/>
                      <a:pt x="278" y="3"/>
                    </a:cubicBezTo>
                    <a:cubicBezTo>
                      <a:pt x="115" y="35"/>
                      <a:pt x="0" y="166"/>
                      <a:pt x="0" y="361"/>
                    </a:cubicBezTo>
                    <a:lnTo>
                      <a:pt x="0" y="508"/>
                    </a:lnTo>
                    <a:cubicBezTo>
                      <a:pt x="17" y="834"/>
                      <a:pt x="49" y="1160"/>
                      <a:pt x="98" y="1486"/>
                    </a:cubicBezTo>
                    <a:cubicBezTo>
                      <a:pt x="98" y="1551"/>
                      <a:pt x="115" y="1633"/>
                      <a:pt x="163" y="1698"/>
                    </a:cubicBezTo>
                    <a:cubicBezTo>
                      <a:pt x="208" y="1817"/>
                      <a:pt x="335" y="1896"/>
                      <a:pt x="456" y="1896"/>
                    </a:cubicBezTo>
                    <a:cubicBezTo>
                      <a:pt x="467" y="1896"/>
                      <a:pt x="478" y="1895"/>
                      <a:pt x="490" y="1894"/>
                    </a:cubicBezTo>
                    <a:cubicBezTo>
                      <a:pt x="620" y="1894"/>
                      <a:pt x="718" y="1780"/>
                      <a:pt x="750" y="1633"/>
                    </a:cubicBezTo>
                    <a:cubicBezTo>
                      <a:pt x="767" y="1535"/>
                      <a:pt x="750" y="1421"/>
                      <a:pt x="750" y="1323"/>
                    </a:cubicBezTo>
                    <a:cubicBezTo>
                      <a:pt x="750" y="981"/>
                      <a:pt x="685" y="622"/>
                      <a:pt x="636" y="263"/>
                    </a:cubicBezTo>
                    <a:cubicBezTo>
                      <a:pt x="606" y="97"/>
                      <a:pt x="463" y="1"/>
                      <a:pt x="3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8"/>
              <p:cNvSpPr/>
              <p:nvPr/>
            </p:nvSpPr>
            <p:spPr>
              <a:xfrm>
                <a:off x="3211050" y="3490075"/>
                <a:ext cx="16725" cy="49100"/>
              </a:xfrm>
              <a:custGeom>
                <a:rect b="b" l="l" r="r" t="t"/>
                <a:pathLst>
                  <a:path extrusionOk="0" h="1964" w="669">
                    <a:moveTo>
                      <a:pt x="326" y="0"/>
                    </a:moveTo>
                    <a:cubicBezTo>
                      <a:pt x="251" y="0"/>
                      <a:pt x="176" y="28"/>
                      <a:pt x="114" y="89"/>
                    </a:cubicBezTo>
                    <a:cubicBezTo>
                      <a:pt x="33" y="170"/>
                      <a:pt x="0" y="268"/>
                      <a:pt x="0" y="366"/>
                    </a:cubicBezTo>
                    <a:lnTo>
                      <a:pt x="0" y="953"/>
                    </a:lnTo>
                    <a:lnTo>
                      <a:pt x="16" y="953"/>
                    </a:lnTo>
                    <a:lnTo>
                      <a:pt x="16" y="1475"/>
                    </a:lnTo>
                    <a:cubicBezTo>
                      <a:pt x="16" y="1556"/>
                      <a:pt x="33" y="1654"/>
                      <a:pt x="49" y="1736"/>
                    </a:cubicBezTo>
                    <a:cubicBezTo>
                      <a:pt x="98" y="1882"/>
                      <a:pt x="212" y="1964"/>
                      <a:pt x="359" y="1964"/>
                    </a:cubicBezTo>
                    <a:cubicBezTo>
                      <a:pt x="489" y="1964"/>
                      <a:pt x="603" y="1850"/>
                      <a:pt x="652" y="1719"/>
                    </a:cubicBezTo>
                    <a:cubicBezTo>
                      <a:pt x="669" y="1654"/>
                      <a:pt x="669" y="1589"/>
                      <a:pt x="669" y="1524"/>
                    </a:cubicBezTo>
                    <a:lnTo>
                      <a:pt x="669" y="448"/>
                    </a:lnTo>
                    <a:cubicBezTo>
                      <a:pt x="669" y="350"/>
                      <a:pt x="652" y="219"/>
                      <a:pt x="587" y="138"/>
                    </a:cubicBezTo>
                    <a:cubicBezTo>
                      <a:pt x="530" y="53"/>
                      <a:pt x="429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8"/>
              <p:cNvSpPr/>
              <p:nvPr/>
            </p:nvSpPr>
            <p:spPr>
              <a:xfrm>
                <a:off x="3140125" y="3332100"/>
                <a:ext cx="18775" cy="47300"/>
              </a:xfrm>
              <a:custGeom>
                <a:rect b="b" l="l" r="r" t="t"/>
                <a:pathLst>
                  <a:path extrusionOk="0" h="1892" w="751">
                    <a:moveTo>
                      <a:pt x="392" y="1"/>
                    </a:moveTo>
                    <a:cubicBezTo>
                      <a:pt x="245" y="1"/>
                      <a:pt x="98" y="115"/>
                      <a:pt x="66" y="278"/>
                    </a:cubicBezTo>
                    <a:cubicBezTo>
                      <a:pt x="33" y="359"/>
                      <a:pt x="33" y="408"/>
                      <a:pt x="33" y="490"/>
                    </a:cubicBezTo>
                    <a:lnTo>
                      <a:pt x="33" y="946"/>
                    </a:lnTo>
                    <a:cubicBezTo>
                      <a:pt x="17" y="1093"/>
                      <a:pt x="0" y="1224"/>
                      <a:pt x="0" y="1354"/>
                    </a:cubicBezTo>
                    <a:cubicBezTo>
                      <a:pt x="17" y="1468"/>
                      <a:pt x="17" y="1566"/>
                      <a:pt x="66" y="1696"/>
                    </a:cubicBezTo>
                    <a:cubicBezTo>
                      <a:pt x="82" y="1843"/>
                      <a:pt x="180" y="1892"/>
                      <a:pt x="326" y="1892"/>
                    </a:cubicBezTo>
                    <a:cubicBezTo>
                      <a:pt x="473" y="1892"/>
                      <a:pt x="571" y="1843"/>
                      <a:pt x="620" y="1713"/>
                    </a:cubicBezTo>
                    <a:cubicBezTo>
                      <a:pt x="750" y="1224"/>
                      <a:pt x="734" y="734"/>
                      <a:pt x="669" y="245"/>
                    </a:cubicBezTo>
                    <a:cubicBezTo>
                      <a:pt x="669" y="115"/>
                      <a:pt x="506" y="1"/>
                      <a:pt x="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8"/>
              <p:cNvSpPr/>
              <p:nvPr/>
            </p:nvSpPr>
            <p:spPr>
              <a:xfrm>
                <a:off x="3173950" y="3417300"/>
                <a:ext cx="18375" cy="47400"/>
              </a:xfrm>
              <a:custGeom>
                <a:rect b="b" l="l" r="r" t="t"/>
                <a:pathLst>
                  <a:path extrusionOk="0" h="1896" w="735">
                    <a:moveTo>
                      <a:pt x="327" y="0"/>
                    </a:moveTo>
                    <a:cubicBezTo>
                      <a:pt x="131" y="0"/>
                      <a:pt x="17" y="147"/>
                      <a:pt x="1" y="359"/>
                    </a:cubicBezTo>
                    <a:lnTo>
                      <a:pt x="1" y="408"/>
                    </a:lnTo>
                    <a:cubicBezTo>
                      <a:pt x="17" y="750"/>
                      <a:pt x="17" y="1092"/>
                      <a:pt x="33" y="1451"/>
                    </a:cubicBezTo>
                    <a:cubicBezTo>
                      <a:pt x="49" y="1582"/>
                      <a:pt x="98" y="1712"/>
                      <a:pt x="196" y="1810"/>
                    </a:cubicBezTo>
                    <a:cubicBezTo>
                      <a:pt x="260" y="1868"/>
                      <a:pt x="340" y="1895"/>
                      <a:pt x="417" y="1895"/>
                    </a:cubicBezTo>
                    <a:cubicBezTo>
                      <a:pt x="535" y="1895"/>
                      <a:pt x="646" y="1830"/>
                      <a:pt x="685" y="1712"/>
                    </a:cubicBezTo>
                    <a:cubicBezTo>
                      <a:pt x="734" y="1630"/>
                      <a:pt x="734" y="1533"/>
                      <a:pt x="734" y="1451"/>
                    </a:cubicBezTo>
                    <a:cubicBezTo>
                      <a:pt x="734" y="1288"/>
                      <a:pt x="702" y="1141"/>
                      <a:pt x="702" y="962"/>
                    </a:cubicBezTo>
                    <a:cubicBezTo>
                      <a:pt x="702" y="897"/>
                      <a:pt x="718" y="815"/>
                      <a:pt x="669" y="734"/>
                    </a:cubicBezTo>
                    <a:cubicBezTo>
                      <a:pt x="669" y="603"/>
                      <a:pt x="669" y="489"/>
                      <a:pt x="653" y="359"/>
                    </a:cubicBezTo>
                    <a:cubicBezTo>
                      <a:pt x="620" y="114"/>
                      <a:pt x="506" y="0"/>
                      <a:pt x="3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8"/>
              <p:cNvSpPr/>
              <p:nvPr/>
            </p:nvSpPr>
            <p:spPr>
              <a:xfrm>
                <a:off x="3148275" y="3512675"/>
                <a:ext cx="17950" cy="43775"/>
              </a:xfrm>
              <a:custGeom>
                <a:rect b="b" l="l" r="r" t="t"/>
                <a:pathLst>
                  <a:path extrusionOk="0" h="1751" w="718">
                    <a:moveTo>
                      <a:pt x="310" y="0"/>
                    </a:moveTo>
                    <a:cubicBezTo>
                      <a:pt x="147" y="16"/>
                      <a:pt x="17" y="114"/>
                      <a:pt x="0" y="326"/>
                    </a:cubicBezTo>
                    <a:lnTo>
                      <a:pt x="0" y="408"/>
                    </a:lnTo>
                    <a:cubicBezTo>
                      <a:pt x="0" y="685"/>
                      <a:pt x="0" y="962"/>
                      <a:pt x="17" y="1223"/>
                    </a:cubicBezTo>
                    <a:cubicBezTo>
                      <a:pt x="17" y="1304"/>
                      <a:pt x="49" y="1402"/>
                      <a:pt x="66" y="1484"/>
                    </a:cubicBezTo>
                    <a:cubicBezTo>
                      <a:pt x="123" y="1643"/>
                      <a:pt x="232" y="1750"/>
                      <a:pt x="369" y="1750"/>
                    </a:cubicBezTo>
                    <a:cubicBezTo>
                      <a:pt x="387" y="1750"/>
                      <a:pt x="406" y="1748"/>
                      <a:pt x="424" y="1745"/>
                    </a:cubicBezTo>
                    <a:cubicBezTo>
                      <a:pt x="571" y="1712"/>
                      <a:pt x="669" y="1614"/>
                      <a:pt x="701" y="1419"/>
                    </a:cubicBezTo>
                    <a:cubicBezTo>
                      <a:pt x="718" y="1256"/>
                      <a:pt x="701" y="1076"/>
                      <a:pt x="701" y="897"/>
                    </a:cubicBezTo>
                    <a:cubicBezTo>
                      <a:pt x="669" y="685"/>
                      <a:pt x="669" y="506"/>
                      <a:pt x="636" y="310"/>
                    </a:cubicBezTo>
                    <a:cubicBezTo>
                      <a:pt x="620" y="114"/>
                      <a:pt x="473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hasCustomPrompt="1" type="title"/>
          </p:nvPr>
        </p:nvSpPr>
        <p:spPr>
          <a:xfrm>
            <a:off x="720000" y="1208630"/>
            <a:ext cx="1127400" cy="946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b="1"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/>
          <p:nvPr>
            <p:ph idx="2" type="title"/>
          </p:nvPr>
        </p:nvSpPr>
        <p:spPr>
          <a:xfrm>
            <a:off x="719992" y="1969570"/>
            <a:ext cx="5636100" cy="19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72" name="Google Shape;72;p3"/>
          <p:cNvGrpSpPr/>
          <p:nvPr/>
        </p:nvGrpSpPr>
        <p:grpSpPr>
          <a:xfrm>
            <a:off x="-405392" y="-274585"/>
            <a:ext cx="2167582" cy="5621457"/>
            <a:chOff x="-405392" y="-274585"/>
            <a:chExt cx="2167582" cy="5621457"/>
          </a:xfrm>
        </p:grpSpPr>
        <p:sp>
          <p:nvSpPr>
            <p:cNvPr id="73" name="Google Shape;73;p3"/>
            <p:cNvSpPr/>
            <p:nvPr/>
          </p:nvSpPr>
          <p:spPr>
            <a:xfrm rot="5400000">
              <a:off x="-250100" y="51650"/>
              <a:ext cx="794028" cy="814748"/>
            </a:xfrm>
            <a:custGeom>
              <a:rect b="b" l="l" r="r" t="t"/>
              <a:pathLst>
                <a:path extrusionOk="0" h="12347" w="12033">
                  <a:moveTo>
                    <a:pt x="10486" y="0"/>
                  </a:moveTo>
                  <a:cubicBezTo>
                    <a:pt x="10325" y="0"/>
                    <a:pt x="10159" y="87"/>
                    <a:pt x="10011" y="266"/>
                  </a:cubicBezTo>
                  <a:cubicBezTo>
                    <a:pt x="9896" y="412"/>
                    <a:pt x="9782" y="559"/>
                    <a:pt x="9701" y="722"/>
                  </a:cubicBezTo>
                  <a:cubicBezTo>
                    <a:pt x="9619" y="901"/>
                    <a:pt x="9538" y="1097"/>
                    <a:pt x="9489" y="1309"/>
                  </a:cubicBezTo>
                  <a:cubicBezTo>
                    <a:pt x="9212" y="2222"/>
                    <a:pt x="9016" y="3168"/>
                    <a:pt x="8869" y="4113"/>
                  </a:cubicBezTo>
                  <a:cubicBezTo>
                    <a:pt x="8690" y="5303"/>
                    <a:pt x="8543" y="6510"/>
                    <a:pt x="8380" y="7700"/>
                  </a:cubicBezTo>
                  <a:cubicBezTo>
                    <a:pt x="8282" y="8482"/>
                    <a:pt x="8136" y="9281"/>
                    <a:pt x="7907" y="10031"/>
                  </a:cubicBezTo>
                  <a:cubicBezTo>
                    <a:pt x="7891" y="10113"/>
                    <a:pt x="7875" y="10211"/>
                    <a:pt x="7810" y="10292"/>
                  </a:cubicBezTo>
                  <a:cubicBezTo>
                    <a:pt x="7744" y="10259"/>
                    <a:pt x="7744" y="10178"/>
                    <a:pt x="7728" y="10113"/>
                  </a:cubicBezTo>
                  <a:cubicBezTo>
                    <a:pt x="7614" y="9330"/>
                    <a:pt x="7500" y="8564"/>
                    <a:pt x="7451" y="7781"/>
                  </a:cubicBezTo>
                  <a:cubicBezTo>
                    <a:pt x="7418" y="7341"/>
                    <a:pt x="7386" y="6917"/>
                    <a:pt x="7337" y="6461"/>
                  </a:cubicBezTo>
                  <a:cubicBezTo>
                    <a:pt x="7288" y="5792"/>
                    <a:pt x="7239" y="5140"/>
                    <a:pt x="7174" y="4472"/>
                  </a:cubicBezTo>
                  <a:cubicBezTo>
                    <a:pt x="7125" y="3738"/>
                    <a:pt x="7076" y="2972"/>
                    <a:pt x="6978" y="2238"/>
                  </a:cubicBezTo>
                  <a:cubicBezTo>
                    <a:pt x="6913" y="1863"/>
                    <a:pt x="6848" y="1456"/>
                    <a:pt x="6717" y="1064"/>
                  </a:cubicBezTo>
                  <a:cubicBezTo>
                    <a:pt x="6652" y="918"/>
                    <a:pt x="6587" y="771"/>
                    <a:pt x="6505" y="641"/>
                  </a:cubicBezTo>
                  <a:cubicBezTo>
                    <a:pt x="6360" y="426"/>
                    <a:pt x="6169" y="316"/>
                    <a:pt x="5978" y="316"/>
                  </a:cubicBezTo>
                  <a:cubicBezTo>
                    <a:pt x="5806" y="316"/>
                    <a:pt x="5634" y="406"/>
                    <a:pt x="5494" y="592"/>
                  </a:cubicBezTo>
                  <a:cubicBezTo>
                    <a:pt x="5413" y="673"/>
                    <a:pt x="5364" y="771"/>
                    <a:pt x="5299" y="885"/>
                  </a:cubicBezTo>
                  <a:cubicBezTo>
                    <a:pt x="5185" y="1130"/>
                    <a:pt x="5103" y="1390"/>
                    <a:pt x="5038" y="1651"/>
                  </a:cubicBezTo>
                  <a:cubicBezTo>
                    <a:pt x="4891" y="2157"/>
                    <a:pt x="4810" y="2711"/>
                    <a:pt x="4728" y="3249"/>
                  </a:cubicBezTo>
                  <a:lnTo>
                    <a:pt x="4304" y="6053"/>
                  </a:lnTo>
                  <a:cubicBezTo>
                    <a:pt x="4158" y="7113"/>
                    <a:pt x="4027" y="8173"/>
                    <a:pt x="3815" y="9232"/>
                  </a:cubicBezTo>
                  <a:cubicBezTo>
                    <a:pt x="3734" y="9640"/>
                    <a:pt x="3652" y="10048"/>
                    <a:pt x="3554" y="10455"/>
                  </a:cubicBezTo>
                  <a:cubicBezTo>
                    <a:pt x="3554" y="10495"/>
                    <a:pt x="3543" y="10525"/>
                    <a:pt x="3512" y="10525"/>
                  </a:cubicBezTo>
                  <a:cubicBezTo>
                    <a:pt x="3505" y="10525"/>
                    <a:pt x="3498" y="10523"/>
                    <a:pt x="3489" y="10520"/>
                  </a:cubicBezTo>
                  <a:cubicBezTo>
                    <a:pt x="3473" y="10520"/>
                    <a:pt x="3457" y="10504"/>
                    <a:pt x="3457" y="10471"/>
                  </a:cubicBezTo>
                  <a:cubicBezTo>
                    <a:pt x="3342" y="10096"/>
                    <a:pt x="3293" y="9689"/>
                    <a:pt x="3245" y="9281"/>
                  </a:cubicBezTo>
                  <a:cubicBezTo>
                    <a:pt x="3163" y="8401"/>
                    <a:pt x="3098" y="7537"/>
                    <a:pt x="3049" y="6673"/>
                  </a:cubicBezTo>
                  <a:cubicBezTo>
                    <a:pt x="2967" y="5254"/>
                    <a:pt x="2772" y="3869"/>
                    <a:pt x="2560" y="2483"/>
                  </a:cubicBezTo>
                  <a:cubicBezTo>
                    <a:pt x="2495" y="2075"/>
                    <a:pt x="2397" y="1668"/>
                    <a:pt x="2234" y="1309"/>
                  </a:cubicBezTo>
                  <a:cubicBezTo>
                    <a:pt x="2152" y="1097"/>
                    <a:pt x="2071" y="918"/>
                    <a:pt x="1924" y="771"/>
                  </a:cubicBezTo>
                  <a:cubicBezTo>
                    <a:pt x="1789" y="636"/>
                    <a:pt x="1640" y="570"/>
                    <a:pt x="1495" y="570"/>
                  </a:cubicBezTo>
                  <a:cubicBezTo>
                    <a:pt x="1324" y="570"/>
                    <a:pt x="1159" y="660"/>
                    <a:pt x="1027" y="836"/>
                  </a:cubicBezTo>
                  <a:cubicBezTo>
                    <a:pt x="962" y="934"/>
                    <a:pt x="897" y="1048"/>
                    <a:pt x="864" y="1162"/>
                  </a:cubicBezTo>
                  <a:cubicBezTo>
                    <a:pt x="718" y="1537"/>
                    <a:pt x="603" y="1896"/>
                    <a:pt x="522" y="2271"/>
                  </a:cubicBezTo>
                  <a:cubicBezTo>
                    <a:pt x="375" y="2890"/>
                    <a:pt x="294" y="3543"/>
                    <a:pt x="228" y="4178"/>
                  </a:cubicBezTo>
                  <a:cubicBezTo>
                    <a:pt x="131" y="4977"/>
                    <a:pt x="65" y="5743"/>
                    <a:pt x="49" y="6542"/>
                  </a:cubicBezTo>
                  <a:cubicBezTo>
                    <a:pt x="0" y="8059"/>
                    <a:pt x="33" y="9542"/>
                    <a:pt x="65" y="11026"/>
                  </a:cubicBezTo>
                  <a:cubicBezTo>
                    <a:pt x="65" y="11287"/>
                    <a:pt x="82" y="11531"/>
                    <a:pt x="114" y="11776"/>
                  </a:cubicBezTo>
                  <a:cubicBezTo>
                    <a:pt x="131" y="11906"/>
                    <a:pt x="147" y="12020"/>
                    <a:pt x="196" y="12151"/>
                  </a:cubicBezTo>
                  <a:cubicBezTo>
                    <a:pt x="212" y="12265"/>
                    <a:pt x="310" y="12346"/>
                    <a:pt x="440" y="12346"/>
                  </a:cubicBezTo>
                  <a:cubicBezTo>
                    <a:pt x="571" y="12346"/>
                    <a:pt x="685" y="12297"/>
                    <a:pt x="734" y="12167"/>
                  </a:cubicBezTo>
                  <a:cubicBezTo>
                    <a:pt x="766" y="12102"/>
                    <a:pt x="799" y="12020"/>
                    <a:pt x="799" y="11939"/>
                  </a:cubicBezTo>
                  <a:cubicBezTo>
                    <a:pt x="815" y="11776"/>
                    <a:pt x="848" y="11596"/>
                    <a:pt x="848" y="11433"/>
                  </a:cubicBezTo>
                  <a:cubicBezTo>
                    <a:pt x="848" y="10374"/>
                    <a:pt x="815" y="9330"/>
                    <a:pt x="815" y="8270"/>
                  </a:cubicBezTo>
                  <a:cubicBezTo>
                    <a:pt x="815" y="6934"/>
                    <a:pt x="881" y="5580"/>
                    <a:pt x="1027" y="4244"/>
                  </a:cubicBezTo>
                  <a:cubicBezTo>
                    <a:pt x="1060" y="3689"/>
                    <a:pt x="1141" y="3119"/>
                    <a:pt x="1272" y="2564"/>
                  </a:cubicBezTo>
                  <a:cubicBezTo>
                    <a:pt x="1337" y="2303"/>
                    <a:pt x="1370" y="2043"/>
                    <a:pt x="1500" y="1798"/>
                  </a:cubicBezTo>
                  <a:cubicBezTo>
                    <a:pt x="1516" y="1831"/>
                    <a:pt x="1549" y="1831"/>
                    <a:pt x="1549" y="1863"/>
                  </a:cubicBezTo>
                  <a:cubicBezTo>
                    <a:pt x="1598" y="1977"/>
                    <a:pt x="1631" y="2108"/>
                    <a:pt x="1663" y="2222"/>
                  </a:cubicBezTo>
                  <a:cubicBezTo>
                    <a:pt x="1875" y="3282"/>
                    <a:pt x="2006" y="4358"/>
                    <a:pt x="2120" y="5450"/>
                  </a:cubicBezTo>
                  <a:cubicBezTo>
                    <a:pt x="2250" y="6445"/>
                    <a:pt x="2266" y="7423"/>
                    <a:pt x="2348" y="8417"/>
                  </a:cubicBezTo>
                  <a:cubicBezTo>
                    <a:pt x="2397" y="9004"/>
                    <a:pt x="2446" y="9607"/>
                    <a:pt x="2560" y="10178"/>
                  </a:cubicBezTo>
                  <a:cubicBezTo>
                    <a:pt x="2609" y="10520"/>
                    <a:pt x="2690" y="10863"/>
                    <a:pt x="2821" y="11189"/>
                  </a:cubicBezTo>
                  <a:cubicBezTo>
                    <a:pt x="2886" y="11319"/>
                    <a:pt x="2919" y="11433"/>
                    <a:pt x="2984" y="11531"/>
                  </a:cubicBezTo>
                  <a:cubicBezTo>
                    <a:pt x="3120" y="11772"/>
                    <a:pt x="3308" y="11890"/>
                    <a:pt x="3498" y="11890"/>
                  </a:cubicBezTo>
                  <a:cubicBezTo>
                    <a:pt x="3695" y="11890"/>
                    <a:pt x="3894" y="11763"/>
                    <a:pt x="4043" y="11515"/>
                  </a:cubicBezTo>
                  <a:cubicBezTo>
                    <a:pt x="4109" y="11417"/>
                    <a:pt x="4141" y="11319"/>
                    <a:pt x="4190" y="11205"/>
                  </a:cubicBezTo>
                  <a:cubicBezTo>
                    <a:pt x="4223" y="11042"/>
                    <a:pt x="4288" y="10879"/>
                    <a:pt x="4321" y="10716"/>
                  </a:cubicBezTo>
                  <a:cubicBezTo>
                    <a:pt x="4516" y="10064"/>
                    <a:pt x="4614" y="9412"/>
                    <a:pt x="4728" y="8760"/>
                  </a:cubicBezTo>
                  <a:cubicBezTo>
                    <a:pt x="4875" y="7928"/>
                    <a:pt x="4973" y="7113"/>
                    <a:pt x="5103" y="6281"/>
                  </a:cubicBezTo>
                  <a:cubicBezTo>
                    <a:pt x="5266" y="5157"/>
                    <a:pt x="5446" y="4064"/>
                    <a:pt x="5625" y="2939"/>
                  </a:cubicBezTo>
                  <a:cubicBezTo>
                    <a:pt x="5690" y="2597"/>
                    <a:pt x="5755" y="2222"/>
                    <a:pt x="5837" y="1880"/>
                  </a:cubicBezTo>
                  <a:cubicBezTo>
                    <a:pt x="5869" y="1749"/>
                    <a:pt x="5869" y="1619"/>
                    <a:pt x="6000" y="1488"/>
                  </a:cubicBezTo>
                  <a:cubicBezTo>
                    <a:pt x="6016" y="1619"/>
                    <a:pt x="6065" y="1717"/>
                    <a:pt x="6065" y="1863"/>
                  </a:cubicBezTo>
                  <a:cubicBezTo>
                    <a:pt x="6179" y="2369"/>
                    <a:pt x="6228" y="2890"/>
                    <a:pt x="6261" y="3428"/>
                  </a:cubicBezTo>
                  <a:cubicBezTo>
                    <a:pt x="6326" y="4146"/>
                    <a:pt x="6359" y="4879"/>
                    <a:pt x="6424" y="5580"/>
                  </a:cubicBezTo>
                  <a:cubicBezTo>
                    <a:pt x="6473" y="6281"/>
                    <a:pt x="6522" y="6950"/>
                    <a:pt x="6587" y="7651"/>
                  </a:cubicBezTo>
                  <a:cubicBezTo>
                    <a:pt x="6668" y="8499"/>
                    <a:pt x="6750" y="9330"/>
                    <a:pt x="6897" y="10194"/>
                  </a:cubicBezTo>
                  <a:cubicBezTo>
                    <a:pt x="6929" y="10504"/>
                    <a:pt x="6994" y="10798"/>
                    <a:pt x="7125" y="11107"/>
                  </a:cubicBezTo>
                  <a:cubicBezTo>
                    <a:pt x="7157" y="11254"/>
                    <a:pt x="7223" y="11401"/>
                    <a:pt x="7320" y="11499"/>
                  </a:cubicBezTo>
                  <a:cubicBezTo>
                    <a:pt x="7447" y="11625"/>
                    <a:pt x="7595" y="11690"/>
                    <a:pt x="7742" y="11690"/>
                  </a:cubicBezTo>
                  <a:cubicBezTo>
                    <a:pt x="7880" y="11690"/>
                    <a:pt x="8017" y="11633"/>
                    <a:pt x="8136" y="11515"/>
                  </a:cubicBezTo>
                  <a:cubicBezTo>
                    <a:pt x="8233" y="11417"/>
                    <a:pt x="8315" y="11287"/>
                    <a:pt x="8364" y="11172"/>
                  </a:cubicBezTo>
                  <a:cubicBezTo>
                    <a:pt x="8445" y="10961"/>
                    <a:pt x="8527" y="10765"/>
                    <a:pt x="8592" y="10553"/>
                  </a:cubicBezTo>
                  <a:cubicBezTo>
                    <a:pt x="8837" y="9787"/>
                    <a:pt x="9000" y="8972"/>
                    <a:pt x="9114" y="8156"/>
                  </a:cubicBezTo>
                  <a:cubicBezTo>
                    <a:pt x="9293" y="6966"/>
                    <a:pt x="9440" y="5776"/>
                    <a:pt x="9603" y="4570"/>
                  </a:cubicBezTo>
                  <a:cubicBezTo>
                    <a:pt x="9750" y="3608"/>
                    <a:pt x="9945" y="2630"/>
                    <a:pt x="10222" y="1700"/>
                  </a:cubicBezTo>
                  <a:cubicBezTo>
                    <a:pt x="10255" y="1570"/>
                    <a:pt x="10320" y="1423"/>
                    <a:pt x="10353" y="1293"/>
                  </a:cubicBezTo>
                  <a:cubicBezTo>
                    <a:pt x="10353" y="1260"/>
                    <a:pt x="10385" y="1244"/>
                    <a:pt x="10402" y="1244"/>
                  </a:cubicBezTo>
                  <a:cubicBezTo>
                    <a:pt x="10418" y="1244"/>
                    <a:pt x="10467" y="1260"/>
                    <a:pt x="10467" y="1309"/>
                  </a:cubicBezTo>
                  <a:cubicBezTo>
                    <a:pt x="10581" y="1749"/>
                    <a:pt x="10646" y="2206"/>
                    <a:pt x="10679" y="2678"/>
                  </a:cubicBezTo>
                  <a:cubicBezTo>
                    <a:pt x="10744" y="3363"/>
                    <a:pt x="10809" y="4081"/>
                    <a:pt x="10842" y="4798"/>
                  </a:cubicBezTo>
                  <a:cubicBezTo>
                    <a:pt x="10907" y="5727"/>
                    <a:pt x="10972" y="6673"/>
                    <a:pt x="11005" y="7602"/>
                  </a:cubicBezTo>
                  <a:cubicBezTo>
                    <a:pt x="11070" y="8711"/>
                    <a:pt x="11054" y="9819"/>
                    <a:pt x="11168" y="10944"/>
                  </a:cubicBezTo>
                  <a:cubicBezTo>
                    <a:pt x="11201" y="11156"/>
                    <a:pt x="11233" y="11336"/>
                    <a:pt x="11298" y="11515"/>
                  </a:cubicBezTo>
                  <a:cubicBezTo>
                    <a:pt x="11354" y="11668"/>
                    <a:pt x="11506" y="11786"/>
                    <a:pt x="11661" y="11786"/>
                  </a:cubicBezTo>
                  <a:cubicBezTo>
                    <a:pt x="11687" y="11786"/>
                    <a:pt x="11713" y="11783"/>
                    <a:pt x="11739" y="11776"/>
                  </a:cubicBezTo>
                  <a:cubicBezTo>
                    <a:pt x="11902" y="11743"/>
                    <a:pt x="12016" y="11596"/>
                    <a:pt x="12016" y="11401"/>
                  </a:cubicBezTo>
                  <a:cubicBezTo>
                    <a:pt x="12032" y="11336"/>
                    <a:pt x="12016" y="11287"/>
                    <a:pt x="12016" y="11254"/>
                  </a:cubicBezTo>
                  <a:cubicBezTo>
                    <a:pt x="11967" y="10781"/>
                    <a:pt x="11934" y="10341"/>
                    <a:pt x="11902" y="9868"/>
                  </a:cubicBezTo>
                  <a:cubicBezTo>
                    <a:pt x="11820" y="8466"/>
                    <a:pt x="11820" y="7031"/>
                    <a:pt x="11722" y="5629"/>
                  </a:cubicBezTo>
                  <a:cubicBezTo>
                    <a:pt x="11641" y="4472"/>
                    <a:pt x="11576" y="3298"/>
                    <a:pt x="11445" y="2140"/>
                  </a:cubicBezTo>
                  <a:cubicBezTo>
                    <a:pt x="11380" y="1700"/>
                    <a:pt x="11315" y="1260"/>
                    <a:pt x="11201" y="836"/>
                  </a:cubicBezTo>
                  <a:cubicBezTo>
                    <a:pt x="11152" y="673"/>
                    <a:pt x="11087" y="510"/>
                    <a:pt x="11005" y="363"/>
                  </a:cubicBezTo>
                  <a:cubicBezTo>
                    <a:pt x="10863" y="124"/>
                    <a:pt x="10678" y="0"/>
                    <a:pt x="104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" name="Google Shape;74;p3"/>
            <p:cNvGrpSpPr/>
            <p:nvPr/>
          </p:nvGrpSpPr>
          <p:grpSpPr>
            <a:xfrm>
              <a:off x="554707" y="-274585"/>
              <a:ext cx="514521" cy="659617"/>
              <a:chOff x="4963349" y="1052732"/>
              <a:chExt cx="382800" cy="490750"/>
            </a:xfrm>
          </p:grpSpPr>
          <p:sp>
            <p:nvSpPr>
              <p:cNvPr id="75" name="Google Shape;75;p3"/>
              <p:cNvSpPr/>
              <p:nvPr/>
            </p:nvSpPr>
            <p:spPr>
              <a:xfrm rot="5400000">
                <a:off x="5007662" y="1204995"/>
                <a:ext cx="484650" cy="192325"/>
              </a:xfrm>
              <a:custGeom>
                <a:rect b="b" l="l" r="r" t="t"/>
                <a:pathLst>
                  <a:path extrusionOk="0" h="7693" w="19386">
                    <a:moveTo>
                      <a:pt x="14408" y="0"/>
                    </a:moveTo>
                    <a:cubicBezTo>
                      <a:pt x="14233" y="0"/>
                      <a:pt x="14057" y="23"/>
                      <a:pt x="13875" y="68"/>
                    </a:cubicBezTo>
                    <a:cubicBezTo>
                      <a:pt x="13288" y="182"/>
                      <a:pt x="12766" y="443"/>
                      <a:pt x="12294" y="818"/>
                    </a:cubicBezTo>
                    <a:cubicBezTo>
                      <a:pt x="11788" y="1226"/>
                      <a:pt x="11299" y="1666"/>
                      <a:pt x="10843" y="2139"/>
                    </a:cubicBezTo>
                    <a:cubicBezTo>
                      <a:pt x="10565" y="2432"/>
                      <a:pt x="10272" y="2725"/>
                      <a:pt x="9979" y="3019"/>
                    </a:cubicBezTo>
                    <a:cubicBezTo>
                      <a:pt x="9783" y="3182"/>
                      <a:pt x="9587" y="3345"/>
                      <a:pt x="9359" y="3459"/>
                    </a:cubicBezTo>
                    <a:cubicBezTo>
                      <a:pt x="9188" y="3557"/>
                      <a:pt x="9021" y="3606"/>
                      <a:pt x="8854" y="3606"/>
                    </a:cubicBezTo>
                    <a:cubicBezTo>
                      <a:pt x="8686" y="3606"/>
                      <a:pt x="8519" y="3557"/>
                      <a:pt x="8348" y="3459"/>
                    </a:cubicBezTo>
                    <a:cubicBezTo>
                      <a:pt x="8071" y="3345"/>
                      <a:pt x="7875" y="3166"/>
                      <a:pt x="7663" y="2954"/>
                    </a:cubicBezTo>
                    <a:cubicBezTo>
                      <a:pt x="7403" y="2677"/>
                      <a:pt x="7158" y="2383"/>
                      <a:pt x="6897" y="2106"/>
                    </a:cubicBezTo>
                    <a:cubicBezTo>
                      <a:pt x="6587" y="1747"/>
                      <a:pt x="6261" y="1421"/>
                      <a:pt x="5903" y="1144"/>
                    </a:cubicBezTo>
                    <a:cubicBezTo>
                      <a:pt x="5544" y="875"/>
                      <a:pt x="5173" y="716"/>
                      <a:pt x="4850" y="716"/>
                    </a:cubicBezTo>
                    <a:cubicBezTo>
                      <a:pt x="4820" y="716"/>
                      <a:pt x="4790" y="717"/>
                      <a:pt x="4761" y="720"/>
                    </a:cubicBezTo>
                    <a:cubicBezTo>
                      <a:pt x="3751" y="736"/>
                      <a:pt x="3017" y="1046"/>
                      <a:pt x="2430" y="1617"/>
                    </a:cubicBezTo>
                    <a:cubicBezTo>
                      <a:pt x="1436" y="2546"/>
                      <a:pt x="718" y="3655"/>
                      <a:pt x="245" y="4926"/>
                    </a:cubicBezTo>
                    <a:cubicBezTo>
                      <a:pt x="82" y="5383"/>
                      <a:pt x="1" y="5823"/>
                      <a:pt x="229" y="6280"/>
                    </a:cubicBezTo>
                    <a:cubicBezTo>
                      <a:pt x="245" y="6361"/>
                      <a:pt x="245" y="6426"/>
                      <a:pt x="278" y="6508"/>
                    </a:cubicBezTo>
                    <a:cubicBezTo>
                      <a:pt x="359" y="7030"/>
                      <a:pt x="718" y="7356"/>
                      <a:pt x="1191" y="7568"/>
                    </a:cubicBezTo>
                    <a:cubicBezTo>
                      <a:pt x="1359" y="7651"/>
                      <a:pt x="1533" y="7693"/>
                      <a:pt x="1710" y="7693"/>
                    </a:cubicBezTo>
                    <a:cubicBezTo>
                      <a:pt x="1912" y="7693"/>
                      <a:pt x="2116" y="7639"/>
                      <a:pt x="2316" y="7535"/>
                    </a:cubicBezTo>
                    <a:cubicBezTo>
                      <a:pt x="2528" y="7437"/>
                      <a:pt x="2740" y="7290"/>
                      <a:pt x="2935" y="7127"/>
                    </a:cubicBezTo>
                    <a:cubicBezTo>
                      <a:pt x="3245" y="6883"/>
                      <a:pt x="3555" y="6606"/>
                      <a:pt x="3816" y="6312"/>
                    </a:cubicBezTo>
                    <a:cubicBezTo>
                      <a:pt x="4044" y="6100"/>
                      <a:pt x="4272" y="5856"/>
                      <a:pt x="4484" y="5611"/>
                    </a:cubicBezTo>
                    <a:cubicBezTo>
                      <a:pt x="4696" y="5383"/>
                      <a:pt x="4892" y="5171"/>
                      <a:pt x="5169" y="5008"/>
                    </a:cubicBezTo>
                    <a:cubicBezTo>
                      <a:pt x="5358" y="4887"/>
                      <a:pt x="5512" y="4825"/>
                      <a:pt x="5659" y="4825"/>
                    </a:cubicBezTo>
                    <a:cubicBezTo>
                      <a:pt x="5828" y="4825"/>
                      <a:pt x="5988" y="4907"/>
                      <a:pt x="6180" y="5073"/>
                    </a:cubicBezTo>
                    <a:cubicBezTo>
                      <a:pt x="6327" y="5204"/>
                      <a:pt x="6441" y="5334"/>
                      <a:pt x="6587" y="5481"/>
                    </a:cubicBezTo>
                    <a:cubicBezTo>
                      <a:pt x="6865" y="5791"/>
                      <a:pt x="7158" y="6117"/>
                      <a:pt x="7468" y="6426"/>
                    </a:cubicBezTo>
                    <a:cubicBezTo>
                      <a:pt x="7761" y="6752"/>
                      <a:pt x="8120" y="7030"/>
                      <a:pt x="8495" y="7258"/>
                    </a:cubicBezTo>
                    <a:cubicBezTo>
                      <a:pt x="8846" y="7453"/>
                      <a:pt x="9197" y="7555"/>
                      <a:pt x="9574" y="7555"/>
                    </a:cubicBezTo>
                    <a:cubicBezTo>
                      <a:pt x="9669" y="7555"/>
                      <a:pt x="9766" y="7548"/>
                      <a:pt x="9864" y="7535"/>
                    </a:cubicBezTo>
                    <a:cubicBezTo>
                      <a:pt x="10272" y="7502"/>
                      <a:pt x="10647" y="7372"/>
                      <a:pt x="11006" y="7193"/>
                    </a:cubicBezTo>
                    <a:cubicBezTo>
                      <a:pt x="11723" y="6850"/>
                      <a:pt x="12343" y="6361"/>
                      <a:pt x="12913" y="5807"/>
                    </a:cubicBezTo>
                    <a:cubicBezTo>
                      <a:pt x="13158" y="5562"/>
                      <a:pt x="13402" y="5334"/>
                      <a:pt x="13663" y="5122"/>
                    </a:cubicBezTo>
                    <a:cubicBezTo>
                      <a:pt x="13908" y="4910"/>
                      <a:pt x="14168" y="4763"/>
                      <a:pt x="14478" y="4666"/>
                    </a:cubicBezTo>
                    <a:cubicBezTo>
                      <a:pt x="14607" y="4632"/>
                      <a:pt x="14732" y="4616"/>
                      <a:pt x="14855" y="4616"/>
                    </a:cubicBezTo>
                    <a:cubicBezTo>
                      <a:pt x="15153" y="4616"/>
                      <a:pt x="15435" y="4714"/>
                      <a:pt x="15701" y="4910"/>
                    </a:cubicBezTo>
                    <a:cubicBezTo>
                      <a:pt x="15897" y="5073"/>
                      <a:pt x="16092" y="5285"/>
                      <a:pt x="16255" y="5481"/>
                    </a:cubicBezTo>
                    <a:cubicBezTo>
                      <a:pt x="16418" y="5693"/>
                      <a:pt x="16614" y="5888"/>
                      <a:pt x="16842" y="6068"/>
                    </a:cubicBezTo>
                    <a:cubicBezTo>
                      <a:pt x="17119" y="6275"/>
                      <a:pt x="17407" y="6389"/>
                      <a:pt x="17736" y="6389"/>
                    </a:cubicBezTo>
                    <a:cubicBezTo>
                      <a:pt x="17796" y="6389"/>
                      <a:pt x="17856" y="6385"/>
                      <a:pt x="17918" y="6377"/>
                    </a:cubicBezTo>
                    <a:cubicBezTo>
                      <a:pt x="18228" y="6345"/>
                      <a:pt x="18538" y="6263"/>
                      <a:pt x="18815" y="6133"/>
                    </a:cubicBezTo>
                    <a:cubicBezTo>
                      <a:pt x="19223" y="5954"/>
                      <a:pt x="19386" y="5660"/>
                      <a:pt x="19320" y="5236"/>
                    </a:cubicBezTo>
                    <a:cubicBezTo>
                      <a:pt x="19271" y="4829"/>
                      <a:pt x="19157" y="4421"/>
                      <a:pt x="18962" y="4062"/>
                    </a:cubicBezTo>
                    <a:cubicBezTo>
                      <a:pt x="18424" y="3052"/>
                      <a:pt x="17772" y="2139"/>
                      <a:pt x="16989" y="1323"/>
                    </a:cubicBezTo>
                    <a:cubicBezTo>
                      <a:pt x="16467" y="802"/>
                      <a:pt x="15897" y="394"/>
                      <a:pt x="15212" y="150"/>
                    </a:cubicBezTo>
                    <a:cubicBezTo>
                      <a:pt x="14937" y="51"/>
                      <a:pt x="14674" y="0"/>
                      <a:pt x="14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 rot="5400000">
                <a:off x="4818362" y="1197720"/>
                <a:ext cx="480150" cy="190175"/>
              </a:xfrm>
              <a:custGeom>
                <a:rect b="b" l="l" r="r" t="t"/>
                <a:pathLst>
                  <a:path extrusionOk="0" h="7607" w="19206">
                    <a:moveTo>
                      <a:pt x="15040" y="0"/>
                    </a:moveTo>
                    <a:cubicBezTo>
                      <a:pt x="14636" y="0"/>
                      <a:pt x="14239" y="98"/>
                      <a:pt x="13842" y="286"/>
                    </a:cubicBezTo>
                    <a:cubicBezTo>
                      <a:pt x="13467" y="450"/>
                      <a:pt x="13173" y="678"/>
                      <a:pt x="12864" y="922"/>
                    </a:cubicBezTo>
                    <a:cubicBezTo>
                      <a:pt x="12391" y="1297"/>
                      <a:pt x="11951" y="1672"/>
                      <a:pt x="11478" y="2064"/>
                    </a:cubicBezTo>
                    <a:cubicBezTo>
                      <a:pt x="10972" y="2487"/>
                      <a:pt x="10418" y="2879"/>
                      <a:pt x="9848" y="3221"/>
                    </a:cubicBezTo>
                    <a:cubicBezTo>
                      <a:pt x="9555" y="3397"/>
                      <a:pt x="9267" y="3482"/>
                      <a:pt x="8979" y="3482"/>
                    </a:cubicBezTo>
                    <a:cubicBezTo>
                      <a:pt x="8704" y="3482"/>
                      <a:pt x="8430" y="3405"/>
                      <a:pt x="8152" y="3254"/>
                    </a:cubicBezTo>
                    <a:cubicBezTo>
                      <a:pt x="7761" y="3058"/>
                      <a:pt x="7467" y="2781"/>
                      <a:pt x="7190" y="2471"/>
                    </a:cubicBezTo>
                    <a:cubicBezTo>
                      <a:pt x="6994" y="2194"/>
                      <a:pt x="6815" y="1917"/>
                      <a:pt x="6603" y="1623"/>
                    </a:cubicBezTo>
                    <a:cubicBezTo>
                      <a:pt x="6440" y="1411"/>
                      <a:pt x="6293" y="1183"/>
                      <a:pt x="6147" y="971"/>
                    </a:cubicBezTo>
                    <a:cubicBezTo>
                      <a:pt x="5807" y="585"/>
                      <a:pt x="5418" y="392"/>
                      <a:pt x="4966" y="392"/>
                    </a:cubicBezTo>
                    <a:cubicBezTo>
                      <a:pt x="4788" y="392"/>
                      <a:pt x="4600" y="422"/>
                      <a:pt x="4402" y="482"/>
                    </a:cubicBezTo>
                    <a:cubicBezTo>
                      <a:pt x="4141" y="596"/>
                      <a:pt x="3897" y="710"/>
                      <a:pt x="3652" y="857"/>
                    </a:cubicBezTo>
                    <a:cubicBezTo>
                      <a:pt x="3016" y="1265"/>
                      <a:pt x="2478" y="1705"/>
                      <a:pt x="1924" y="2194"/>
                    </a:cubicBezTo>
                    <a:cubicBezTo>
                      <a:pt x="1109" y="2928"/>
                      <a:pt x="587" y="3873"/>
                      <a:pt x="180" y="4868"/>
                    </a:cubicBezTo>
                    <a:cubicBezTo>
                      <a:pt x="65" y="5194"/>
                      <a:pt x="0" y="5520"/>
                      <a:pt x="0" y="5862"/>
                    </a:cubicBezTo>
                    <a:cubicBezTo>
                      <a:pt x="0" y="6156"/>
                      <a:pt x="82" y="6400"/>
                      <a:pt x="212" y="6645"/>
                    </a:cubicBezTo>
                    <a:cubicBezTo>
                      <a:pt x="419" y="7022"/>
                      <a:pt x="745" y="7218"/>
                      <a:pt x="1127" y="7218"/>
                    </a:cubicBezTo>
                    <a:cubicBezTo>
                      <a:pt x="1257" y="7218"/>
                      <a:pt x="1393" y="7196"/>
                      <a:pt x="1533" y="7150"/>
                    </a:cubicBezTo>
                    <a:cubicBezTo>
                      <a:pt x="1859" y="7036"/>
                      <a:pt x="2169" y="6840"/>
                      <a:pt x="2429" y="6645"/>
                    </a:cubicBezTo>
                    <a:cubicBezTo>
                      <a:pt x="2739" y="6417"/>
                      <a:pt x="3000" y="6139"/>
                      <a:pt x="3261" y="5846"/>
                    </a:cubicBezTo>
                    <a:lnTo>
                      <a:pt x="4060" y="4933"/>
                    </a:lnTo>
                    <a:cubicBezTo>
                      <a:pt x="4190" y="4786"/>
                      <a:pt x="4321" y="4672"/>
                      <a:pt x="4467" y="4525"/>
                    </a:cubicBezTo>
                    <a:cubicBezTo>
                      <a:pt x="4579" y="4395"/>
                      <a:pt x="4717" y="4339"/>
                      <a:pt x="4863" y="4339"/>
                    </a:cubicBezTo>
                    <a:cubicBezTo>
                      <a:pt x="4973" y="4339"/>
                      <a:pt x="5089" y="4371"/>
                      <a:pt x="5201" y="4428"/>
                    </a:cubicBezTo>
                    <a:cubicBezTo>
                      <a:pt x="5446" y="4525"/>
                      <a:pt x="5658" y="4705"/>
                      <a:pt x="5837" y="4884"/>
                    </a:cubicBezTo>
                    <a:cubicBezTo>
                      <a:pt x="6081" y="5129"/>
                      <a:pt x="6293" y="5373"/>
                      <a:pt x="6554" y="5618"/>
                    </a:cubicBezTo>
                    <a:cubicBezTo>
                      <a:pt x="7011" y="6090"/>
                      <a:pt x="7500" y="6563"/>
                      <a:pt x="8054" y="6955"/>
                    </a:cubicBezTo>
                    <a:cubicBezTo>
                      <a:pt x="8625" y="7362"/>
                      <a:pt x="9261" y="7574"/>
                      <a:pt x="10027" y="7607"/>
                    </a:cubicBezTo>
                    <a:cubicBezTo>
                      <a:pt x="10157" y="7574"/>
                      <a:pt x="10353" y="7574"/>
                      <a:pt x="10597" y="7525"/>
                    </a:cubicBezTo>
                    <a:cubicBezTo>
                      <a:pt x="11510" y="7362"/>
                      <a:pt x="12309" y="6955"/>
                      <a:pt x="13027" y="6351"/>
                    </a:cubicBezTo>
                    <a:cubicBezTo>
                      <a:pt x="13385" y="6058"/>
                      <a:pt x="13711" y="5699"/>
                      <a:pt x="14070" y="5373"/>
                    </a:cubicBezTo>
                    <a:cubicBezTo>
                      <a:pt x="14233" y="5210"/>
                      <a:pt x="14396" y="5031"/>
                      <a:pt x="14592" y="4917"/>
                    </a:cubicBezTo>
                    <a:cubicBezTo>
                      <a:pt x="14854" y="4730"/>
                      <a:pt x="15187" y="4584"/>
                      <a:pt x="15532" y="4584"/>
                    </a:cubicBezTo>
                    <a:cubicBezTo>
                      <a:pt x="15853" y="4584"/>
                      <a:pt x="16185" y="4710"/>
                      <a:pt x="16483" y="5047"/>
                    </a:cubicBezTo>
                    <a:cubicBezTo>
                      <a:pt x="16597" y="5177"/>
                      <a:pt x="16695" y="5275"/>
                      <a:pt x="16793" y="5373"/>
                    </a:cubicBezTo>
                    <a:cubicBezTo>
                      <a:pt x="17086" y="5650"/>
                      <a:pt x="17347" y="5911"/>
                      <a:pt x="17624" y="6172"/>
                    </a:cubicBezTo>
                    <a:cubicBezTo>
                      <a:pt x="17738" y="6270"/>
                      <a:pt x="17853" y="6351"/>
                      <a:pt x="17983" y="6433"/>
                    </a:cubicBezTo>
                    <a:cubicBezTo>
                      <a:pt x="18138" y="6545"/>
                      <a:pt x="18284" y="6600"/>
                      <a:pt x="18418" y="6600"/>
                    </a:cubicBezTo>
                    <a:cubicBezTo>
                      <a:pt x="18635" y="6600"/>
                      <a:pt x="18820" y="6455"/>
                      <a:pt x="18961" y="6172"/>
                    </a:cubicBezTo>
                    <a:cubicBezTo>
                      <a:pt x="18994" y="6074"/>
                      <a:pt x="19043" y="5976"/>
                      <a:pt x="19075" y="5846"/>
                    </a:cubicBezTo>
                    <a:cubicBezTo>
                      <a:pt x="19206" y="5455"/>
                      <a:pt x="19206" y="5047"/>
                      <a:pt x="19124" y="4672"/>
                    </a:cubicBezTo>
                    <a:cubicBezTo>
                      <a:pt x="19043" y="4183"/>
                      <a:pt x="18912" y="3694"/>
                      <a:pt x="18749" y="3205"/>
                    </a:cubicBezTo>
                    <a:cubicBezTo>
                      <a:pt x="18554" y="2634"/>
                      <a:pt x="18276" y="2080"/>
                      <a:pt x="17918" y="1591"/>
                    </a:cubicBezTo>
                    <a:cubicBezTo>
                      <a:pt x="17380" y="857"/>
                      <a:pt x="16695" y="368"/>
                      <a:pt x="15831" y="123"/>
                    </a:cubicBezTo>
                    <a:cubicBezTo>
                      <a:pt x="15563" y="40"/>
                      <a:pt x="15300" y="0"/>
                      <a:pt x="150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" name="Google Shape;77;p3"/>
            <p:cNvSpPr/>
            <p:nvPr/>
          </p:nvSpPr>
          <p:spPr>
            <a:xfrm rot="-10605149">
              <a:off x="-378432" y="4052927"/>
              <a:ext cx="999764" cy="980238"/>
            </a:xfrm>
            <a:custGeom>
              <a:rect b="b" l="l" r="r" t="t"/>
              <a:pathLst>
                <a:path extrusionOk="0" h="22874" w="23331">
                  <a:moveTo>
                    <a:pt x="10680" y="1455"/>
                  </a:moveTo>
                  <a:cubicBezTo>
                    <a:pt x="11082" y="1455"/>
                    <a:pt x="11489" y="1489"/>
                    <a:pt x="11902" y="1565"/>
                  </a:cubicBezTo>
                  <a:cubicBezTo>
                    <a:pt x="12114" y="1614"/>
                    <a:pt x="12342" y="1696"/>
                    <a:pt x="12571" y="1761"/>
                  </a:cubicBezTo>
                  <a:cubicBezTo>
                    <a:pt x="12620" y="1777"/>
                    <a:pt x="12668" y="1810"/>
                    <a:pt x="12717" y="1859"/>
                  </a:cubicBezTo>
                  <a:cubicBezTo>
                    <a:pt x="12668" y="1956"/>
                    <a:pt x="12652" y="2022"/>
                    <a:pt x="12636" y="2054"/>
                  </a:cubicBezTo>
                  <a:cubicBezTo>
                    <a:pt x="12489" y="2299"/>
                    <a:pt x="12310" y="2527"/>
                    <a:pt x="12163" y="2755"/>
                  </a:cubicBezTo>
                  <a:cubicBezTo>
                    <a:pt x="11804" y="3326"/>
                    <a:pt x="11511" y="3913"/>
                    <a:pt x="11315" y="4549"/>
                  </a:cubicBezTo>
                  <a:cubicBezTo>
                    <a:pt x="11206" y="4859"/>
                    <a:pt x="11178" y="4985"/>
                    <a:pt x="11078" y="4985"/>
                  </a:cubicBezTo>
                  <a:cubicBezTo>
                    <a:pt x="10999" y="4985"/>
                    <a:pt x="10875" y="4906"/>
                    <a:pt x="10631" y="4777"/>
                  </a:cubicBezTo>
                  <a:cubicBezTo>
                    <a:pt x="9440" y="4092"/>
                    <a:pt x="8332" y="3277"/>
                    <a:pt x="7256" y="2446"/>
                  </a:cubicBezTo>
                  <a:cubicBezTo>
                    <a:pt x="7093" y="2299"/>
                    <a:pt x="7093" y="2217"/>
                    <a:pt x="7321" y="2136"/>
                  </a:cubicBezTo>
                  <a:cubicBezTo>
                    <a:pt x="8420" y="1737"/>
                    <a:pt x="9529" y="1455"/>
                    <a:pt x="10680" y="1455"/>
                  </a:cubicBezTo>
                  <a:close/>
                  <a:moveTo>
                    <a:pt x="3927" y="1930"/>
                  </a:moveTo>
                  <a:cubicBezTo>
                    <a:pt x="4211" y="1930"/>
                    <a:pt x="4489" y="1970"/>
                    <a:pt x="4745" y="2054"/>
                  </a:cubicBezTo>
                  <a:cubicBezTo>
                    <a:pt x="4843" y="2103"/>
                    <a:pt x="4990" y="2119"/>
                    <a:pt x="5006" y="2217"/>
                  </a:cubicBezTo>
                  <a:cubicBezTo>
                    <a:pt x="5055" y="2348"/>
                    <a:pt x="4908" y="2380"/>
                    <a:pt x="4827" y="2446"/>
                  </a:cubicBezTo>
                  <a:cubicBezTo>
                    <a:pt x="4386" y="2755"/>
                    <a:pt x="3946" y="3081"/>
                    <a:pt x="3571" y="3440"/>
                  </a:cubicBezTo>
                  <a:cubicBezTo>
                    <a:pt x="2805" y="4174"/>
                    <a:pt x="2185" y="4973"/>
                    <a:pt x="1794" y="5951"/>
                  </a:cubicBezTo>
                  <a:cubicBezTo>
                    <a:pt x="1778" y="6016"/>
                    <a:pt x="1729" y="6081"/>
                    <a:pt x="1664" y="6163"/>
                  </a:cubicBezTo>
                  <a:cubicBezTo>
                    <a:pt x="1240" y="5592"/>
                    <a:pt x="1012" y="4940"/>
                    <a:pt x="1012" y="4206"/>
                  </a:cubicBezTo>
                  <a:cubicBezTo>
                    <a:pt x="1012" y="3733"/>
                    <a:pt x="1256" y="3310"/>
                    <a:pt x="1566" y="2935"/>
                  </a:cubicBezTo>
                  <a:cubicBezTo>
                    <a:pt x="2119" y="2307"/>
                    <a:pt x="3054" y="1930"/>
                    <a:pt x="3927" y="1930"/>
                  </a:cubicBezTo>
                  <a:close/>
                  <a:moveTo>
                    <a:pt x="16363" y="993"/>
                  </a:moveTo>
                  <a:cubicBezTo>
                    <a:pt x="16397" y="993"/>
                    <a:pt x="16432" y="994"/>
                    <a:pt x="16467" y="995"/>
                  </a:cubicBezTo>
                  <a:cubicBezTo>
                    <a:pt x="18505" y="1076"/>
                    <a:pt x="20152" y="1875"/>
                    <a:pt x="21260" y="3668"/>
                  </a:cubicBezTo>
                  <a:cubicBezTo>
                    <a:pt x="22124" y="5119"/>
                    <a:pt x="22434" y="6684"/>
                    <a:pt x="22353" y="8364"/>
                  </a:cubicBezTo>
                  <a:cubicBezTo>
                    <a:pt x="22336" y="8690"/>
                    <a:pt x="22288" y="8983"/>
                    <a:pt x="22255" y="9309"/>
                  </a:cubicBezTo>
                  <a:cubicBezTo>
                    <a:pt x="22124" y="10157"/>
                    <a:pt x="21554" y="11070"/>
                    <a:pt x="20885" y="11559"/>
                  </a:cubicBezTo>
                  <a:cubicBezTo>
                    <a:pt x="20788" y="11461"/>
                    <a:pt x="20788" y="11315"/>
                    <a:pt x="20739" y="11168"/>
                  </a:cubicBezTo>
                  <a:cubicBezTo>
                    <a:pt x="20657" y="10483"/>
                    <a:pt x="20462" y="9831"/>
                    <a:pt x="20201" y="9195"/>
                  </a:cubicBezTo>
                  <a:cubicBezTo>
                    <a:pt x="19434" y="7369"/>
                    <a:pt x="18521" y="5674"/>
                    <a:pt x="17282" y="4141"/>
                  </a:cubicBezTo>
                  <a:cubicBezTo>
                    <a:pt x="16565" y="3261"/>
                    <a:pt x="15750" y="2462"/>
                    <a:pt x="14788" y="1826"/>
                  </a:cubicBezTo>
                  <a:cubicBezTo>
                    <a:pt x="14739" y="1810"/>
                    <a:pt x="14690" y="1777"/>
                    <a:pt x="14625" y="1728"/>
                  </a:cubicBezTo>
                  <a:cubicBezTo>
                    <a:pt x="14511" y="1647"/>
                    <a:pt x="14511" y="1549"/>
                    <a:pt x="14674" y="1451"/>
                  </a:cubicBezTo>
                  <a:cubicBezTo>
                    <a:pt x="15198" y="1127"/>
                    <a:pt x="15765" y="993"/>
                    <a:pt x="16363" y="993"/>
                  </a:cubicBezTo>
                  <a:close/>
                  <a:moveTo>
                    <a:pt x="13728" y="2291"/>
                  </a:moveTo>
                  <a:cubicBezTo>
                    <a:pt x="13788" y="2291"/>
                    <a:pt x="13858" y="2323"/>
                    <a:pt x="13973" y="2380"/>
                  </a:cubicBezTo>
                  <a:cubicBezTo>
                    <a:pt x="14576" y="2739"/>
                    <a:pt x="15114" y="3147"/>
                    <a:pt x="15603" y="3636"/>
                  </a:cubicBezTo>
                  <a:cubicBezTo>
                    <a:pt x="16239" y="4239"/>
                    <a:pt x="16810" y="4907"/>
                    <a:pt x="17299" y="5641"/>
                  </a:cubicBezTo>
                  <a:cubicBezTo>
                    <a:pt x="18179" y="6945"/>
                    <a:pt x="18913" y="8331"/>
                    <a:pt x="19467" y="9798"/>
                  </a:cubicBezTo>
                  <a:cubicBezTo>
                    <a:pt x="19744" y="10565"/>
                    <a:pt x="19907" y="11396"/>
                    <a:pt x="19924" y="11999"/>
                  </a:cubicBezTo>
                  <a:cubicBezTo>
                    <a:pt x="19907" y="12146"/>
                    <a:pt x="20005" y="12391"/>
                    <a:pt x="19875" y="12456"/>
                  </a:cubicBezTo>
                  <a:cubicBezTo>
                    <a:pt x="19844" y="12469"/>
                    <a:pt x="19817" y="12475"/>
                    <a:pt x="19792" y="12475"/>
                  </a:cubicBezTo>
                  <a:cubicBezTo>
                    <a:pt x="19628" y="12475"/>
                    <a:pt x="19566" y="12229"/>
                    <a:pt x="19467" y="12130"/>
                  </a:cubicBezTo>
                  <a:cubicBezTo>
                    <a:pt x="19141" y="11787"/>
                    <a:pt x="18847" y="11396"/>
                    <a:pt x="18521" y="11070"/>
                  </a:cubicBezTo>
                  <a:cubicBezTo>
                    <a:pt x="17462" y="10027"/>
                    <a:pt x="16402" y="9016"/>
                    <a:pt x="15244" y="8070"/>
                  </a:cubicBezTo>
                  <a:cubicBezTo>
                    <a:pt x="15016" y="7907"/>
                    <a:pt x="14788" y="7728"/>
                    <a:pt x="14592" y="7548"/>
                  </a:cubicBezTo>
                  <a:cubicBezTo>
                    <a:pt x="13859" y="6896"/>
                    <a:pt x="13125" y="6244"/>
                    <a:pt x="12245" y="5755"/>
                  </a:cubicBezTo>
                  <a:cubicBezTo>
                    <a:pt x="11935" y="5592"/>
                    <a:pt x="11967" y="5559"/>
                    <a:pt x="12049" y="5233"/>
                  </a:cubicBezTo>
                  <a:cubicBezTo>
                    <a:pt x="12310" y="4206"/>
                    <a:pt x="12815" y="3277"/>
                    <a:pt x="13484" y="2462"/>
                  </a:cubicBezTo>
                  <a:cubicBezTo>
                    <a:pt x="13593" y="2343"/>
                    <a:pt x="13652" y="2291"/>
                    <a:pt x="13728" y="2291"/>
                  </a:cubicBezTo>
                  <a:close/>
                  <a:moveTo>
                    <a:pt x="11931" y="6657"/>
                  </a:moveTo>
                  <a:cubicBezTo>
                    <a:pt x="12084" y="6657"/>
                    <a:pt x="12266" y="6845"/>
                    <a:pt x="12424" y="6945"/>
                  </a:cubicBezTo>
                  <a:cubicBezTo>
                    <a:pt x="12636" y="7092"/>
                    <a:pt x="12848" y="7255"/>
                    <a:pt x="13043" y="7418"/>
                  </a:cubicBezTo>
                  <a:cubicBezTo>
                    <a:pt x="14397" y="8657"/>
                    <a:pt x="15864" y="9782"/>
                    <a:pt x="17201" y="11086"/>
                  </a:cubicBezTo>
                  <a:cubicBezTo>
                    <a:pt x="17690" y="11559"/>
                    <a:pt x="18195" y="12016"/>
                    <a:pt x="18619" y="12570"/>
                  </a:cubicBezTo>
                  <a:cubicBezTo>
                    <a:pt x="18701" y="12668"/>
                    <a:pt x="18782" y="12782"/>
                    <a:pt x="18847" y="12880"/>
                  </a:cubicBezTo>
                  <a:cubicBezTo>
                    <a:pt x="18945" y="13026"/>
                    <a:pt x="18913" y="13124"/>
                    <a:pt x="18750" y="13189"/>
                  </a:cubicBezTo>
                  <a:cubicBezTo>
                    <a:pt x="18098" y="13467"/>
                    <a:pt x="17396" y="13613"/>
                    <a:pt x="16679" y="13695"/>
                  </a:cubicBezTo>
                  <a:cubicBezTo>
                    <a:pt x="16668" y="13696"/>
                    <a:pt x="16657" y="13697"/>
                    <a:pt x="16646" y="13697"/>
                  </a:cubicBezTo>
                  <a:cubicBezTo>
                    <a:pt x="16530" y="13697"/>
                    <a:pt x="16433" y="13617"/>
                    <a:pt x="16418" y="13483"/>
                  </a:cubicBezTo>
                  <a:cubicBezTo>
                    <a:pt x="16337" y="13075"/>
                    <a:pt x="16255" y="12668"/>
                    <a:pt x="16092" y="12309"/>
                  </a:cubicBezTo>
                  <a:cubicBezTo>
                    <a:pt x="15261" y="10434"/>
                    <a:pt x="13989" y="8967"/>
                    <a:pt x="12163" y="8021"/>
                  </a:cubicBezTo>
                  <a:cubicBezTo>
                    <a:pt x="12098" y="7989"/>
                    <a:pt x="12033" y="7972"/>
                    <a:pt x="11984" y="7940"/>
                  </a:cubicBezTo>
                  <a:cubicBezTo>
                    <a:pt x="11739" y="7891"/>
                    <a:pt x="11658" y="7712"/>
                    <a:pt x="11690" y="7467"/>
                  </a:cubicBezTo>
                  <a:lnTo>
                    <a:pt x="11690" y="7320"/>
                  </a:lnTo>
                  <a:cubicBezTo>
                    <a:pt x="11755" y="7108"/>
                    <a:pt x="11658" y="6782"/>
                    <a:pt x="11870" y="6668"/>
                  </a:cubicBezTo>
                  <a:cubicBezTo>
                    <a:pt x="11889" y="6660"/>
                    <a:pt x="11910" y="6657"/>
                    <a:pt x="11931" y="6657"/>
                  </a:cubicBezTo>
                  <a:close/>
                  <a:moveTo>
                    <a:pt x="11780" y="8918"/>
                  </a:moveTo>
                  <a:cubicBezTo>
                    <a:pt x="11803" y="8918"/>
                    <a:pt x="11827" y="8923"/>
                    <a:pt x="11853" y="8934"/>
                  </a:cubicBezTo>
                  <a:cubicBezTo>
                    <a:pt x="12000" y="9016"/>
                    <a:pt x="12163" y="9065"/>
                    <a:pt x="12310" y="9179"/>
                  </a:cubicBezTo>
                  <a:cubicBezTo>
                    <a:pt x="13647" y="10043"/>
                    <a:pt x="14609" y="11217"/>
                    <a:pt x="15244" y="12684"/>
                  </a:cubicBezTo>
                  <a:cubicBezTo>
                    <a:pt x="15391" y="12978"/>
                    <a:pt x="15440" y="13287"/>
                    <a:pt x="15489" y="13613"/>
                  </a:cubicBezTo>
                  <a:cubicBezTo>
                    <a:pt x="15505" y="13793"/>
                    <a:pt x="15424" y="13907"/>
                    <a:pt x="15244" y="13923"/>
                  </a:cubicBezTo>
                  <a:cubicBezTo>
                    <a:pt x="14918" y="13956"/>
                    <a:pt x="14576" y="13988"/>
                    <a:pt x="14217" y="14021"/>
                  </a:cubicBezTo>
                  <a:cubicBezTo>
                    <a:pt x="13516" y="14086"/>
                    <a:pt x="12815" y="14151"/>
                    <a:pt x="12098" y="14200"/>
                  </a:cubicBezTo>
                  <a:cubicBezTo>
                    <a:pt x="12016" y="14200"/>
                    <a:pt x="11919" y="14200"/>
                    <a:pt x="11853" y="14184"/>
                  </a:cubicBezTo>
                  <a:cubicBezTo>
                    <a:pt x="11707" y="14184"/>
                    <a:pt x="11625" y="14119"/>
                    <a:pt x="11576" y="13988"/>
                  </a:cubicBezTo>
                  <a:cubicBezTo>
                    <a:pt x="11413" y="13613"/>
                    <a:pt x="11299" y="13222"/>
                    <a:pt x="11348" y="12798"/>
                  </a:cubicBezTo>
                  <a:cubicBezTo>
                    <a:pt x="11462" y="11673"/>
                    <a:pt x="11544" y="10581"/>
                    <a:pt x="11592" y="9456"/>
                  </a:cubicBezTo>
                  <a:cubicBezTo>
                    <a:pt x="11609" y="9342"/>
                    <a:pt x="11609" y="9195"/>
                    <a:pt x="11625" y="9065"/>
                  </a:cubicBezTo>
                  <a:cubicBezTo>
                    <a:pt x="11650" y="8977"/>
                    <a:pt x="11704" y="8918"/>
                    <a:pt x="11780" y="8918"/>
                  </a:cubicBezTo>
                  <a:close/>
                  <a:moveTo>
                    <a:pt x="14951" y="14901"/>
                  </a:moveTo>
                  <a:cubicBezTo>
                    <a:pt x="15000" y="14901"/>
                    <a:pt x="15081" y="14918"/>
                    <a:pt x="15098" y="14967"/>
                  </a:cubicBezTo>
                  <a:cubicBezTo>
                    <a:pt x="15114" y="14999"/>
                    <a:pt x="15098" y="15081"/>
                    <a:pt x="15065" y="15130"/>
                  </a:cubicBezTo>
                  <a:cubicBezTo>
                    <a:pt x="14695" y="15586"/>
                    <a:pt x="14232" y="15772"/>
                    <a:pt x="13718" y="15772"/>
                  </a:cubicBezTo>
                  <a:cubicBezTo>
                    <a:pt x="13552" y="15772"/>
                    <a:pt x="13381" y="15752"/>
                    <a:pt x="13206" y="15716"/>
                  </a:cubicBezTo>
                  <a:cubicBezTo>
                    <a:pt x="12880" y="15651"/>
                    <a:pt x="12554" y="15505"/>
                    <a:pt x="12261" y="15146"/>
                  </a:cubicBezTo>
                  <a:cubicBezTo>
                    <a:pt x="12554" y="15097"/>
                    <a:pt x="12750" y="15064"/>
                    <a:pt x="12978" y="15064"/>
                  </a:cubicBezTo>
                  <a:cubicBezTo>
                    <a:pt x="13630" y="14999"/>
                    <a:pt x="14299" y="14967"/>
                    <a:pt x="14951" y="14901"/>
                  </a:cubicBezTo>
                  <a:close/>
                  <a:moveTo>
                    <a:pt x="8394" y="9686"/>
                  </a:moveTo>
                  <a:cubicBezTo>
                    <a:pt x="8738" y="9686"/>
                    <a:pt x="9027" y="9829"/>
                    <a:pt x="9245" y="10124"/>
                  </a:cubicBezTo>
                  <a:cubicBezTo>
                    <a:pt x="9473" y="10434"/>
                    <a:pt x="9620" y="10760"/>
                    <a:pt x="9734" y="11103"/>
                  </a:cubicBezTo>
                  <a:cubicBezTo>
                    <a:pt x="9978" y="11787"/>
                    <a:pt x="10125" y="12472"/>
                    <a:pt x="10304" y="13141"/>
                  </a:cubicBezTo>
                  <a:cubicBezTo>
                    <a:pt x="10386" y="13499"/>
                    <a:pt x="10272" y="13825"/>
                    <a:pt x="10223" y="14168"/>
                  </a:cubicBezTo>
                  <a:cubicBezTo>
                    <a:pt x="10223" y="14249"/>
                    <a:pt x="10141" y="14314"/>
                    <a:pt x="10060" y="14331"/>
                  </a:cubicBezTo>
                  <a:cubicBezTo>
                    <a:pt x="9848" y="14363"/>
                    <a:pt x="9603" y="14412"/>
                    <a:pt x="9375" y="14428"/>
                  </a:cubicBezTo>
                  <a:cubicBezTo>
                    <a:pt x="7810" y="14640"/>
                    <a:pt x="6294" y="15048"/>
                    <a:pt x="4957" y="15896"/>
                  </a:cubicBezTo>
                  <a:cubicBezTo>
                    <a:pt x="4908" y="15912"/>
                    <a:pt x="4875" y="15912"/>
                    <a:pt x="4729" y="15961"/>
                  </a:cubicBezTo>
                  <a:cubicBezTo>
                    <a:pt x="4794" y="14037"/>
                    <a:pt x="5136" y="12293"/>
                    <a:pt x="6441" y="10842"/>
                  </a:cubicBezTo>
                  <a:cubicBezTo>
                    <a:pt x="6767" y="10483"/>
                    <a:pt x="7125" y="10157"/>
                    <a:pt x="7582" y="9929"/>
                  </a:cubicBezTo>
                  <a:cubicBezTo>
                    <a:pt x="7745" y="9847"/>
                    <a:pt x="7924" y="9766"/>
                    <a:pt x="8104" y="9717"/>
                  </a:cubicBezTo>
                  <a:cubicBezTo>
                    <a:pt x="8204" y="9696"/>
                    <a:pt x="8301" y="9686"/>
                    <a:pt x="8394" y="9686"/>
                  </a:cubicBezTo>
                  <a:close/>
                  <a:moveTo>
                    <a:pt x="7591" y="7817"/>
                  </a:moveTo>
                  <a:cubicBezTo>
                    <a:pt x="7759" y="7817"/>
                    <a:pt x="7930" y="7826"/>
                    <a:pt x="8104" y="7842"/>
                  </a:cubicBezTo>
                  <a:cubicBezTo>
                    <a:pt x="8886" y="7923"/>
                    <a:pt x="9636" y="8135"/>
                    <a:pt x="10370" y="8347"/>
                  </a:cubicBezTo>
                  <a:cubicBezTo>
                    <a:pt x="10631" y="8429"/>
                    <a:pt x="10679" y="8494"/>
                    <a:pt x="10679" y="8755"/>
                  </a:cubicBezTo>
                  <a:cubicBezTo>
                    <a:pt x="10679" y="9065"/>
                    <a:pt x="10663" y="9391"/>
                    <a:pt x="10631" y="9717"/>
                  </a:cubicBezTo>
                  <a:cubicBezTo>
                    <a:pt x="10614" y="9961"/>
                    <a:pt x="10712" y="10206"/>
                    <a:pt x="10533" y="10434"/>
                  </a:cubicBezTo>
                  <a:cubicBezTo>
                    <a:pt x="10321" y="10271"/>
                    <a:pt x="10304" y="10027"/>
                    <a:pt x="10174" y="9847"/>
                  </a:cubicBezTo>
                  <a:cubicBezTo>
                    <a:pt x="10093" y="9733"/>
                    <a:pt x="10027" y="9619"/>
                    <a:pt x="9946" y="9521"/>
                  </a:cubicBezTo>
                  <a:cubicBezTo>
                    <a:pt x="9525" y="9007"/>
                    <a:pt x="9013" y="8745"/>
                    <a:pt x="8427" y="8745"/>
                  </a:cubicBezTo>
                  <a:cubicBezTo>
                    <a:pt x="8194" y="8745"/>
                    <a:pt x="7950" y="8786"/>
                    <a:pt x="7696" y="8869"/>
                  </a:cubicBezTo>
                  <a:cubicBezTo>
                    <a:pt x="7174" y="9048"/>
                    <a:pt x="6701" y="9358"/>
                    <a:pt x="6278" y="9717"/>
                  </a:cubicBezTo>
                  <a:cubicBezTo>
                    <a:pt x="5120" y="10744"/>
                    <a:pt x="4403" y="12048"/>
                    <a:pt x="4077" y="13548"/>
                  </a:cubicBezTo>
                  <a:cubicBezTo>
                    <a:pt x="3865" y="14461"/>
                    <a:pt x="3767" y="15390"/>
                    <a:pt x="3816" y="16303"/>
                  </a:cubicBezTo>
                  <a:cubicBezTo>
                    <a:pt x="3816" y="16581"/>
                    <a:pt x="3767" y="16825"/>
                    <a:pt x="3522" y="17037"/>
                  </a:cubicBezTo>
                  <a:cubicBezTo>
                    <a:pt x="3343" y="17200"/>
                    <a:pt x="3180" y="17428"/>
                    <a:pt x="3017" y="17608"/>
                  </a:cubicBezTo>
                  <a:cubicBezTo>
                    <a:pt x="2944" y="17695"/>
                    <a:pt x="2888" y="17740"/>
                    <a:pt x="2840" y="17740"/>
                  </a:cubicBezTo>
                  <a:cubicBezTo>
                    <a:pt x="2781" y="17740"/>
                    <a:pt x="2736" y="17671"/>
                    <a:pt x="2691" y="17526"/>
                  </a:cubicBezTo>
                  <a:cubicBezTo>
                    <a:pt x="2397" y="16597"/>
                    <a:pt x="2267" y="15635"/>
                    <a:pt x="2283" y="14901"/>
                  </a:cubicBezTo>
                  <a:cubicBezTo>
                    <a:pt x="2234" y="12309"/>
                    <a:pt x="3164" y="10369"/>
                    <a:pt x="4892" y="8820"/>
                  </a:cubicBezTo>
                  <a:cubicBezTo>
                    <a:pt x="5675" y="8121"/>
                    <a:pt x="6578" y="7817"/>
                    <a:pt x="7591" y="7817"/>
                  </a:cubicBezTo>
                  <a:close/>
                  <a:moveTo>
                    <a:pt x="9822" y="15274"/>
                  </a:moveTo>
                  <a:cubicBezTo>
                    <a:pt x="9961" y="15274"/>
                    <a:pt x="10041" y="15355"/>
                    <a:pt x="10011" y="15505"/>
                  </a:cubicBezTo>
                  <a:cubicBezTo>
                    <a:pt x="9897" y="15994"/>
                    <a:pt x="9799" y="16483"/>
                    <a:pt x="9685" y="16956"/>
                  </a:cubicBezTo>
                  <a:cubicBezTo>
                    <a:pt x="9440" y="17901"/>
                    <a:pt x="9147" y="18814"/>
                    <a:pt x="8674" y="19662"/>
                  </a:cubicBezTo>
                  <a:cubicBezTo>
                    <a:pt x="8378" y="20245"/>
                    <a:pt x="8303" y="20471"/>
                    <a:pt x="8099" y="20471"/>
                  </a:cubicBezTo>
                  <a:cubicBezTo>
                    <a:pt x="7944" y="20471"/>
                    <a:pt x="7714" y="20339"/>
                    <a:pt x="7256" y="20135"/>
                  </a:cubicBezTo>
                  <a:cubicBezTo>
                    <a:pt x="6750" y="19906"/>
                    <a:pt x="6294" y="19564"/>
                    <a:pt x="5886" y="19173"/>
                  </a:cubicBezTo>
                  <a:cubicBezTo>
                    <a:pt x="5430" y="18733"/>
                    <a:pt x="5136" y="18195"/>
                    <a:pt x="4957" y="17591"/>
                  </a:cubicBezTo>
                  <a:cubicBezTo>
                    <a:pt x="4908" y="17494"/>
                    <a:pt x="4892" y="17379"/>
                    <a:pt x="4892" y="17379"/>
                  </a:cubicBezTo>
                  <a:cubicBezTo>
                    <a:pt x="4843" y="17135"/>
                    <a:pt x="4924" y="17053"/>
                    <a:pt x="5022" y="16939"/>
                  </a:cubicBezTo>
                  <a:cubicBezTo>
                    <a:pt x="5430" y="16629"/>
                    <a:pt x="5837" y="16369"/>
                    <a:pt x="6294" y="16157"/>
                  </a:cubicBezTo>
                  <a:cubicBezTo>
                    <a:pt x="7419" y="15668"/>
                    <a:pt x="8576" y="15407"/>
                    <a:pt x="9783" y="15276"/>
                  </a:cubicBezTo>
                  <a:cubicBezTo>
                    <a:pt x="9796" y="15275"/>
                    <a:pt x="9810" y="15274"/>
                    <a:pt x="9822" y="15274"/>
                  </a:cubicBezTo>
                  <a:close/>
                  <a:moveTo>
                    <a:pt x="19444" y="13928"/>
                  </a:moveTo>
                  <a:cubicBezTo>
                    <a:pt x="19590" y="13928"/>
                    <a:pt x="19679" y="14044"/>
                    <a:pt x="19679" y="14249"/>
                  </a:cubicBezTo>
                  <a:cubicBezTo>
                    <a:pt x="19679" y="14363"/>
                    <a:pt x="19663" y="14461"/>
                    <a:pt x="19646" y="14575"/>
                  </a:cubicBezTo>
                  <a:cubicBezTo>
                    <a:pt x="19304" y="15977"/>
                    <a:pt x="18701" y="17282"/>
                    <a:pt x="17706" y="18358"/>
                  </a:cubicBezTo>
                  <a:cubicBezTo>
                    <a:pt x="16549" y="19597"/>
                    <a:pt x="15114" y="20347"/>
                    <a:pt x="13516" y="20754"/>
                  </a:cubicBezTo>
                  <a:cubicBezTo>
                    <a:pt x="12783" y="20934"/>
                    <a:pt x="12016" y="20982"/>
                    <a:pt x="11250" y="21015"/>
                  </a:cubicBezTo>
                  <a:cubicBezTo>
                    <a:pt x="10631" y="20999"/>
                    <a:pt x="9978" y="20950"/>
                    <a:pt x="9375" y="20803"/>
                  </a:cubicBezTo>
                  <a:cubicBezTo>
                    <a:pt x="9245" y="20787"/>
                    <a:pt x="9212" y="20705"/>
                    <a:pt x="9277" y="20575"/>
                  </a:cubicBezTo>
                  <a:cubicBezTo>
                    <a:pt x="10141" y="19010"/>
                    <a:pt x="10614" y="17298"/>
                    <a:pt x="10957" y="15553"/>
                  </a:cubicBezTo>
                  <a:cubicBezTo>
                    <a:pt x="10989" y="15488"/>
                    <a:pt x="10989" y="15423"/>
                    <a:pt x="11022" y="15358"/>
                  </a:cubicBezTo>
                  <a:cubicBezTo>
                    <a:pt x="11033" y="15335"/>
                    <a:pt x="11068" y="15297"/>
                    <a:pt x="11109" y="15297"/>
                  </a:cubicBezTo>
                  <a:cubicBezTo>
                    <a:pt x="11128" y="15297"/>
                    <a:pt x="11148" y="15305"/>
                    <a:pt x="11169" y="15325"/>
                  </a:cubicBezTo>
                  <a:cubicBezTo>
                    <a:pt x="11250" y="15407"/>
                    <a:pt x="11332" y="15505"/>
                    <a:pt x="11413" y="15602"/>
                  </a:cubicBezTo>
                  <a:cubicBezTo>
                    <a:pt x="11993" y="16334"/>
                    <a:pt x="12748" y="16680"/>
                    <a:pt x="13618" y="16680"/>
                  </a:cubicBezTo>
                  <a:cubicBezTo>
                    <a:pt x="13776" y="16680"/>
                    <a:pt x="13938" y="16668"/>
                    <a:pt x="14103" y="16646"/>
                  </a:cubicBezTo>
                  <a:cubicBezTo>
                    <a:pt x="15000" y="16548"/>
                    <a:pt x="15668" y="16043"/>
                    <a:pt x="16060" y="15244"/>
                  </a:cubicBezTo>
                  <a:cubicBezTo>
                    <a:pt x="16255" y="14820"/>
                    <a:pt x="16532" y="14657"/>
                    <a:pt x="16973" y="14592"/>
                  </a:cubicBezTo>
                  <a:cubicBezTo>
                    <a:pt x="17771" y="14494"/>
                    <a:pt x="18538" y="14298"/>
                    <a:pt x="19271" y="13972"/>
                  </a:cubicBezTo>
                  <a:cubicBezTo>
                    <a:pt x="19335" y="13942"/>
                    <a:pt x="19393" y="13928"/>
                    <a:pt x="19444" y="13928"/>
                  </a:cubicBezTo>
                  <a:close/>
                  <a:moveTo>
                    <a:pt x="3995" y="17934"/>
                  </a:moveTo>
                  <a:cubicBezTo>
                    <a:pt x="4093" y="17999"/>
                    <a:pt x="4142" y="18097"/>
                    <a:pt x="4142" y="18195"/>
                  </a:cubicBezTo>
                  <a:cubicBezTo>
                    <a:pt x="4566" y="19352"/>
                    <a:pt x="5381" y="20167"/>
                    <a:pt x="6441" y="20787"/>
                  </a:cubicBezTo>
                  <a:cubicBezTo>
                    <a:pt x="6636" y="20917"/>
                    <a:pt x="6864" y="20982"/>
                    <a:pt x="7076" y="21113"/>
                  </a:cubicBezTo>
                  <a:cubicBezTo>
                    <a:pt x="7174" y="21178"/>
                    <a:pt x="7354" y="21178"/>
                    <a:pt x="7337" y="21341"/>
                  </a:cubicBezTo>
                  <a:cubicBezTo>
                    <a:pt x="7321" y="21455"/>
                    <a:pt x="7158" y="21504"/>
                    <a:pt x="7044" y="21569"/>
                  </a:cubicBezTo>
                  <a:cubicBezTo>
                    <a:pt x="7011" y="21586"/>
                    <a:pt x="6962" y="21602"/>
                    <a:pt x="6930" y="21602"/>
                  </a:cubicBezTo>
                  <a:cubicBezTo>
                    <a:pt x="6676" y="21602"/>
                    <a:pt x="6419" y="21620"/>
                    <a:pt x="6165" y="21620"/>
                  </a:cubicBezTo>
                  <a:cubicBezTo>
                    <a:pt x="5699" y="21620"/>
                    <a:pt x="5244" y="21559"/>
                    <a:pt x="4843" y="21211"/>
                  </a:cubicBezTo>
                  <a:cubicBezTo>
                    <a:pt x="4191" y="20640"/>
                    <a:pt x="3734" y="19939"/>
                    <a:pt x="3343" y="19156"/>
                  </a:cubicBezTo>
                  <a:cubicBezTo>
                    <a:pt x="3278" y="19010"/>
                    <a:pt x="3278" y="18879"/>
                    <a:pt x="3359" y="18733"/>
                  </a:cubicBezTo>
                  <a:cubicBezTo>
                    <a:pt x="3539" y="18439"/>
                    <a:pt x="3734" y="18162"/>
                    <a:pt x="3995" y="17934"/>
                  </a:cubicBezTo>
                  <a:close/>
                  <a:moveTo>
                    <a:pt x="20364" y="15456"/>
                  </a:moveTo>
                  <a:cubicBezTo>
                    <a:pt x="20690" y="15912"/>
                    <a:pt x="20804" y="16352"/>
                    <a:pt x="20983" y="16760"/>
                  </a:cubicBezTo>
                  <a:cubicBezTo>
                    <a:pt x="21277" y="17510"/>
                    <a:pt x="21358" y="18309"/>
                    <a:pt x="21260" y="19091"/>
                  </a:cubicBezTo>
                  <a:cubicBezTo>
                    <a:pt x="21114" y="20216"/>
                    <a:pt x="20527" y="20999"/>
                    <a:pt x="19483" y="21439"/>
                  </a:cubicBezTo>
                  <a:cubicBezTo>
                    <a:pt x="18750" y="21765"/>
                    <a:pt x="17951" y="21863"/>
                    <a:pt x="17152" y="21912"/>
                  </a:cubicBezTo>
                  <a:cubicBezTo>
                    <a:pt x="16395" y="21955"/>
                    <a:pt x="15637" y="21975"/>
                    <a:pt x="14878" y="21975"/>
                  </a:cubicBezTo>
                  <a:cubicBezTo>
                    <a:pt x="14198" y="21975"/>
                    <a:pt x="13517" y="21959"/>
                    <a:pt x="12832" y="21928"/>
                  </a:cubicBezTo>
                  <a:cubicBezTo>
                    <a:pt x="12783" y="21928"/>
                    <a:pt x="12717" y="21912"/>
                    <a:pt x="12538" y="21895"/>
                  </a:cubicBezTo>
                  <a:cubicBezTo>
                    <a:pt x="13793" y="21683"/>
                    <a:pt x="14918" y="21374"/>
                    <a:pt x="15978" y="20836"/>
                  </a:cubicBezTo>
                  <a:cubicBezTo>
                    <a:pt x="17038" y="20281"/>
                    <a:pt x="17951" y="19548"/>
                    <a:pt x="18701" y="18635"/>
                  </a:cubicBezTo>
                  <a:cubicBezTo>
                    <a:pt x="19467" y="17705"/>
                    <a:pt x="19972" y="16646"/>
                    <a:pt x="20364" y="15456"/>
                  </a:cubicBezTo>
                  <a:close/>
                  <a:moveTo>
                    <a:pt x="16288" y="0"/>
                  </a:moveTo>
                  <a:cubicBezTo>
                    <a:pt x="15391" y="0"/>
                    <a:pt x="14543" y="293"/>
                    <a:pt x="13842" y="864"/>
                  </a:cubicBezTo>
                  <a:cubicBezTo>
                    <a:pt x="13694" y="973"/>
                    <a:pt x="13558" y="1021"/>
                    <a:pt x="13416" y="1021"/>
                  </a:cubicBezTo>
                  <a:cubicBezTo>
                    <a:pt x="13323" y="1021"/>
                    <a:pt x="13228" y="1001"/>
                    <a:pt x="13125" y="962"/>
                  </a:cubicBezTo>
                  <a:cubicBezTo>
                    <a:pt x="12880" y="864"/>
                    <a:pt x="12587" y="783"/>
                    <a:pt x="12326" y="717"/>
                  </a:cubicBezTo>
                  <a:cubicBezTo>
                    <a:pt x="11812" y="596"/>
                    <a:pt x="11297" y="544"/>
                    <a:pt x="10784" y="544"/>
                  </a:cubicBezTo>
                  <a:cubicBezTo>
                    <a:pt x="10061" y="544"/>
                    <a:pt x="9340" y="646"/>
                    <a:pt x="8625" y="799"/>
                  </a:cubicBezTo>
                  <a:cubicBezTo>
                    <a:pt x="7892" y="962"/>
                    <a:pt x="7158" y="1190"/>
                    <a:pt x="6473" y="1516"/>
                  </a:cubicBezTo>
                  <a:cubicBezTo>
                    <a:pt x="6367" y="1565"/>
                    <a:pt x="6265" y="1590"/>
                    <a:pt x="6165" y="1590"/>
                  </a:cubicBezTo>
                  <a:cubicBezTo>
                    <a:pt x="6066" y="1590"/>
                    <a:pt x="5968" y="1565"/>
                    <a:pt x="5870" y="1516"/>
                  </a:cubicBezTo>
                  <a:cubicBezTo>
                    <a:pt x="5625" y="1386"/>
                    <a:pt x="5365" y="1272"/>
                    <a:pt x="5087" y="1190"/>
                  </a:cubicBezTo>
                  <a:cubicBezTo>
                    <a:pt x="4696" y="1048"/>
                    <a:pt x="4278" y="980"/>
                    <a:pt x="3858" y="980"/>
                  </a:cubicBezTo>
                  <a:cubicBezTo>
                    <a:pt x="2735" y="980"/>
                    <a:pt x="1593" y="1466"/>
                    <a:pt x="881" y="2331"/>
                  </a:cubicBezTo>
                  <a:cubicBezTo>
                    <a:pt x="343" y="2935"/>
                    <a:pt x="1" y="3668"/>
                    <a:pt x="99" y="4500"/>
                  </a:cubicBezTo>
                  <a:cubicBezTo>
                    <a:pt x="229" y="5429"/>
                    <a:pt x="571" y="6261"/>
                    <a:pt x="1175" y="6945"/>
                  </a:cubicBezTo>
                  <a:cubicBezTo>
                    <a:pt x="1256" y="7059"/>
                    <a:pt x="1370" y="7141"/>
                    <a:pt x="1468" y="7222"/>
                  </a:cubicBezTo>
                  <a:cubicBezTo>
                    <a:pt x="1536" y="7268"/>
                    <a:pt x="1611" y="7292"/>
                    <a:pt x="1687" y="7292"/>
                  </a:cubicBezTo>
                  <a:cubicBezTo>
                    <a:pt x="1774" y="7292"/>
                    <a:pt x="1862" y="7260"/>
                    <a:pt x="1941" y="7190"/>
                  </a:cubicBezTo>
                  <a:cubicBezTo>
                    <a:pt x="2153" y="6994"/>
                    <a:pt x="2430" y="6782"/>
                    <a:pt x="2528" y="6456"/>
                  </a:cubicBezTo>
                  <a:cubicBezTo>
                    <a:pt x="3098" y="4744"/>
                    <a:pt x="4386" y="3668"/>
                    <a:pt x="5870" y="2772"/>
                  </a:cubicBezTo>
                  <a:cubicBezTo>
                    <a:pt x="5921" y="2735"/>
                    <a:pt x="5973" y="2718"/>
                    <a:pt x="6024" y="2718"/>
                  </a:cubicBezTo>
                  <a:cubicBezTo>
                    <a:pt x="6087" y="2718"/>
                    <a:pt x="6150" y="2743"/>
                    <a:pt x="6212" y="2788"/>
                  </a:cubicBezTo>
                  <a:cubicBezTo>
                    <a:pt x="6506" y="3016"/>
                    <a:pt x="6799" y="3228"/>
                    <a:pt x="7093" y="3440"/>
                  </a:cubicBezTo>
                  <a:cubicBezTo>
                    <a:pt x="7989" y="4157"/>
                    <a:pt x="8902" y="4810"/>
                    <a:pt x="9897" y="5380"/>
                  </a:cubicBezTo>
                  <a:cubicBezTo>
                    <a:pt x="10223" y="5592"/>
                    <a:pt x="10679" y="5690"/>
                    <a:pt x="10843" y="6032"/>
                  </a:cubicBezTo>
                  <a:cubicBezTo>
                    <a:pt x="11006" y="6391"/>
                    <a:pt x="10761" y="6831"/>
                    <a:pt x="10761" y="7239"/>
                  </a:cubicBezTo>
                  <a:cubicBezTo>
                    <a:pt x="10761" y="7255"/>
                    <a:pt x="10745" y="7271"/>
                    <a:pt x="10745" y="7304"/>
                  </a:cubicBezTo>
                  <a:cubicBezTo>
                    <a:pt x="10706" y="7381"/>
                    <a:pt x="10658" y="7407"/>
                    <a:pt x="10592" y="7407"/>
                  </a:cubicBezTo>
                  <a:cubicBezTo>
                    <a:pt x="10573" y="7407"/>
                    <a:pt x="10554" y="7405"/>
                    <a:pt x="10533" y="7402"/>
                  </a:cubicBezTo>
                  <a:cubicBezTo>
                    <a:pt x="10353" y="7353"/>
                    <a:pt x="10174" y="7304"/>
                    <a:pt x="9978" y="7255"/>
                  </a:cubicBezTo>
                  <a:cubicBezTo>
                    <a:pt x="9359" y="7092"/>
                    <a:pt x="8739" y="6945"/>
                    <a:pt x="8087" y="6896"/>
                  </a:cubicBezTo>
                  <a:cubicBezTo>
                    <a:pt x="7907" y="6880"/>
                    <a:pt x="7729" y="6872"/>
                    <a:pt x="7552" y="6872"/>
                  </a:cubicBezTo>
                  <a:cubicBezTo>
                    <a:pt x="6495" y="6872"/>
                    <a:pt x="5497" y="7169"/>
                    <a:pt x="4631" y="7826"/>
                  </a:cubicBezTo>
                  <a:cubicBezTo>
                    <a:pt x="2952" y="9114"/>
                    <a:pt x="1892" y="10793"/>
                    <a:pt x="1484" y="12863"/>
                  </a:cubicBezTo>
                  <a:cubicBezTo>
                    <a:pt x="1126" y="14722"/>
                    <a:pt x="1305" y="16548"/>
                    <a:pt x="1973" y="18325"/>
                  </a:cubicBezTo>
                  <a:cubicBezTo>
                    <a:pt x="2120" y="18716"/>
                    <a:pt x="2153" y="19042"/>
                    <a:pt x="2039" y="19450"/>
                  </a:cubicBezTo>
                  <a:cubicBezTo>
                    <a:pt x="1745" y="20444"/>
                    <a:pt x="2120" y="21243"/>
                    <a:pt x="3033" y="21781"/>
                  </a:cubicBezTo>
                  <a:cubicBezTo>
                    <a:pt x="3327" y="21977"/>
                    <a:pt x="3653" y="22107"/>
                    <a:pt x="3979" y="22189"/>
                  </a:cubicBezTo>
                  <a:cubicBezTo>
                    <a:pt x="4549" y="22352"/>
                    <a:pt x="5087" y="22482"/>
                    <a:pt x="5658" y="22629"/>
                  </a:cubicBezTo>
                  <a:cubicBezTo>
                    <a:pt x="5850" y="22661"/>
                    <a:pt x="6028" y="22693"/>
                    <a:pt x="6211" y="22693"/>
                  </a:cubicBezTo>
                  <a:cubicBezTo>
                    <a:pt x="6307" y="22693"/>
                    <a:pt x="6404" y="22684"/>
                    <a:pt x="6506" y="22662"/>
                  </a:cubicBezTo>
                  <a:cubicBezTo>
                    <a:pt x="6758" y="22621"/>
                    <a:pt x="7007" y="22605"/>
                    <a:pt x="7254" y="22605"/>
                  </a:cubicBezTo>
                  <a:cubicBezTo>
                    <a:pt x="7500" y="22605"/>
                    <a:pt x="7745" y="22621"/>
                    <a:pt x="7989" y="22645"/>
                  </a:cubicBezTo>
                  <a:cubicBezTo>
                    <a:pt x="9620" y="22760"/>
                    <a:pt x="11250" y="22841"/>
                    <a:pt x="12294" y="22874"/>
                  </a:cubicBezTo>
                  <a:cubicBezTo>
                    <a:pt x="14119" y="22874"/>
                    <a:pt x="15359" y="22874"/>
                    <a:pt x="16647" y="22760"/>
                  </a:cubicBezTo>
                  <a:cubicBezTo>
                    <a:pt x="16740" y="22764"/>
                    <a:pt x="16833" y="22767"/>
                    <a:pt x="16925" y="22767"/>
                  </a:cubicBezTo>
                  <a:cubicBezTo>
                    <a:pt x="17443" y="22767"/>
                    <a:pt x="17942" y="22693"/>
                    <a:pt x="18440" y="22596"/>
                  </a:cubicBezTo>
                  <a:cubicBezTo>
                    <a:pt x="19092" y="22499"/>
                    <a:pt x="19712" y="22319"/>
                    <a:pt x="20282" y="21993"/>
                  </a:cubicBezTo>
                  <a:cubicBezTo>
                    <a:pt x="21130" y="21504"/>
                    <a:pt x="21749" y="20803"/>
                    <a:pt x="22027" y="19858"/>
                  </a:cubicBezTo>
                  <a:cubicBezTo>
                    <a:pt x="22288" y="18961"/>
                    <a:pt x="22336" y="18032"/>
                    <a:pt x="22108" y="17119"/>
                  </a:cubicBezTo>
                  <a:cubicBezTo>
                    <a:pt x="21847" y="16124"/>
                    <a:pt x="21423" y="15178"/>
                    <a:pt x="20934" y="14265"/>
                  </a:cubicBezTo>
                  <a:cubicBezTo>
                    <a:pt x="20641" y="13744"/>
                    <a:pt x="20739" y="13026"/>
                    <a:pt x="21179" y="12619"/>
                  </a:cubicBezTo>
                  <a:cubicBezTo>
                    <a:pt x="21701" y="12113"/>
                    <a:pt x="22173" y="11559"/>
                    <a:pt x="22581" y="10940"/>
                  </a:cubicBezTo>
                  <a:cubicBezTo>
                    <a:pt x="22891" y="10483"/>
                    <a:pt x="23086" y="9945"/>
                    <a:pt x="23168" y="9391"/>
                  </a:cubicBezTo>
                  <a:cubicBezTo>
                    <a:pt x="23266" y="8804"/>
                    <a:pt x="23331" y="8217"/>
                    <a:pt x="23315" y="7597"/>
                  </a:cubicBezTo>
                  <a:cubicBezTo>
                    <a:pt x="23266" y="5804"/>
                    <a:pt x="22809" y="4141"/>
                    <a:pt x="21749" y="2657"/>
                  </a:cubicBezTo>
                  <a:cubicBezTo>
                    <a:pt x="20396" y="799"/>
                    <a:pt x="18505" y="16"/>
                    <a:pt x="16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3"/>
            <p:cNvGrpSpPr/>
            <p:nvPr/>
          </p:nvGrpSpPr>
          <p:grpSpPr>
            <a:xfrm rot="2700000">
              <a:off x="1025061" y="4749105"/>
              <a:ext cx="692293" cy="413571"/>
              <a:chOff x="6640150" y="4210000"/>
              <a:chExt cx="692300" cy="413575"/>
            </a:xfrm>
          </p:grpSpPr>
          <p:sp>
            <p:nvSpPr>
              <p:cNvPr id="79" name="Google Shape;79;p3"/>
              <p:cNvSpPr/>
              <p:nvPr/>
            </p:nvSpPr>
            <p:spPr>
              <a:xfrm>
                <a:off x="6813275" y="4502200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6934325" y="4392113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034700" y="455787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640150" y="439212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148775" y="4448150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7266750" y="424737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796600" y="4210000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6990375" y="4210000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157350" y="1783200"/>
            <a:ext cx="3010200" cy="20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 sz="16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9pPr>
          </a:lstStyle>
          <a:p/>
        </p:txBody>
      </p:sp>
      <p:grpSp>
        <p:nvGrpSpPr>
          <p:cNvPr id="90" name="Google Shape;90;p4"/>
          <p:cNvGrpSpPr/>
          <p:nvPr/>
        </p:nvGrpSpPr>
        <p:grpSpPr>
          <a:xfrm>
            <a:off x="-576000" y="36600"/>
            <a:ext cx="9720009" cy="5498299"/>
            <a:chOff x="-576000" y="36600"/>
            <a:chExt cx="9720009" cy="5498299"/>
          </a:xfrm>
        </p:grpSpPr>
        <p:grpSp>
          <p:nvGrpSpPr>
            <p:cNvPr id="91" name="Google Shape;91;p4"/>
            <p:cNvGrpSpPr/>
            <p:nvPr/>
          </p:nvGrpSpPr>
          <p:grpSpPr>
            <a:xfrm>
              <a:off x="8586779" y="100366"/>
              <a:ext cx="557230" cy="601821"/>
              <a:chOff x="603300" y="1851375"/>
              <a:chExt cx="683550" cy="73825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1061425" y="2247500"/>
                <a:ext cx="225425" cy="279100"/>
              </a:xfrm>
              <a:custGeom>
                <a:rect b="b" l="l" r="r" t="t"/>
                <a:pathLst>
                  <a:path extrusionOk="0" h="11164" w="9017">
                    <a:moveTo>
                      <a:pt x="4570" y="1"/>
                    </a:moveTo>
                    <a:cubicBezTo>
                      <a:pt x="4194" y="1"/>
                      <a:pt x="3808" y="93"/>
                      <a:pt x="3425" y="279"/>
                    </a:cubicBezTo>
                    <a:cubicBezTo>
                      <a:pt x="2952" y="523"/>
                      <a:pt x="2577" y="882"/>
                      <a:pt x="2251" y="1257"/>
                    </a:cubicBezTo>
                    <a:cubicBezTo>
                      <a:pt x="1778" y="1811"/>
                      <a:pt x="1452" y="2463"/>
                      <a:pt x="1207" y="3132"/>
                    </a:cubicBezTo>
                    <a:cubicBezTo>
                      <a:pt x="539" y="5104"/>
                      <a:pt x="148" y="7110"/>
                      <a:pt x="50" y="9180"/>
                    </a:cubicBezTo>
                    <a:cubicBezTo>
                      <a:pt x="50" y="9506"/>
                      <a:pt x="1" y="9849"/>
                      <a:pt x="50" y="10191"/>
                    </a:cubicBezTo>
                    <a:cubicBezTo>
                      <a:pt x="99" y="10697"/>
                      <a:pt x="506" y="11088"/>
                      <a:pt x="995" y="11153"/>
                    </a:cubicBezTo>
                    <a:cubicBezTo>
                      <a:pt x="1048" y="11160"/>
                      <a:pt x="1100" y="11163"/>
                      <a:pt x="1152" y="11163"/>
                    </a:cubicBezTo>
                    <a:cubicBezTo>
                      <a:pt x="1586" y="11163"/>
                      <a:pt x="1998" y="10923"/>
                      <a:pt x="2202" y="10501"/>
                    </a:cubicBezTo>
                    <a:cubicBezTo>
                      <a:pt x="2349" y="10256"/>
                      <a:pt x="2381" y="9963"/>
                      <a:pt x="2381" y="9686"/>
                    </a:cubicBezTo>
                    <a:cubicBezTo>
                      <a:pt x="2414" y="8740"/>
                      <a:pt x="2528" y="7827"/>
                      <a:pt x="2707" y="6930"/>
                    </a:cubicBezTo>
                    <a:cubicBezTo>
                      <a:pt x="2936" y="5854"/>
                      <a:pt x="3164" y="4778"/>
                      <a:pt x="3604" y="3751"/>
                    </a:cubicBezTo>
                    <a:cubicBezTo>
                      <a:pt x="3767" y="3360"/>
                      <a:pt x="3963" y="3001"/>
                      <a:pt x="4256" y="2708"/>
                    </a:cubicBezTo>
                    <a:cubicBezTo>
                      <a:pt x="4356" y="2616"/>
                      <a:pt x="4434" y="2567"/>
                      <a:pt x="4506" y="2567"/>
                    </a:cubicBezTo>
                    <a:cubicBezTo>
                      <a:pt x="4587" y="2567"/>
                      <a:pt x="4659" y="2628"/>
                      <a:pt x="4745" y="2757"/>
                    </a:cubicBezTo>
                    <a:cubicBezTo>
                      <a:pt x="5218" y="3442"/>
                      <a:pt x="5528" y="4208"/>
                      <a:pt x="5756" y="4990"/>
                    </a:cubicBezTo>
                    <a:cubicBezTo>
                      <a:pt x="6164" y="6376"/>
                      <a:pt x="6278" y="7827"/>
                      <a:pt x="6408" y="9246"/>
                    </a:cubicBezTo>
                    <a:cubicBezTo>
                      <a:pt x="6424" y="9409"/>
                      <a:pt x="6408" y="9604"/>
                      <a:pt x="6441" y="9784"/>
                    </a:cubicBezTo>
                    <a:cubicBezTo>
                      <a:pt x="6522" y="10289"/>
                      <a:pt x="6799" y="10631"/>
                      <a:pt x="7289" y="10778"/>
                    </a:cubicBezTo>
                    <a:cubicBezTo>
                      <a:pt x="7399" y="10809"/>
                      <a:pt x="7507" y="10823"/>
                      <a:pt x="7610" y="10823"/>
                    </a:cubicBezTo>
                    <a:cubicBezTo>
                      <a:pt x="7948" y="10823"/>
                      <a:pt x="8245" y="10669"/>
                      <a:pt x="8495" y="10419"/>
                    </a:cubicBezTo>
                    <a:cubicBezTo>
                      <a:pt x="8903" y="10028"/>
                      <a:pt x="9017" y="9539"/>
                      <a:pt x="8951" y="9001"/>
                    </a:cubicBezTo>
                    <a:cubicBezTo>
                      <a:pt x="8805" y="7990"/>
                      <a:pt x="8707" y="6963"/>
                      <a:pt x="8544" y="5952"/>
                    </a:cubicBezTo>
                    <a:cubicBezTo>
                      <a:pt x="8299" y="4550"/>
                      <a:pt x="7875" y="3197"/>
                      <a:pt x="7174" y="1958"/>
                    </a:cubicBezTo>
                    <a:cubicBezTo>
                      <a:pt x="6914" y="1485"/>
                      <a:pt x="6620" y="1045"/>
                      <a:pt x="6213" y="670"/>
                    </a:cubicBezTo>
                    <a:cubicBezTo>
                      <a:pt x="5717" y="224"/>
                      <a:pt x="5155" y="1"/>
                      <a:pt x="4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814450" y="2052225"/>
                <a:ext cx="222150" cy="240650"/>
              </a:xfrm>
              <a:custGeom>
                <a:rect b="b" l="l" r="r" t="t"/>
                <a:pathLst>
                  <a:path extrusionOk="0" h="9626" w="8886">
                    <a:moveTo>
                      <a:pt x="4683" y="0"/>
                    </a:moveTo>
                    <a:cubicBezTo>
                      <a:pt x="4263" y="0"/>
                      <a:pt x="3832" y="122"/>
                      <a:pt x="3407" y="362"/>
                    </a:cubicBezTo>
                    <a:cubicBezTo>
                      <a:pt x="3049" y="558"/>
                      <a:pt x="2772" y="802"/>
                      <a:pt x="2511" y="1096"/>
                    </a:cubicBezTo>
                    <a:cubicBezTo>
                      <a:pt x="2071" y="1552"/>
                      <a:pt x="1728" y="2106"/>
                      <a:pt x="1451" y="2677"/>
                    </a:cubicBezTo>
                    <a:cubicBezTo>
                      <a:pt x="962" y="3704"/>
                      <a:pt x="587" y="4780"/>
                      <a:pt x="342" y="5872"/>
                    </a:cubicBezTo>
                    <a:cubicBezTo>
                      <a:pt x="179" y="6557"/>
                      <a:pt x="33" y="7226"/>
                      <a:pt x="0" y="7943"/>
                    </a:cubicBezTo>
                    <a:cubicBezTo>
                      <a:pt x="0" y="8204"/>
                      <a:pt x="16" y="8481"/>
                      <a:pt x="114" y="8774"/>
                    </a:cubicBezTo>
                    <a:cubicBezTo>
                      <a:pt x="315" y="9192"/>
                      <a:pt x="708" y="9478"/>
                      <a:pt x="1151" y="9478"/>
                    </a:cubicBezTo>
                    <a:cubicBezTo>
                      <a:pt x="1175" y="9478"/>
                      <a:pt x="1199" y="9477"/>
                      <a:pt x="1223" y="9475"/>
                    </a:cubicBezTo>
                    <a:cubicBezTo>
                      <a:pt x="1712" y="9459"/>
                      <a:pt x="2119" y="9182"/>
                      <a:pt x="2283" y="8709"/>
                    </a:cubicBezTo>
                    <a:cubicBezTo>
                      <a:pt x="2348" y="8562"/>
                      <a:pt x="2380" y="8399"/>
                      <a:pt x="2380" y="8253"/>
                    </a:cubicBezTo>
                    <a:cubicBezTo>
                      <a:pt x="2446" y="7111"/>
                      <a:pt x="2755" y="6019"/>
                      <a:pt x="3130" y="4959"/>
                    </a:cubicBezTo>
                    <a:cubicBezTo>
                      <a:pt x="3293" y="4487"/>
                      <a:pt x="3505" y="4063"/>
                      <a:pt x="3701" y="3606"/>
                    </a:cubicBezTo>
                    <a:cubicBezTo>
                      <a:pt x="3864" y="3264"/>
                      <a:pt x="4092" y="2938"/>
                      <a:pt x="4386" y="2677"/>
                    </a:cubicBezTo>
                    <a:cubicBezTo>
                      <a:pt x="4467" y="2587"/>
                      <a:pt x="4536" y="2542"/>
                      <a:pt x="4606" y="2542"/>
                    </a:cubicBezTo>
                    <a:cubicBezTo>
                      <a:pt x="4675" y="2542"/>
                      <a:pt x="4744" y="2587"/>
                      <a:pt x="4826" y="2677"/>
                    </a:cubicBezTo>
                    <a:cubicBezTo>
                      <a:pt x="5233" y="3150"/>
                      <a:pt x="5559" y="3688"/>
                      <a:pt x="5723" y="4291"/>
                    </a:cubicBezTo>
                    <a:cubicBezTo>
                      <a:pt x="5869" y="4796"/>
                      <a:pt x="5983" y="5286"/>
                      <a:pt x="6065" y="5791"/>
                    </a:cubicBezTo>
                    <a:cubicBezTo>
                      <a:pt x="6195" y="6573"/>
                      <a:pt x="6277" y="7356"/>
                      <a:pt x="6375" y="8155"/>
                    </a:cubicBezTo>
                    <a:cubicBezTo>
                      <a:pt x="6391" y="8383"/>
                      <a:pt x="6440" y="8628"/>
                      <a:pt x="6521" y="8823"/>
                    </a:cubicBezTo>
                    <a:cubicBezTo>
                      <a:pt x="6720" y="9347"/>
                      <a:pt x="7139" y="9625"/>
                      <a:pt x="7631" y="9625"/>
                    </a:cubicBezTo>
                    <a:cubicBezTo>
                      <a:pt x="7705" y="9625"/>
                      <a:pt x="7781" y="9619"/>
                      <a:pt x="7858" y="9606"/>
                    </a:cubicBezTo>
                    <a:cubicBezTo>
                      <a:pt x="8413" y="9508"/>
                      <a:pt x="8820" y="9068"/>
                      <a:pt x="8869" y="8481"/>
                    </a:cubicBezTo>
                    <a:cubicBezTo>
                      <a:pt x="8885" y="8155"/>
                      <a:pt x="8836" y="7813"/>
                      <a:pt x="8820" y="7486"/>
                    </a:cubicBezTo>
                    <a:cubicBezTo>
                      <a:pt x="8804" y="7144"/>
                      <a:pt x="8739" y="6818"/>
                      <a:pt x="8706" y="6492"/>
                    </a:cubicBezTo>
                    <a:cubicBezTo>
                      <a:pt x="8543" y="5351"/>
                      <a:pt x="8331" y="4209"/>
                      <a:pt x="7923" y="3133"/>
                    </a:cubicBezTo>
                    <a:cubicBezTo>
                      <a:pt x="7581" y="2188"/>
                      <a:pt x="7027" y="1373"/>
                      <a:pt x="6309" y="704"/>
                    </a:cubicBezTo>
                    <a:cubicBezTo>
                      <a:pt x="5818" y="232"/>
                      <a:pt x="5261" y="0"/>
                      <a:pt x="46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1028425" y="1851375"/>
                <a:ext cx="218475" cy="239300"/>
              </a:xfrm>
              <a:custGeom>
                <a:rect b="b" l="l" r="r" t="t"/>
                <a:pathLst>
                  <a:path extrusionOk="0" h="9572" w="8739">
                    <a:moveTo>
                      <a:pt x="4284" y="0"/>
                    </a:moveTo>
                    <a:cubicBezTo>
                      <a:pt x="3552" y="0"/>
                      <a:pt x="2812" y="319"/>
                      <a:pt x="2185" y="962"/>
                    </a:cubicBezTo>
                    <a:cubicBezTo>
                      <a:pt x="1794" y="1369"/>
                      <a:pt x="1484" y="1842"/>
                      <a:pt x="1223" y="2347"/>
                    </a:cubicBezTo>
                    <a:cubicBezTo>
                      <a:pt x="441" y="3847"/>
                      <a:pt x="98" y="5461"/>
                      <a:pt x="17" y="7108"/>
                    </a:cubicBezTo>
                    <a:cubicBezTo>
                      <a:pt x="0" y="7385"/>
                      <a:pt x="33" y="7679"/>
                      <a:pt x="114" y="7939"/>
                    </a:cubicBezTo>
                    <a:cubicBezTo>
                      <a:pt x="261" y="8445"/>
                      <a:pt x="685" y="8803"/>
                      <a:pt x="1174" y="8820"/>
                    </a:cubicBezTo>
                    <a:cubicBezTo>
                      <a:pt x="1190" y="8820"/>
                      <a:pt x="1206" y="8821"/>
                      <a:pt x="1221" y="8821"/>
                    </a:cubicBezTo>
                    <a:cubicBezTo>
                      <a:pt x="1736" y="8821"/>
                      <a:pt x="2127" y="8561"/>
                      <a:pt x="2348" y="8086"/>
                    </a:cubicBezTo>
                    <a:cubicBezTo>
                      <a:pt x="2462" y="7825"/>
                      <a:pt x="2462" y="7532"/>
                      <a:pt x="2462" y="7255"/>
                    </a:cubicBezTo>
                    <a:cubicBezTo>
                      <a:pt x="2430" y="5820"/>
                      <a:pt x="2805" y="4516"/>
                      <a:pt x="3489" y="3277"/>
                    </a:cubicBezTo>
                    <a:cubicBezTo>
                      <a:pt x="3652" y="2983"/>
                      <a:pt x="3832" y="2739"/>
                      <a:pt x="4076" y="2559"/>
                    </a:cubicBezTo>
                    <a:cubicBezTo>
                      <a:pt x="4143" y="2514"/>
                      <a:pt x="4207" y="2494"/>
                      <a:pt x="4271" y="2494"/>
                    </a:cubicBezTo>
                    <a:cubicBezTo>
                      <a:pt x="4346" y="2494"/>
                      <a:pt x="4421" y="2523"/>
                      <a:pt x="4500" y="2576"/>
                    </a:cubicBezTo>
                    <a:cubicBezTo>
                      <a:pt x="4761" y="2804"/>
                      <a:pt x="4924" y="3097"/>
                      <a:pt x="5071" y="3391"/>
                    </a:cubicBezTo>
                    <a:cubicBezTo>
                      <a:pt x="5560" y="4402"/>
                      <a:pt x="5886" y="5461"/>
                      <a:pt x="6114" y="6537"/>
                    </a:cubicBezTo>
                    <a:cubicBezTo>
                      <a:pt x="6212" y="6978"/>
                      <a:pt x="6293" y="7450"/>
                      <a:pt x="6261" y="7858"/>
                    </a:cubicBezTo>
                    <a:cubicBezTo>
                      <a:pt x="6228" y="8200"/>
                      <a:pt x="6228" y="8494"/>
                      <a:pt x="6277" y="8755"/>
                    </a:cubicBezTo>
                    <a:cubicBezTo>
                      <a:pt x="6432" y="9265"/>
                      <a:pt x="6875" y="9571"/>
                      <a:pt x="7347" y="9571"/>
                    </a:cubicBezTo>
                    <a:cubicBezTo>
                      <a:pt x="7568" y="9571"/>
                      <a:pt x="7797" y="9504"/>
                      <a:pt x="8005" y="9358"/>
                    </a:cubicBezTo>
                    <a:cubicBezTo>
                      <a:pt x="8315" y="9146"/>
                      <a:pt x="8494" y="8836"/>
                      <a:pt x="8592" y="8494"/>
                    </a:cubicBezTo>
                    <a:cubicBezTo>
                      <a:pt x="8739" y="8021"/>
                      <a:pt x="8739" y="7532"/>
                      <a:pt x="8674" y="7043"/>
                    </a:cubicBezTo>
                    <a:cubicBezTo>
                      <a:pt x="8478" y="5478"/>
                      <a:pt x="8005" y="3978"/>
                      <a:pt x="7353" y="2559"/>
                    </a:cubicBezTo>
                    <a:cubicBezTo>
                      <a:pt x="7125" y="2021"/>
                      <a:pt x="6848" y="1532"/>
                      <a:pt x="6473" y="1108"/>
                    </a:cubicBezTo>
                    <a:cubicBezTo>
                      <a:pt x="5855" y="372"/>
                      <a:pt x="5074" y="0"/>
                      <a:pt x="4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671775" y="2361250"/>
                <a:ext cx="242950" cy="228375"/>
              </a:xfrm>
              <a:custGeom>
                <a:rect b="b" l="l" r="r" t="t"/>
                <a:pathLst>
                  <a:path extrusionOk="0" h="9135" w="9718">
                    <a:moveTo>
                      <a:pt x="5490" y="0"/>
                    </a:moveTo>
                    <a:cubicBezTo>
                      <a:pt x="5015" y="0"/>
                      <a:pt x="4520" y="118"/>
                      <a:pt x="4028" y="359"/>
                    </a:cubicBezTo>
                    <a:cubicBezTo>
                      <a:pt x="3278" y="734"/>
                      <a:pt x="2626" y="1239"/>
                      <a:pt x="2120" y="1891"/>
                    </a:cubicBezTo>
                    <a:cubicBezTo>
                      <a:pt x="816" y="3587"/>
                      <a:pt x="213" y="5527"/>
                      <a:pt x="1" y="7532"/>
                    </a:cubicBezTo>
                    <a:cubicBezTo>
                      <a:pt x="1" y="7761"/>
                      <a:pt x="1" y="7940"/>
                      <a:pt x="33" y="8119"/>
                    </a:cubicBezTo>
                    <a:cubicBezTo>
                      <a:pt x="115" y="8674"/>
                      <a:pt x="523" y="9065"/>
                      <a:pt x="1061" y="9130"/>
                    </a:cubicBezTo>
                    <a:cubicBezTo>
                      <a:pt x="1098" y="9133"/>
                      <a:pt x="1135" y="9135"/>
                      <a:pt x="1172" y="9135"/>
                    </a:cubicBezTo>
                    <a:cubicBezTo>
                      <a:pt x="1694" y="9135"/>
                      <a:pt x="2131" y="8815"/>
                      <a:pt x="2283" y="8282"/>
                    </a:cubicBezTo>
                    <a:cubicBezTo>
                      <a:pt x="2349" y="8119"/>
                      <a:pt x="2365" y="7940"/>
                      <a:pt x="2381" y="7761"/>
                    </a:cubicBezTo>
                    <a:cubicBezTo>
                      <a:pt x="2430" y="7125"/>
                      <a:pt x="2593" y="6538"/>
                      <a:pt x="2756" y="5951"/>
                    </a:cubicBezTo>
                    <a:cubicBezTo>
                      <a:pt x="3001" y="5136"/>
                      <a:pt x="3343" y="4353"/>
                      <a:pt x="3832" y="3668"/>
                    </a:cubicBezTo>
                    <a:cubicBezTo>
                      <a:pt x="4158" y="3212"/>
                      <a:pt x="4549" y="2853"/>
                      <a:pt x="5039" y="2609"/>
                    </a:cubicBezTo>
                    <a:cubicBezTo>
                      <a:pt x="5202" y="2521"/>
                      <a:pt x="5336" y="2477"/>
                      <a:pt x="5454" y="2477"/>
                    </a:cubicBezTo>
                    <a:cubicBezTo>
                      <a:pt x="5643" y="2477"/>
                      <a:pt x="5791" y="2590"/>
                      <a:pt x="5952" y="2821"/>
                    </a:cubicBezTo>
                    <a:cubicBezTo>
                      <a:pt x="6229" y="3228"/>
                      <a:pt x="6424" y="3685"/>
                      <a:pt x="6539" y="4158"/>
                    </a:cubicBezTo>
                    <a:cubicBezTo>
                      <a:pt x="6799" y="5217"/>
                      <a:pt x="7093" y="6293"/>
                      <a:pt x="7174" y="7386"/>
                    </a:cubicBezTo>
                    <a:cubicBezTo>
                      <a:pt x="7207" y="7956"/>
                      <a:pt x="7598" y="8364"/>
                      <a:pt x="8104" y="8478"/>
                    </a:cubicBezTo>
                    <a:cubicBezTo>
                      <a:pt x="8189" y="8493"/>
                      <a:pt x="8273" y="8501"/>
                      <a:pt x="8355" y="8501"/>
                    </a:cubicBezTo>
                    <a:cubicBezTo>
                      <a:pt x="8788" y="8501"/>
                      <a:pt x="9161" y="8286"/>
                      <a:pt x="9408" y="7875"/>
                    </a:cubicBezTo>
                    <a:cubicBezTo>
                      <a:pt x="9652" y="7500"/>
                      <a:pt x="9718" y="7060"/>
                      <a:pt x="9636" y="6619"/>
                    </a:cubicBezTo>
                    <a:cubicBezTo>
                      <a:pt x="9408" y="5462"/>
                      <a:pt x="9196" y="4288"/>
                      <a:pt x="8821" y="3179"/>
                    </a:cubicBezTo>
                    <a:cubicBezTo>
                      <a:pt x="8593" y="2511"/>
                      <a:pt x="8299" y="1842"/>
                      <a:pt x="7859" y="1256"/>
                    </a:cubicBezTo>
                    <a:cubicBezTo>
                      <a:pt x="7238" y="431"/>
                      <a:pt x="6399" y="0"/>
                      <a:pt x="54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603300" y="1877750"/>
                <a:ext cx="225025" cy="215375"/>
              </a:xfrm>
              <a:custGeom>
                <a:rect b="b" l="l" r="r" t="t"/>
                <a:pathLst>
                  <a:path extrusionOk="0" h="8615" w="9001">
                    <a:moveTo>
                      <a:pt x="5181" y="0"/>
                    </a:moveTo>
                    <a:cubicBezTo>
                      <a:pt x="4704" y="0"/>
                      <a:pt x="4215" y="143"/>
                      <a:pt x="3734" y="428"/>
                    </a:cubicBezTo>
                    <a:cubicBezTo>
                      <a:pt x="3245" y="738"/>
                      <a:pt x="2838" y="1113"/>
                      <a:pt x="2512" y="1586"/>
                    </a:cubicBezTo>
                    <a:cubicBezTo>
                      <a:pt x="1387" y="3200"/>
                      <a:pt x="523" y="4928"/>
                      <a:pt x="82" y="6868"/>
                    </a:cubicBezTo>
                    <a:cubicBezTo>
                      <a:pt x="50" y="7047"/>
                      <a:pt x="33" y="7227"/>
                      <a:pt x="1" y="7308"/>
                    </a:cubicBezTo>
                    <a:cubicBezTo>
                      <a:pt x="1" y="8042"/>
                      <a:pt x="376" y="8564"/>
                      <a:pt x="930" y="8596"/>
                    </a:cubicBezTo>
                    <a:cubicBezTo>
                      <a:pt x="1002" y="8609"/>
                      <a:pt x="1074" y="8615"/>
                      <a:pt x="1144" y="8615"/>
                    </a:cubicBezTo>
                    <a:cubicBezTo>
                      <a:pt x="1628" y="8615"/>
                      <a:pt x="2051" y="8324"/>
                      <a:pt x="2251" y="7797"/>
                    </a:cubicBezTo>
                    <a:cubicBezTo>
                      <a:pt x="2316" y="7667"/>
                      <a:pt x="2332" y="7504"/>
                      <a:pt x="2365" y="7357"/>
                    </a:cubicBezTo>
                    <a:cubicBezTo>
                      <a:pt x="2740" y="5841"/>
                      <a:pt x="3425" y="4488"/>
                      <a:pt x="4289" y="3184"/>
                    </a:cubicBezTo>
                    <a:cubicBezTo>
                      <a:pt x="4435" y="2972"/>
                      <a:pt x="4615" y="2792"/>
                      <a:pt x="4794" y="2613"/>
                    </a:cubicBezTo>
                    <a:cubicBezTo>
                      <a:pt x="4901" y="2513"/>
                      <a:pt x="4996" y="2463"/>
                      <a:pt x="5086" y="2463"/>
                    </a:cubicBezTo>
                    <a:cubicBezTo>
                      <a:pt x="5202" y="2463"/>
                      <a:pt x="5311" y="2546"/>
                      <a:pt x="5430" y="2711"/>
                    </a:cubicBezTo>
                    <a:cubicBezTo>
                      <a:pt x="5528" y="2890"/>
                      <a:pt x="5626" y="3069"/>
                      <a:pt x="5707" y="3265"/>
                    </a:cubicBezTo>
                    <a:cubicBezTo>
                      <a:pt x="5837" y="3591"/>
                      <a:pt x="5935" y="3885"/>
                      <a:pt x="6017" y="4211"/>
                    </a:cubicBezTo>
                    <a:cubicBezTo>
                      <a:pt x="6245" y="5156"/>
                      <a:pt x="6408" y="6069"/>
                      <a:pt x="6473" y="7031"/>
                    </a:cubicBezTo>
                    <a:cubicBezTo>
                      <a:pt x="6505" y="7662"/>
                      <a:pt x="6979" y="8125"/>
                      <a:pt x="7571" y="8125"/>
                    </a:cubicBezTo>
                    <a:cubicBezTo>
                      <a:pt x="7591" y="8125"/>
                      <a:pt x="7611" y="8125"/>
                      <a:pt x="7631" y="8123"/>
                    </a:cubicBezTo>
                    <a:cubicBezTo>
                      <a:pt x="8153" y="8107"/>
                      <a:pt x="8674" y="7716"/>
                      <a:pt x="8870" y="7227"/>
                    </a:cubicBezTo>
                    <a:cubicBezTo>
                      <a:pt x="9000" y="6933"/>
                      <a:pt x="9000" y="6575"/>
                      <a:pt x="8935" y="6249"/>
                    </a:cubicBezTo>
                    <a:cubicBezTo>
                      <a:pt x="8837" y="5711"/>
                      <a:pt x="8756" y="5140"/>
                      <a:pt x="8642" y="4586"/>
                    </a:cubicBezTo>
                    <a:cubicBezTo>
                      <a:pt x="8462" y="3705"/>
                      <a:pt x="8267" y="2825"/>
                      <a:pt x="7859" y="2010"/>
                    </a:cubicBezTo>
                    <a:cubicBezTo>
                      <a:pt x="7631" y="1570"/>
                      <a:pt x="7337" y="1146"/>
                      <a:pt x="6979" y="771"/>
                    </a:cubicBezTo>
                    <a:cubicBezTo>
                      <a:pt x="6437" y="257"/>
                      <a:pt x="5820" y="0"/>
                      <a:pt x="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 rot="3456985">
              <a:off x="1001149" y="4636288"/>
              <a:ext cx="659636" cy="514536"/>
              <a:chOff x="4944100" y="1287200"/>
              <a:chExt cx="490750" cy="3828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4950200" y="1287200"/>
                <a:ext cx="484650" cy="192325"/>
              </a:xfrm>
              <a:custGeom>
                <a:rect b="b" l="l" r="r" t="t"/>
                <a:pathLst>
                  <a:path extrusionOk="0" h="7693" w="19386">
                    <a:moveTo>
                      <a:pt x="14408" y="0"/>
                    </a:moveTo>
                    <a:cubicBezTo>
                      <a:pt x="14233" y="0"/>
                      <a:pt x="14057" y="23"/>
                      <a:pt x="13875" y="68"/>
                    </a:cubicBezTo>
                    <a:cubicBezTo>
                      <a:pt x="13288" y="182"/>
                      <a:pt x="12766" y="443"/>
                      <a:pt x="12294" y="818"/>
                    </a:cubicBezTo>
                    <a:cubicBezTo>
                      <a:pt x="11788" y="1226"/>
                      <a:pt x="11299" y="1666"/>
                      <a:pt x="10843" y="2139"/>
                    </a:cubicBezTo>
                    <a:cubicBezTo>
                      <a:pt x="10565" y="2432"/>
                      <a:pt x="10272" y="2725"/>
                      <a:pt x="9979" y="3019"/>
                    </a:cubicBezTo>
                    <a:cubicBezTo>
                      <a:pt x="9783" y="3182"/>
                      <a:pt x="9587" y="3345"/>
                      <a:pt x="9359" y="3459"/>
                    </a:cubicBezTo>
                    <a:cubicBezTo>
                      <a:pt x="9188" y="3557"/>
                      <a:pt x="9021" y="3606"/>
                      <a:pt x="8854" y="3606"/>
                    </a:cubicBezTo>
                    <a:cubicBezTo>
                      <a:pt x="8686" y="3606"/>
                      <a:pt x="8519" y="3557"/>
                      <a:pt x="8348" y="3459"/>
                    </a:cubicBezTo>
                    <a:cubicBezTo>
                      <a:pt x="8071" y="3345"/>
                      <a:pt x="7875" y="3166"/>
                      <a:pt x="7663" y="2954"/>
                    </a:cubicBezTo>
                    <a:cubicBezTo>
                      <a:pt x="7403" y="2677"/>
                      <a:pt x="7158" y="2383"/>
                      <a:pt x="6897" y="2106"/>
                    </a:cubicBezTo>
                    <a:cubicBezTo>
                      <a:pt x="6587" y="1747"/>
                      <a:pt x="6261" y="1421"/>
                      <a:pt x="5903" y="1144"/>
                    </a:cubicBezTo>
                    <a:cubicBezTo>
                      <a:pt x="5544" y="875"/>
                      <a:pt x="5173" y="716"/>
                      <a:pt x="4850" y="716"/>
                    </a:cubicBezTo>
                    <a:cubicBezTo>
                      <a:pt x="4820" y="716"/>
                      <a:pt x="4790" y="717"/>
                      <a:pt x="4761" y="720"/>
                    </a:cubicBezTo>
                    <a:cubicBezTo>
                      <a:pt x="3751" y="736"/>
                      <a:pt x="3017" y="1046"/>
                      <a:pt x="2430" y="1617"/>
                    </a:cubicBezTo>
                    <a:cubicBezTo>
                      <a:pt x="1436" y="2546"/>
                      <a:pt x="718" y="3655"/>
                      <a:pt x="245" y="4926"/>
                    </a:cubicBezTo>
                    <a:cubicBezTo>
                      <a:pt x="82" y="5383"/>
                      <a:pt x="1" y="5823"/>
                      <a:pt x="229" y="6280"/>
                    </a:cubicBezTo>
                    <a:cubicBezTo>
                      <a:pt x="245" y="6361"/>
                      <a:pt x="245" y="6426"/>
                      <a:pt x="278" y="6508"/>
                    </a:cubicBezTo>
                    <a:cubicBezTo>
                      <a:pt x="359" y="7030"/>
                      <a:pt x="718" y="7356"/>
                      <a:pt x="1191" y="7568"/>
                    </a:cubicBezTo>
                    <a:cubicBezTo>
                      <a:pt x="1359" y="7651"/>
                      <a:pt x="1533" y="7693"/>
                      <a:pt x="1710" y="7693"/>
                    </a:cubicBezTo>
                    <a:cubicBezTo>
                      <a:pt x="1912" y="7693"/>
                      <a:pt x="2116" y="7639"/>
                      <a:pt x="2316" y="7535"/>
                    </a:cubicBezTo>
                    <a:cubicBezTo>
                      <a:pt x="2528" y="7437"/>
                      <a:pt x="2740" y="7290"/>
                      <a:pt x="2935" y="7127"/>
                    </a:cubicBezTo>
                    <a:cubicBezTo>
                      <a:pt x="3245" y="6883"/>
                      <a:pt x="3555" y="6606"/>
                      <a:pt x="3816" y="6312"/>
                    </a:cubicBezTo>
                    <a:cubicBezTo>
                      <a:pt x="4044" y="6100"/>
                      <a:pt x="4272" y="5856"/>
                      <a:pt x="4484" y="5611"/>
                    </a:cubicBezTo>
                    <a:cubicBezTo>
                      <a:pt x="4696" y="5383"/>
                      <a:pt x="4892" y="5171"/>
                      <a:pt x="5169" y="5008"/>
                    </a:cubicBezTo>
                    <a:cubicBezTo>
                      <a:pt x="5358" y="4887"/>
                      <a:pt x="5512" y="4825"/>
                      <a:pt x="5659" y="4825"/>
                    </a:cubicBezTo>
                    <a:cubicBezTo>
                      <a:pt x="5828" y="4825"/>
                      <a:pt x="5988" y="4907"/>
                      <a:pt x="6180" y="5073"/>
                    </a:cubicBezTo>
                    <a:cubicBezTo>
                      <a:pt x="6327" y="5204"/>
                      <a:pt x="6441" y="5334"/>
                      <a:pt x="6587" y="5481"/>
                    </a:cubicBezTo>
                    <a:cubicBezTo>
                      <a:pt x="6865" y="5791"/>
                      <a:pt x="7158" y="6117"/>
                      <a:pt x="7468" y="6426"/>
                    </a:cubicBezTo>
                    <a:cubicBezTo>
                      <a:pt x="7761" y="6752"/>
                      <a:pt x="8120" y="7030"/>
                      <a:pt x="8495" y="7258"/>
                    </a:cubicBezTo>
                    <a:cubicBezTo>
                      <a:pt x="8846" y="7453"/>
                      <a:pt x="9197" y="7555"/>
                      <a:pt x="9574" y="7555"/>
                    </a:cubicBezTo>
                    <a:cubicBezTo>
                      <a:pt x="9669" y="7555"/>
                      <a:pt x="9766" y="7548"/>
                      <a:pt x="9864" y="7535"/>
                    </a:cubicBezTo>
                    <a:cubicBezTo>
                      <a:pt x="10272" y="7502"/>
                      <a:pt x="10647" y="7372"/>
                      <a:pt x="11006" y="7193"/>
                    </a:cubicBezTo>
                    <a:cubicBezTo>
                      <a:pt x="11723" y="6850"/>
                      <a:pt x="12343" y="6361"/>
                      <a:pt x="12913" y="5807"/>
                    </a:cubicBezTo>
                    <a:cubicBezTo>
                      <a:pt x="13158" y="5562"/>
                      <a:pt x="13402" y="5334"/>
                      <a:pt x="13663" y="5122"/>
                    </a:cubicBezTo>
                    <a:cubicBezTo>
                      <a:pt x="13908" y="4910"/>
                      <a:pt x="14168" y="4763"/>
                      <a:pt x="14478" y="4666"/>
                    </a:cubicBezTo>
                    <a:cubicBezTo>
                      <a:pt x="14607" y="4632"/>
                      <a:pt x="14732" y="4616"/>
                      <a:pt x="14855" y="4616"/>
                    </a:cubicBezTo>
                    <a:cubicBezTo>
                      <a:pt x="15153" y="4616"/>
                      <a:pt x="15435" y="4714"/>
                      <a:pt x="15701" y="4910"/>
                    </a:cubicBezTo>
                    <a:cubicBezTo>
                      <a:pt x="15897" y="5073"/>
                      <a:pt x="16092" y="5285"/>
                      <a:pt x="16255" y="5481"/>
                    </a:cubicBezTo>
                    <a:cubicBezTo>
                      <a:pt x="16418" y="5693"/>
                      <a:pt x="16614" y="5888"/>
                      <a:pt x="16842" y="6068"/>
                    </a:cubicBezTo>
                    <a:cubicBezTo>
                      <a:pt x="17119" y="6275"/>
                      <a:pt x="17407" y="6389"/>
                      <a:pt x="17736" y="6389"/>
                    </a:cubicBezTo>
                    <a:cubicBezTo>
                      <a:pt x="17796" y="6389"/>
                      <a:pt x="17856" y="6385"/>
                      <a:pt x="17918" y="6377"/>
                    </a:cubicBezTo>
                    <a:cubicBezTo>
                      <a:pt x="18228" y="6345"/>
                      <a:pt x="18538" y="6263"/>
                      <a:pt x="18815" y="6133"/>
                    </a:cubicBezTo>
                    <a:cubicBezTo>
                      <a:pt x="19223" y="5954"/>
                      <a:pt x="19386" y="5660"/>
                      <a:pt x="19320" y="5236"/>
                    </a:cubicBezTo>
                    <a:cubicBezTo>
                      <a:pt x="19271" y="4829"/>
                      <a:pt x="19157" y="4421"/>
                      <a:pt x="18962" y="4062"/>
                    </a:cubicBezTo>
                    <a:cubicBezTo>
                      <a:pt x="18424" y="3052"/>
                      <a:pt x="17772" y="2139"/>
                      <a:pt x="16989" y="1323"/>
                    </a:cubicBezTo>
                    <a:cubicBezTo>
                      <a:pt x="16467" y="802"/>
                      <a:pt x="15897" y="394"/>
                      <a:pt x="15212" y="150"/>
                    </a:cubicBezTo>
                    <a:cubicBezTo>
                      <a:pt x="14937" y="51"/>
                      <a:pt x="14674" y="0"/>
                      <a:pt x="144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4944100" y="1479825"/>
                <a:ext cx="480150" cy="190175"/>
              </a:xfrm>
              <a:custGeom>
                <a:rect b="b" l="l" r="r" t="t"/>
                <a:pathLst>
                  <a:path extrusionOk="0" h="7607" w="19206">
                    <a:moveTo>
                      <a:pt x="15040" y="0"/>
                    </a:moveTo>
                    <a:cubicBezTo>
                      <a:pt x="14636" y="0"/>
                      <a:pt x="14239" y="98"/>
                      <a:pt x="13842" y="286"/>
                    </a:cubicBezTo>
                    <a:cubicBezTo>
                      <a:pt x="13467" y="450"/>
                      <a:pt x="13173" y="678"/>
                      <a:pt x="12864" y="922"/>
                    </a:cubicBezTo>
                    <a:cubicBezTo>
                      <a:pt x="12391" y="1297"/>
                      <a:pt x="11951" y="1672"/>
                      <a:pt x="11478" y="2064"/>
                    </a:cubicBezTo>
                    <a:cubicBezTo>
                      <a:pt x="10972" y="2487"/>
                      <a:pt x="10418" y="2879"/>
                      <a:pt x="9848" y="3221"/>
                    </a:cubicBezTo>
                    <a:cubicBezTo>
                      <a:pt x="9555" y="3397"/>
                      <a:pt x="9267" y="3482"/>
                      <a:pt x="8979" y="3482"/>
                    </a:cubicBezTo>
                    <a:cubicBezTo>
                      <a:pt x="8704" y="3482"/>
                      <a:pt x="8430" y="3405"/>
                      <a:pt x="8152" y="3254"/>
                    </a:cubicBezTo>
                    <a:cubicBezTo>
                      <a:pt x="7761" y="3058"/>
                      <a:pt x="7467" y="2781"/>
                      <a:pt x="7190" y="2471"/>
                    </a:cubicBezTo>
                    <a:cubicBezTo>
                      <a:pt x="6994" y="2194"/>
                      <a:pt x="6815" y="1917"/>
                      <a:pt x="6603" y="1623"/>
                    </a:cubicBezTo>
                    <a:cubicBezTo>
                      <a:pt x="6440" y="1411"/>
                      <a:pt x="6293" y="1183"/>
                      <a:pt x="6147" y="971"/>
                    </a:cubicBezTo>
                    <a:cubicBezTo>
                      <a:pt x="5807" y="585"/>
                      <a:pt x="5418" y="392"/>
                      <a:pt x="4966" y="392"/>
                    </a:cubicBezTo>
                    <a:cubicBezTo>
                      <a:pt x="4788" y="392"/>
                      <a:pt x="4600" y="422"/>
                      <a:pt x="4402" y="482"/>
                    </a:cubicBezTo>
                    <a:cubicBezTo>
                      <a:pt x="4141" y="596"/>
                      <a:pt x="3897" y="710"/>
                      <a:pt x="3652" y="857"/>
                    </a:cubicBezTo>
                    <a:cubicBezTo>
                      <a:pt x="3016" y="1265"/>
                      <a:pt x="2478" y="1705"/>
                      <a:pt x="1924" y="2194"/>
                    </a:cubicBezTo>
                    <a:cubicBezTo>
                      <a:pt x="1109" y="2928"/>
                      <a:pt x="587" y="3873"/>
                      <a:pt x="180" y="4868"/>
                    </a:cubicBezTo>
                    <a:cubicBezTo>
                      <a:pt x="65" y="5194"/>
                      <a:pt x="0" y="5520"/>
                      <a:pt x="0" y="5862"/>
                    </a:cubicBezTo>
                    <a:cubicBezTo>
                      <a:pt x="0" y="6156"/>
                      <a:pt x="82" y="6400"/>
                      <a:pt x="212" y="6645"/>
                    </a:cubicBezTo>
                    <a:cubicBezTo>
                      <a:pt x="419" y="7022"/>
                      <a:pt x="745" y="7218"/>
                      <a:pt x="1127" y="7218"/>
                    </a:cubicBezTo>
                    <a:cubicBezTo>
                      <a:pt x="1257" y="7218"/>
                      <a:pt x="1393" y="7196"/>
                      <a:pt x="1533" y="7150"/>
                    </a:cubicBezTo>
                    <a:cubicBezTo>
                      <a:pt x="1859" y="7036"/>
                      <a:pt x="2169" y="6840"/>
                      <a:pt x="2429" y="6645"/>
                    </a:cubicBezTo>
                    <a:cubicBezTo>
                      <a:pt x="2739" y="6417"/>
                      <a:pt x="3000" y="6139"/>
                      <a:pt x="3261" y="5846"/>
                    </a:cubicBezTo>
                    <a:lnTo>
                      <a:pt x="4060" y="4933"/>
                    </a:lnTo>
                    <a:cubicBezTo>
                      <a:pt x="4190" y="4786"/>
                      <a:pt x="4321" y="4672"/>
                      <a:pt x="4467" y="4525"/>
                    </a:cubicBezTo>
                    <a:cubicBezTo>
                      <a:pt x="4579" y="4395"/>
                      <a:pt x="4717" y="4339"/>
                      <a:pt x="4863" y="4339"/>
                    </a:cubicBezTo>
                    <a:cubicBezTo>
                      <a:pt x="4973" y="4339"/>
                      <a:pt x="5089" y="4371"/>
                      <a:pt x="5201" y="4428"/>
                    </a:cubicBezTo>
                    <a:cubicBezTo>
                      <a:pt x="5446" y="4525"/>
                      <a:pt x="5658" y="4705"/>
                      <a:pt x="5837" y="4884"/>
                    </a:cubicBezTo>
                    <a:cubicBezTo>
                      <a:pt x="6081" y="5129"/>
                      <a:pt x="6293" y="5373"/>
                      <a:pt x="6554" y="5618"/>
                    </a:cubicBezTo>
                    <a:cubicBezTo>
                      <a:pt x="7011" y="6090"/>
                      <a:pt x="7500" y="6563"/>
                      <a:pt x="8054" y="6955"/>
                    </a:cubicBezTo>
                    <a:cubicBezTo>
                      <a:pt x="8625" y="7362"/>
                      <a:pt x="9261" y="7574"/>
                      <a:pt x="10027" y="7607"/>
                    </a:cubicBezTo>
                    <a:cubicBezTo>
                      <a:pt x="10157" y="7574"/>
                      <a:pt x="10353" y="7574"/>
                      <a:pt x="10597" y="7525"/>
                    </a:cubicBezTo>
                    <a:cubicBezTo>
                      <a:pt x="11510" y="7362"/>
                      <a:pt x="12309" y="6955"/>
                      <a:pt x="13027" y="6351"/>
                    </a:cubicBezTo>
                    <a:cubicBezTo>
                      <a:pt x="13385" y="6058"/>
                      <a:pt x="13711" y="5699"/>
                      <a:pt x="14070" y="5373"/>
                    </a:cubicBezTo>
                    <a:cubicBezTo>
                      <a:pt x="14233" y="5210"/>
                      <a:pt x="14396" y="5031"/>
                      <a:pt x="14592" y="4917"/>
                    </a:cubicBezTo>
                    <a:cubicBezTo>
                      <a:pt x="14854" y="4730"/>
                      <a:pt x="15187" y="4584"/>
                      <a:pt x="15532" y="4584"/>
                    </a:cubicBezTo>
                    <a:cubicBezTo>
                      <a:pt x="15853" y="4584"/>
                      <a:pt x="16185" y="4710"/>
                      <a:pt x="16483" y="5047"/>
                    </a:cubicBezTo>
                    <a:cubicBezTo>
                      <a:pt x="16597" y="5177"/>
                      <a:pt x="16695" y="5275"/>
                      <a:pt x="16793" y="5373"/>
                    </a:cubicBezTo>
                    <a:cubicBezTo>
                      <a:pt x="17086" y="5650"/>
                      <a:pt x="17347" y="5911"/>
                      <a:pt x="17624" y="6172"/>
                    </a:cubicBezTo>
                    <a:cubicBezTo>
                      <a:pt x="17738" y="6270"/>
                      <a:pt x="17853" y="6351"/>
                      <a:pt x="17983" y="6433"/>
                    </a:cubicBezTo>
                    <a:cubicBezTo>
                      <a:pt x="18138" y="6545"/>
                      <a:pt x="18284" y="6600"/>
                      <a:pt x="18418" y="6600"/>
                    </a:cubicBezTo>
                    <a:cubicBezTo>
                      <a:pt x="18635" y="6600"/>
                      <a:pt x="18820" y="6455"/>
                      <a:pt x="18961" y="6172"/>
                    </a:cubicBezTo>
                    <a:cubicBezTo>
                      <a:pt x="18994" y="6074"/>
                      <a:pt x="19043" y="5976"/>
                      <a:pt x="19075" y="5846"/>
                    </a:cubicBezTo>
                    <a:cubicBezTo>
                      <a:pt x="19206" y="5455"/>
                      <a:pt x="19206" y="5047"/>
                      <a:pt x="19124" y="4672"/>
                    </a:cubicBezTo>
                    <a:cubicBezTo>
                      <a:pt x="19043" y="4183"/>
                      <a:pt x="18912" y="3694"/>
                      <a:pt x="18749" y="3205"/>
                    </a:cubicBezTo>
                    <a:cubicBezTo>
                      <a:pt x="18554" y="2634"/>
                      <a:pt x="18276" y="2080"/>
                      <a:pt x="17918" y="1591"/>
                    </a:cubicBezTo>
                    <a:cubicBezTo>
                      <a:pt x="17380" y="857"/>
                      <a:pt x="16695" y="368"/>
                      <a:pt x="15831" y="123"/>
                    </a:cubicBezTo>
                    <a:cubicBezTo>
                      <a:pt x="15563" y="40"/>
                      <a:pt x="15300" y="0"/>
                      <a:pt x="150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4"/>
            <p:cNvGrpSpPr/>
            <p:nvPr/>
          </p:nvGrpSpPr>
          <p:grpSpPr>
            <a:xfrm rot="805479">
              <a:off x="-368102" y="4090504"/>
              <a:ext cx="1305134" cy="1310800"/>
              <a:chOff x="1192275" y="1208175"/>
              <a:chExt cx="400275" cy="402025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1373250" y="1208175"/>
                <a:ext cx="39950" cy="401275"/>
              </a:xfrm>
              <a:custGeom>
                <a:rect b="b" l="l" r="r" t="t"/>
                <a:pathLst>
                  <a:path extrusionOk="0" h="16051" w="1598">
                    <a:moveTo>
                      <a:pt x="130" y="1"/>
                    </a:moveTo>
                    <a:cubicBezTo>
                      <a:pt x="65" y="1"/>
                      <a:pt x="49" y="50"/>
                      <a:pt x="16" y="83"/>
                    </a:cubicBezTo>
                    <a:cubicBezTo>
                      <a:pt x="0" y="131"/>
                      <a:pt x="0" y="180"/>
                      <a:pt x="0" y="213"/>
                    </a:cubicBezTo>
                    <a:cubicBezTo>
                      <a:pt x="16" y="343"/>
                      <a:pt x="16" y="474"/>
                      <a:pt x="65" y="637"/>
                    </a:cubicBezTo>
                    <a:cubicBezTo>
                      <a:pt x="261" y="1876"/>
                      <a:pt x="342" y="3148"/>
                      <a:pt x="457" y="4403"/>
                    </a:cubicBezTo>
                    <a:cubicBezTo>
                      <a:pt x="505" y="5185"/>
                      <a:pt x="522" y="5935"/>
                      <a:pt x="587" y="6702"/>
                    </a:cubicBezTo>
                    <a:lnTo>
                      <a:pt x="831" y="10191"/>
                    </a:lnTo>
                    <a:cubicBezTo>
                      <a:pt x="913" y="11071"/>
                      <a:pt x="978" y="11935"/>
                      <a:pt x="1043" y="12815"/>
                    </a:cubicBezTo>
                    <a:cubicBezTo>
                      <a:pt x="1076" y="13549"/>
                      <a:pt x="1141" y="14283"/>
                      <a:pt x="1206" y="15016"/>
                    </a:cubicBezTo>
                    <a:cubicBezTo>
                      <a:pt x="1206" y="15261"/>
                      <a:pt x="1239" y="15505"/>
                      <a:pt x="1272" y="15750"/>
                    </a:cubicBezTo>
                    <a:cubicBezTo>
                      <a:pt x="1288" y="15864"/>
                      <a:pt x="1304" y="15946"/>
                      <a:pt x="1386" y="16027"/>
                    </a:cubicBezTo>
                    <a:cubicBezTo>
                      <a:pt x="1420" y="16039"/>
                      <a:pt x="1447" y="16050"/>
                      <a:pt x="1477" y="16050"/>
                    </a:cubicBezTo>
                    <a:cubicBezTo>
                      <a:pt x="1489" y="16050"/>
                      <a:pt x="1502" y="16048"/>
                      <a:pt x="1516" y="16043"/>
                    </a:cubicBezTo>
                    <a:cubicBezTo>
                      <a:pt x="1549" y="16027"/>
                      <a:pt x="1598" y="15978"/>
                      <a:pt x="1598" y="15946"/>
                    </a:cubicBezTo>
                    <a:lnTo>
                      <a:pt x="1598" y="15832"/>
                    </a:lnTo>
                    <a:cubicBezTo>
                      <a:pt x="1549" y="15538"/>
                      <a:pt x="1516" y="15228"/>
                      <a:pt x="1484" y="14919"/>
                    </a:cubicBezTo>
                    <a:cubicBezTo>
                      <a:pt x="1402" y="13940"/>
                      <a:pt x="1353" y="12962"/>
                      <a:pt x="1272" y="11984"/>
                    </a:cubicBezTo>
                    <a:cubicBezTo>
                      <a:pt x="1190" y="10859"/>
                      <a:pt x="1109" y="9767"/>
                      <a:pt x="1027" y="8658"/>
                    </a:cubicBezTo>
                    <a:cubicBezTo>
                      <a:pt x="962" y="7843"/>
                      <a:pt x="913" y="7011"/>
                      <a:pt x="864" y="6196"/>
                    </a:cubicBezTo>
                    <a:lnTo>
                      <a:pt x="620" y="2952"/>
                    </a:lnTo>
                    <a:cubicBezTo>
                      <a:pt x="554" y="2072"/>
                      <a:pt x="424" y="1207"/>
                      <a:pt x="310" y="327"/>
                    </a:cubicBezTo>
                    <a:cubicBezTo>
                      <a:pt x="310" y="246"/>
                      <a:pt x="261" y="148"/>
                      <a:pt x="245" y="66"/>
                    </a:cubicBezTo>
                    <a:cubicBezTo>
                      <a:pt x="228" y="17"/>
                      <a:pt x="163" y="1"/>
                      <a:pt x="1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1437225" y="1222450"/>
                <a:ext cx="31825" cy="387750"/>
              </a:xfrm>
              <a:custGeom>
                <a:rect b="b" l="l" r="r" t="t"/>
                <a:pathLst>
                  <a:path extrusionOk="0" h="15510" w="1273">
                    <a:moveTo>
                      <a:pt x="131" y="1"/>
                    </a:moveTo>
                    <a:cubicBezTo>
                      <a:pt x="98" y="17"/>
                      <a:pt x="50" y="33"/>
                      <a:pt x="33" y="82"/>
                    </a:cubicBezTo>
                    <a:cubicBezTo>
                      <a:pt x="1" y="115"/>
                      <a:pt x="1" y="180"/>
                      <a:pt x="1" y="245"/>
                    </a:cubicBezTo>
                    <a:lnTo>
                      <a:pt x="66" y="1468"/>
                    </a:lnTo>
                    <a:cubicBezTo>
                      <a:pt x="115" y="2397"/>
                      <a:pt x="180" y="3359"/>
                      <a:pt x="229" y="4305"/>
                    </a:cubicBezTo>
                    <a:cubicBezTo>
                      <a:pt x="294" y="5381"/>
                      <a:pt x="376" y="6457"/>
                      <a:pt x="441" y="7533"/>
                    </a:cubicBezTo>
                    <a:cubicBezTo>
                      <a:pt x="506" y="8625"/>
                      <a:pt x="588" y="9701"/>
                      <a:pt x="636" y="10777"/>
                    </a:cubicBezTo>
                    <a:cubicBezTo>
                      <a:pt x="669" y="11266"/>
                      <a:pt x="702" y="11772"/>
                      <a:pt x="751" y="12261"/>
                    </a:cubicBezTo>
                    <a:cubicBezTo>
                      <a:pt x="800" y="13076"/>
                      <a:pt x="865" y="13875"/>
                      <a:pt x="930" y="14674"/>
                    </a:cubicBezTo>
                    <a:cubicBezTo>
                      <a:pt x="946" y="14918"/>
                      <a:pt x="995" y="15163"/>
                      <a:pt x="1011" y="15407"/>
                    </a:cubicBezTo>
                    <a:cubicBezTo>
                      <a:pt x="1028" y="15472"/>
                      <a:pt x="1077" y="15505"/>
                      <a:pt x="1126" y="15505"/>
                    </a:cubicBezTo>
                    <a:cubicBezTo>
                      <a:pt x="1137" y="15508"/>
                      <a:pt x="1147" y="15509"/>
                      <a:pt x="1158" y="15509"/>
                    </a:cubicBezTo>
                    <a:cubicBezTo>
                      <a:pt x="1207" y="15509"/>
                      <a:pt x="1243" y="15478"/>
                      <a:pt x="1256" y="15424"/>
                    </a:cubicBezTo>
                    <a:cubicBezTo>
                      <a:pt x="1272" y="15342"/>
                      <a:pt x="1272" y="15261"/>
                      <a:pt x="1272" y="15228"/>
                    </a:cubicBezTo>
                    <a:cubicBezTo>
                      <a:pt x="1256" y="14967"/>
                      <a:pt x="1240" y="14739"/>
                      <a:pt x="1256" y="14527"/>
                    </a:cubicBezTo>
                    <a:cubicBezTo>
                      <a:pt x="1191" y="13858"/>
                      <a:pt x="1142" y="13190"/>
                      <a:pt x="1093" y="12505"/>
                    </a:cubicBezTo>
                    <a:lnTo>
                      <a:pt x="848" y="9391"/>
                    </a:lnTo>
                    <a:cubicBezTo>
                      <a:pt x="800" y="8804"/>
                      <a:pt x="783" y="8234"/>
                      <a:pt x="734" y="7663"/>
                    </a:cubicBezTo>
                    <a:cubicBezTo>
                      <a:pt x="685" y="6750"/>
                      <a:pt x="620" y="5854"/>
                      <a:pt x="555" y="4957"/>
                    </a:cubicBezTo>
                    <a:cubicBezTo>
                      <a:pt x="522" y="4403"/>
                      <a:pt x="490" y="3848"/>
                      <a:pt x="457" y="3294"/>
                    </a:cubicBezTo>
                    <a:lnTo>
                      <a:pt x="327" y="1337"/>
                    </a:lnTo>
                    <a:cubicBezTo>
                      <a:pt x="310" y="979"/>
                      <a:pt x="294" y="636"/>
                      <a:pt x="278" y="261"/>
                    </a:cubicBezTo>
                    <a:cubicBezTo>
                      <a:pt x="278" y="180"/>
                      <a:pt x="245" y="115"/>
                      <a:pt x="229" y="66"/>
                    </a:cubicBezTo>
                    <a:cubicBezTo>
                      <a:pt x="229" y="17"/>
                      <a:pt x="164" y="1"/>
                      <a:pt x="1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1319850" y="1222050"/>
                <a:ext cx="32625" cy="375050"/>
              </a:xfrm>
              <a:custGeom>
                <a:rect b="b" l="l" r="r" t="t"/>
                <a:pathLst>
                  <a:path extrusionOk="0" h="15002" w="1305">
                    <a:moveTo>
                      <a:pt x="114" y="0"/>
                    </a:moveTo>
                    <a:cubicBezTo>
                      <a:pt x="65" y="0"/>
                      <a:pt x="17" y="33"/>
                      <a:pt x="0" y="98"/>
                    </a:cubicBezTo>
                    <a:lnTo>
                      <a:pt x="0" y="261"/>
                    </a:lnTo>
                    <a:cubicBezTo>
                      <a:pt x="0" y="522"/>
                      <a:pt x="17" y="767"/>
                      <a:pt x="33" y="1044"/>
                    </a:cubicBezTo>
                    <a:cubicBezTo>
                      <a:pt x="82" y="1680"/>
                      <a:pt x="98" y="2348"/>
                      <a:pt x="147" y="3000"/>
                    </a:cubicBezTo>
                    <a:cubicBezTo>
                      <a:pt x="229" y="4027"/>
                      <a:pt x="310" y="5054"/>
                      <a:pt x="408" y="6065"/>
                    </a:cubicBezTo>
                    <a:cubicBezTo>
                      <a:pt x="555" y="7435"/>
                      <a:pt x="636" y="8804"/>
                      <a:pt x="718" y="10157"/>
                    </a:cubicBezTo>
                    <a:cubicBezTo>
                      <a:pt x="750" y="10809"/>
                      <a:pt x="767" y="11445"/>
                      <a:pt x="815" y="12097"/>
                    </a:cubicBezTo>
                    <a:lnTo>
                      <a:pt x="930" y="14005"/>
                    </a:lnTo>
                    <a:cubicBezTo>
                      <a:pt x="962" y="14233"/>
                      <a:pt x="962" y="14494"/>
                      <a:pt x="978" y="14706"/>
                    </a:cubicBezTo>
                    <a:cubicBezTo>
                      <a:pt x="962" y="14771"/>
                      <a:pt x="962" y="14787"/>
                      <a:pt x="978" y="14820"/>
                    </a:cubicBezTo>
                    <a:cubicBezTo>
                      <a:pt x="978" y="14918"/>
                      <a:pt x="1011" y="14983"/>
                      <a:pt x="1093" y="14999"/>
                    </a:cubicBezTo>
                    <a:cubicBezTo>
                      <a:pt x="1104" y="15001"/>
                      <a:pt x="1116" y="15002"/>
                      <a:pt x="1127" y="15002"/>
                    </a:cubicBezTo>
                    <a:cubicBezTo>
                      <a:pt x="1223" y="15002"/>
                      <a:pt x="1290" y="14940"/>
                      <a:pt x="1305" y="14853"/>
                    </a:cubicBezTo>
                    <a:lnTo>
                      <a:pt x="1305" y="14657"/>
                    </a:lnTo>
                    <a:cubicBezTo>
                      <a:pt x="1288" y="14282"/>
                      <a:pt x="1256" y="13891"/>
                      <a:pt x="1239" y="13532"/>
                    </a:cubicBezTo>
                    <a:cubicBezTo>
                      <a:pt x="1174" y="12619"/>
                      <a:pt x="1125" y="11674"/>
                      <a:pt x="1060" y="10761"/>
                    </a:cubicBezTo>
                    <a:cubicBezTo>
                      <a:pt x="1011" y="10174"/>
                      <a:pt x="995" y="9554"/>
                      <a:pt x="962" y="8967"/>
                    </a:cubicBezTo>
                    <a:lnTo>
                      <a:pt x="767" y="6636"/>
                    </a:lnTo>
                    <a:cubicBezTo>
                      <a:pt x="718" y="6049"/>
                      <a:pt x="669" y="5478"/>
                      <a:pt x="603" y="4891"/>
                    </a:cubicBezTo>
                    <a:cubicBezTo>
                      <a:pt x="555" y="4223"/>
                      <a:pt x="473" y="3538"/>
                      <a:pt x="424" y="2870"/>
                    </a:cubicBezTo>
                    <a:cubicBezTo>
                      <a:pt x="359" y="2055"/>
                      <a:pt x="326" y="1223"/>
                      <a:pt x="277" y="408"/>
                    </a:cubicBezTo>
                    <a:cubicBezTo>
                      <a:pt x="277" y="310"/>
                      <a:pt x="245" y="180"/>
                      <a:pt x="229" y="82"/>
                    </a:cubicBezTo>
                    <a:cubicBezTo>
                      <a:pt x="196" y="17"/>
                      <a:pt x="163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1261150" y="1232975"/>
                <a:ext cx="31000" cy="374000"/>
              </a:xfrm>
              <a:custGeom>
                <a:rect b="b" l="l" r="r" t="t"/>
                <a:pathLst>
                  <a:path extrusionOk="0" h="14960" w="1240">
                    <a:moveTo>
                      <a:pt x="124" y="0"/>
                    </a:moveTo>
                    <a:cubicBezTo>
                      <a:pt x="116" y="0"/>
                      <a:pt x="107" y="1"/>
                      <a:pt x="98" y="3"/>
                    </a:cubicBezTo>
                    <a:cubicBezTo>
                      <a:pt x="49" y="36"/>
                      <a:pt x="1" y="69"/>
                      <a:pt x="1" y="134"/>
                    </a:cubicBezTo>
                    <a:lnTo>
                      <a:pt x="1" y="232"/>
                    </a:lnTo>
                    <a:cubicBezTo>
                      <a:pt x="147" y="1226"/>
                      <a:pt x="245" y="2270"/>
                      <a:pt x="310" y="3297"/>
                    </a:cubicBezTo>
                    <a:cubicBezTo>
                      <a:pt x="376" y="4030"/>
                      <a:pt x="392" y="4764"/>
                      <a:pt x="408" y="5498"/>
                    </a:cubicBezTo>
                    <a:cubicBezTo>
                      <a:pt x="457" y="6590"/>
                      <a:pt x="473" y="7715"/>
                      <a:pt x="539" y="8840"/>
                    </a:cubicBezTo>
                    <a:cubicBezTo>
                      <a:pt x="571" y="9753"/>
                      <a:pt x="636" y="10682"/>
                      <a:pt x="702" y="11611"/>
                    </a:cubicBezTo>
                    <a:cubicBezTo>
                      <a:pt x="718" y="12117"/>
                      <a:pt x="751" y="12622"/>
                      <a:pt x="799" y="13128"/>
                    </a:cubicBezTo>
                    <a:cubicBezTo>
                      <a:pt x="832" y="13617"/>
                      <a:pt x="881" y="14090"/>
                      <a:pt x="914" y="14579"/>
                    </a:cubicBezTo>
                    <a:cubicBezTo>
                      <a:pt x="946" y="14709"/>
                      <a:pt x="946" y="14807"/>
                      <a:pt x="1028" y="14905"/>
                    </a:cubicBezTo>
                    <a:cubicBezTo>
                      <a:pt x="1052" y="14941"/>
                      <a:pt x="1086" y="14960"/>
                      <a:pt x="1122" y="14960"/>
                    </a:cubicBezTo>
                    <a:cubicBezTo>
                      <a:pt x="1134" y="14960"/>
                      <a:pt x="1146" y="14958"/>
                      <a:pt x="1158" y="14954"/>
                    </a:cubicBezTo>
                    <a:cubicBezTo>
                      <a:pt x="1207" y="14921"/>
                      <a:pt x="1240" y="14872"/>
                      <a:pt x="1240" y="14823"/>
                    </a:cubicBezTo>
                    <a:cubicBezTo>
                      <a:pt x="1223" y="14693"/>
                      <a:pt x="1207" y="14595"/>
                      <a:pt x="1223" y="14497"/>
                    </a:cubicBezTo>
                    <a:cubicBezTo>
                      <a:pt x="1142" y="13486"/>
                      <a:pt x="1060" y="12443"/>
                      <a:pt x="979" y="11400"/>
                    </a:cubicBezTo>
                    <a:cubicBezTo>
                      <a:pt x="946" y="10845"/>
                      <a:pt x="897" y="10324"/>
                      <a:pt x="881" y="9769"/>
                    </a:cubicBezTo>
                    <a:cubicBezTo>
                      <a:pt x="832" y="9101"/>
                      <a:pt x="799" y="8449"/>
                      <a:pt x="783" y="7780"/>
                    </a:cubicBezTo>
                    <a:cubicBezTo>
                      <a:pt x="751" y="7307"/>
                      <a:pt x="751" y="6818"/>
                      <a:pt x="734" y="6329"/>
                    </a:cubicBezTo>
                    <a:cubicBezTo>
                      <a:pt x="702" y="5628"/>
                      <a:pt x="653" y="4927"/>
                      <a:pt x="636" y="4226"/>
                    </a:cubicBezTo>
                    <a:cubicBezTo>
                      <a:pt x="588" y="2971"/>
                      <a:pt x="473" y="1715"/>
                      <a:pt x="327" y="476"/>
                    </a:cubicBezTo>
                    <a:cubicBezTo>
                      <a:pt x="327" y="362"/>
                      <a:pt x="294" y="215"/>
                      <a:pt x="245" y="85"/>
                    </a:cubicBezTo>
                    <a:cubicBezTo>
                      <a:pt x="231" y="43"/>
                      <a:pt x="180" y="0"/>
                      <a:pt x="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1493075" y="1241100"/>
                <a:ext cx="33025" cy="353575"/>
              </a:xfrm>
              <a:custGeom>
                <a:rect b="b" l="l" r="r" t="t"/>
                <a:pathLst>
                  <a:path extrusionOk="0" h="14143" w="1321">
                    <a:moveTo>
                      <a:pt x="115" y="1"/>
                    </a:moveTo>
                    <a:cubicBezTo>
                      <a:pt x="103" y="1"/>
                      <a:pt x="92" y="2"/>
                      <a:pt x="82" y="5"/>
                    </a:cubicBezTo>
                    <a:cubicBezTo>
                      <a:pt x="0" y="21"/>
                      <a:pt x="0" y="86"/>
                      <a:pt x="0" y="168"/>
                    </a:cubicBezTo>
                    <a:cubicBezTo>
                      <a:pt x="0" y="265"/>
                      <a:pt x="33" y="380"/>
                      <a:pt x="33" y="477"/>
                    </a:cubicBezTo>
                    <a:cubicBezTo>
                      <a:pt x="131" y="1635"/>
                      <a:pt x="261" y="2825"/>
                      <a:pt x="359" y="3983"/>
                    </a:cubicBezTo>
                    <a:cubicBezTo>
                      <a:pt x="457" y="5140"/>
                      <a:pt x="538" y="6314"/>
                      <a:pt x="620" y="7488"/>
                    </a:cubicBezTo>
                    <a:cubicBezTo>
                      <a:pt x="685" y="8319"/>
                      <a:pt x="734" y="9167"/>
                      <a:pt x="799" y="9999"/>
                    </a:cubicBezTo>
                    <a:cubicBezTo>
                      <a:pt x="848" y="10830"/>
                      <a:pt x="897" y="11694"/>
                      <a:pt x="962" y="12526"/>
                    </a:cubicBezTo>
                    <a:cubicBezTo>
                      <a:pt x="978" y="12966"/>
                      <a:pt x="995" y="13406"/>
                      <a:pt x="1011" y="13846"/>
                    </a:cubicBezTo>
                    <a:cubicBezTo>
                      <a:pt x="1011" y="13928"/>
                      <a:pt x="1011" y="14009"/>
                      <a:pt x="1060" y="14074"/>
                    </a:cubicBezTo>
                    <a:cubicBezTo>
                      <a:pt x="1088" y="14103"/>
                      <a:pt x="1128" y="14143"/>
                      <a:pt x="1181" y="14143"/>
                    </a:cubicBezTo>
                    <a:cubicBezTo>
                      <a:pt x="1189" y="14143"/>
                      <a:pt x="1198" y="14142"/>
                      <a:pt x="1207" y="14140"/>
                    </a:cubicBezTo>
                    <a:cubicBezTo>
                      <a:pt x="1256" y="14140"/>
                      <a:pt x="1304" y="14091"/>
                      <a:pt x="1304" y="14058"/>
                    </a:cubicBezTo>
                    <a:cubicBezTo>
                      <a:pt x="1321" y="13993"/>
                      <a:pt x="1321" y="13911"/>
                      <a:pt x="1321" y="13846"/>
                    </a:cubicBezTo>
                    <a:cubicBezTo>
                      <a:pt x="1304" y="13618"/>
                      <a:pt x="1304" y="13422"/>
                      <a:pt x="1288" y="13194"/>
                    </a:cubicBezTo>
                    <a:cubicBezTo>
                      <a:pt x="1256" y="12591"/>
                      <a:pt x="1239" y="11955"/>
                      <a:pt x="1207" y="11384"/>
                    </a:cubicBezTo>
                    <a:lnTo>
                      <a:pt x="1011" y="8808"/>
                    </a:lnTo>
                    <a:cubicBezTo>
                      <a:pt x="978" y="8075"/>
                      <a:pt x="930" y="7341"/>
                      <a:pt x="881" y="6607"/>
                    </a:cubicBezTo>
                    <a:cubicBezTo>
                      <a:pt x="799" y="5597"/>
                      <a:pt x="718" y="4586"/>
                      <a:pt x="636" y="3575"/>
                    </a:cubicBezTo>
                    <a:cubicBezTo>
                      <a:pt x="555" y="2548"/>
                      <a:pt x="440" y="1553"/>
                      <a:pt x="343" y="543"/>
                    </a:cubicBezTo>
                    <a:cubicBezTo>
                      <a:pt x="326" y="396"/>
                      <a:pt x="310" y="249"/>
                      <a:pt x="261" y="135"/>
                    </a:cubicBezTo>
                    <a:cubicBezTo>
                      <a:pt x="247" y="39"/>
                      <a:pt x="176" y="1"/>
                      <a:pt x="1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1215500" y="1290025"/>
                <a:ext cx="19175" cy="274975"/>
              </a:xfrm>
              <a:custGeom>
                <a:rect b="b" l="l" r="r" t="t"/>
                <a:pathLst>
                  <a:path extrusionOk="0" h="10999" w="767">
                    <a:moveTo>
                      <a:pt x="138" y="1"/>
                    </a:moveTo>
                    <a:cubicBezTo>
                      <a:pt x="86" y="1"/>
                      <a:pt x="47" y="43"/>
                      <a:pt x="33" y="85"/>
                    </a:cubicBezTo>
                    <a:cubicBezTo>
                      <a:pt x="1" y="200"/>
                      <a:pt x="17" y="297"/>
                      <a:pt x="17" y="395"/>
                    </a:cubicBezTo>
                    <a:cubicBezTo>
                      <a:pt x="17" y="1145"/>
                      <a:pt x="33" y="1911"/>
                      <a:pt x="50" y="2482"/>
                    </a:cubicBezTo>
                    <a:cubicBezTo>
                      <a:pt x="82" y="3102"/>
                      <a:pt x="82" y="3558"/>
                      <a:pt x="50" y="3982"/>
                    </a:cubicBezTo>
                    <a:cubicBezTo>
                      <a:pt x="98" y="4846"/>
                      <a:pt x="164" y="5694"/>
                      <a:pt x="213" y="6558"/>
                    </a:cubicBezTo>
                    <a:cubicBezTo>
                      <a:pt x="261" y="7096"/>
                      <a:pt x="278" y="7650"/>
                      <a:pt x="327" y="8205"/>
                    </a:cubicBezTo>
                    <a:cubicBezTo>
                      <a:pt x="376" y="9052"/>
                      <a:pt x="441" y="9916"/>
                      <a:pt x="457" y="10764"/>
                    </a:cubicBezTo>
                    <a:cubicBezTo>
                      <a:pt x="457" y="10829"/>
                      <a:pt x="490" y="10878"/>
                      <a:pt x="490" y="10911"/>
                    </a:cubicBezTo>
                    <a:cubicBezTo>
                      <a:pt x="506" y="10960"/>
                      <a:pt x="539" y="10992"/>
                      <a:pt x="588" y="10992"/>
                    </a:cubicBezTo>
                    <a:cubicBezTo>
                      <a:pt x="603" y="10996"/>
                      <a:pt x="617" y="10998"/>
                      <a:pt x="631" y="10998"/>
                    </a:cubicBezTo>
                    <a:cubicBezTo>
                      <a:pt x="675" y="10998"/>
                      <a:pt x="709" y="10977"/>
                      <a:pt x="734" y="10927"/>
                    </a:cubicBezTo>
                    <a:cubicBezTo>
                      <a:pt x="767" y="10846"/>
                      <a:pt x="767" y="10748"/>
                      <a:pt x="767" y="10666"/>
                    </a:cubicBezTo>
                    <a:cubicBezTo>
                      <a:pt x="734" y="9998"/>
                      <a:pt x="702" y="9346"/>
                      <a:pt x="669" y="8677"/>
                    </a:cubicBezTo>
                    <a:cubicBezTo>
                      <a:pt x="620" y="8074"/>
                      <a:pt x="588" y="7471"/>
                      <a:pt x="539" y="6884"/>
                    </a:cubicBezTo>
                    <a:cubicBezTo>
                      <a:pt x="522" y="6427"/>
                      <a:pt x="506" y="6004"/>
                      <a:pt x="457" y="5547"/>
                    </a:cubicBezTo>
                    <a:cubicBezTo>
                      <a:pt x="359" y="4553"/>
                      <a:pt x="343" y="3542"/>
                      <a:pt x="294" y="2515"/>
                    </a:cubicBezTo>
                    <a:cubicBezTo>
                      <a:pt x="278" y="1797"/>
                      <a:pt x="278" y="1064"/>
                      <a:pt x="278" y="363"/>
                    </a:cubicBezTo>
                    <a:cubicBezTo>
                      <a:pt x="261" y="281"/>
                      <a:pt x="261" y="200"/>
                      <a:pt x="261" y="118"/>
                    </a:cubicBezTo>
                    <a:cubicBezTo>
                      <a:pt x="261" y="53"/>
                      <a:pt x="213" y="4"/>
                      <a:pt x="164" y="4"/>
                    </a:cubicBezTo>
                    <a:cubicBezTo>
                      <a:pt x="155" y="2"/>
                      <a:pt x="146" y="1"/>
                      <a:pt x="1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1542800" y="1295700"/>
                <a:ext cx="23250" cy="263025"/>
              </a:xfrm>
              <a:custGeom>
                <a:rect b="b" l="l" r="r" t="t"/>
                <a:pathLst>
                  <a:path extrusionOk="0" h="10521" w="930">
                    <a:moveTo>
                      <a:pt x="132" y="1"/>
                    </a:moveTo>
                    <a:cubicBezTo>
                      <a:pt x="121" y="1"/>
                      <a:pt x="110" y="2"/>
                      <a:pt x="98" y="5"/>
                    </a:cubicBezTo>
                    <a:cubicBezTo>
                      <a:pt x="65" y="22"/>
                      <a:pt x="17" y="70"/>
                      <a:pt x="17" y="103"/>
                    </a:cubicBezTo>
                    <a:cubicBezTo>
                      <a:pt x="17" y="217"/>
                      <a:pt x="0" y="315"/>
                      <a:pt x="17" y="413"/>
                    </a:cubicBezTo>
                    <a:cubicBezTo>
                      <a:pt x="65" y="886"/>
                      <a:pt x="131" y="1326"/>
                      <a:pt x="163" y="1799"/>
                    </a:cubicBezTo>
                    <a:cubicBezTo>
                      <a:pt x="310" y="3070"/>
                      <a:pt x="375" y="4326"/>
                      <a:pt x="424" y="5614"/>
                    </a:cubicBezTo>
                    <a:cubicBezTo>
                      <a:pt x="473" y="6429"/>
                      <a:pt x="489" y="7244"/>
                      <a:pt x="538" y="8059"/>
                    </a:cubicBezTo>
                    <a:cubicBezTo>
                      <a:pt x="571" y="8776"/>
                      <a:pt x="587" y="9477"/>
                      <a:pt x="587" y="10195"/>
                    </a:cubicBezTo>
                    <a:cubicBezTo>
                      <a:pt x="587" y="10276"/>
                      <a:pt x="587" y="10358"/>
                      <a:pt x="620" y="10439"/>
                    </a:cubicBezTo>
                    <a:cubicBezTo>
                      <a:pt x="636" y="10488"/>
                      <a:pt x="669" y="10521"/>
                      <a:pt x="718" y="10521"/>
                    </a:cubicBezTo>
                    <a:cubicBezTo>
                      <a:pt x="783" y="10521"/>
                      <a:pt x="815" y="10505"/>
                      <a:pt x="848" y="10456"/>
                    </a:cubicBezTo>
                    <a:cubicBezTo>
                      <a:pt x="881" y="10407"/>
                      <a:pt x="897" y="10358"/>
                      <a:pt x="897" y="10293"/>
                    </a:cubicBezTo>
                    <a:cubicBezTo>
                      <a:pt x="930" y="10162"/>
                      <a:pt x="930" y="10032"/>
                      <a:pt x="930" y="9885"/>
                    </a:cubicBezTo>
                    <a:cubicBezTo>
                      <a:pt x="897" y="9233"/>
                      <a:pt x="897" y="8581"/>
                      <a:pt x="864" y="7929"/>
                    </a:cubicBezTo>
                    <a:cubicBezTo>
                      <a:pt x="815" y="7032"/>
                      <a:pt x="783" y="6135"/>
                      <a:pt x="701" y="5190"/>
                    </a:cubicBezTo>
                    <a:cubicBezTo>
                      <a:pt x="652" y="4293"/>
                      <a:pt x="620" y="3413"/>
                      <a:pt x="538" y="2516"/>
                    </a:cubicBezTo>
                    <a:cubicBezTo>
                      <a:pt x="473" y="1733"/>
                      <a:pt x="375" y="967"/>
                      <a:pt x="294" y="185"/>
                    </a:cubicBezTo>
                    <a:cubicBezTo>
                      <a:pt x="261" y="152"/>
                      <a:pt x="261" y="103"/>
                      <a:pt x="245" y="70"/>
                    </a:cubicBezTo>
                    <a:cubicBezTo>
                      <a:pt x="231" y="30"/>
                      <a:pt x="185" y="1"/>
                      <a:pt x="1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1192275" y="1364700"/>
                <a:ext cx="397000" cy="55875"/>
              </a:xfrm>
              <a:custGeom>
                <a:rect b="b" l="l" r="r" t="t"/>
                <a:pathLst>
                  <a:path extrusionOk="0" h="2235" w="15880">
                    <a:moveTo>
                      <a:pt x="15652" y="0"/>
                    </a:moveTo>
                    <a:cubicBezTo>
                      <a:pt x="15374" y="17"/>
                      <a:pt x="15065" y="33"/>
                      <a:pt x="14788" y="82"/>
                    </a:cubicBezTo>
                    <a:cubicBezTo>
                      <a:pt x="13271" y="261"/>
                      <a:pt x="11788" y="473"/>
                      <a:pt x="10271" y="636"/>
                    </a:cubicBezTo>
                    <a:cubicBezTo>
                      <a:pt x="9342" y="718"/>
                      <a:pt x="8429" y="816"/>
                      <a:pt x="7484" y="930"/>
                    </a:cubicBezTo>
                    <a:cubicBezTo>
                      <a:pt x="6522" y="1044"/>
                      <a:pt x="5543" y="1158"/>
                      <a:pt x="4565" y="1305"/>
                    </a:cubicBezTo>
                    <a:cubicBezTo>
                      <a:pt x="3701" y="1419"/>
                      <a:pt x="2837" y="1566"/>
                      <a:pt x="1989" y="1696"/>
                    </a:cubicBezTo>
                    <a:cubicBezTo>
                      <a:pt x="1386" y="1778"/>
                      <a:pt x="799" y="1859"/>
                      <a:pt x="212" y="1957"/>
                    </a:cubicBezTo>
                    <a:cubicBezTo>
                      <a:pt x="82" y="1973"/>
                      <a:pt x="0" y="2055"/>
                      <a:pt x="33" y="2136"/>
                    </a:cubicBezTo>
                    <a:cubicBezTo>
                      <a:pt x="49" y="2218"/>
                      <a:pt x="131" y="2234"/>
                      <a:pt x="277" y="2234"/>
                    </a:cubicBezTo>
                    <a:cubicBezTo>
                      <a:pt x="332" y="2234"/>
                      <a:pt x="386" y="2227"/>
                      <a:pt x="440" y="2227"/>
                    </a:cubicBezTo>
                    <a:cubicBezTo>
                      <a:pt x="468" y="2227"/>
                      <a:pt x="495" y="2229"/>
                      <a:pt x="522" y="2234"/>
                    </a:cubicBezTo>
                    <a:lnTo>
                      <a:pt x="1614" y="2055"/>
                    </a:lnTo>
                    <a:cubicBezTo>
                      <a:pt x="2919" y="1875"/>
                      <a:pt x="4207" y="1663"/>
                      <a:pt x="5511" y="1484"/>
                    </a:cubicBezTo>
                    <a:cubicBezTo>
                      <a:pt x="6717" y="1305"/>
                      <a:pt x="7940" y="1174"/>
                      <a:pt x="9130" y="1028"/>
                    </a:cubicBezTo>
                    <a:cubicBezTo>
                      <a:pt x="10027" y="913"/>
                      <a:pt x="10924" y="832"/>
                      <a:pt x="11820" y="734"/>
                    </a:cubicBezTo>
                    <a:cubicBezTo>
                      <a:pt x="12929" y="604"/>
                      <a:pt x="14021" y="424"/>
                      <a:pt x="15130" y="327"/>
                    </a:cubicBezTo>
                    <a:cubicBezTo>
                      <a:pt x="15309" y="310"/>
                      <a:pt x="15521" y="278"/>
                      <a:pt x="15700" y="261"/>
                    </a:cubicBezTo>
                    <a:cubicBezTo>
                      <a:pt x="15815" y="261"/>
                      <a:pt x="15880" y="180"/>
                      <a:pt x="15864" y="98"/>
                    </a:cubicBezTo>
                    <a:cubicBezTo>
                      <a:pt x="15815" y="0"/>
                      <a:pt x="15733" y="0"/>
                      <a:pt x="156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1197975" y="1308550"/>
                <a:ext cx="382750" cy="58200"/>
              </a:xfrm>
              <a:custGeom>
                <a:rect b="b" l="l" r="r" t="t"/>
                <a:pathLst>
                  <a:path extrusionOk="0" h="2328" w="15310">
                    <a:moveTo>
                      <a:pt x="15155" y="1"/>
                    </a:moveTo>
                    <a:cubicBezTo>
                      <a:pt x="15127" y="1"/>
                      <a:pt x="15096" y="7"/>
                      <a:pt x="15065" y="13"/>
                    </a:cubicBezTo>
                    <a:cubicBezTo>
                      <a:pt x="14560" y="143"/>
                      <a:pt x="14021" y="209"/>
                      <a:pt x="13516" y="257"/>
                    </a:cubicBezTo>
                    <a:cubicBezTo>
                      <a:pt x="12554" y="388"/>
                      <a:pt x="11576" y="518"/>
                      <a:pt x="10614" y="632"/>
                    </a:cubicBezTo>
                    <a:lnTo>
                      <a:pt x="7989" y="942"/>
                    </a:lnTo>
                    <a:cubicBezTo>
                      <a:pt x="7044" y="1040"/>
                      <a:pt x="6114" y="1187"/>
                      <a:pt x="5185" y="1333"/>
                    </a:cubicBezTo>
                    <a:lnTo>
                      <a:pt x="2299" y="1757"/>
                    </a:lnTo>
                    <a:cubicBezTo>
                      <a:pt x="1615" y="1855"/>
                      <a:pt x="914" y="1937"/>
                      <a:pt x="229" y="2035"/>
                    </a:cubicBezTo>
                    <a:cubicBezTo>
                      <a:pt x="164" y="2035"/>
                      <a:pt x="98" y="2067"/>
                      <a:pt x="66" y="2083"/>
                    </a:cubicBezTo>
                    <a:cubicBezTo>
                      <a:pt x="17" y="2083"/>
                      <a:pt x="1" y="2149"/>
                      <a:pt x="1" y="2181"/>
                    </a:cubicBezTo>
                    <a:cubicBezTo>
                      <a:pt x="1" y="2230"/>
                      <a:pt x="17" y="2263"/>
                      <a:pt x="66" y="2279"/>
                    </a:cubicBezTo>
                    <a:cubicBezTo>
                      <a:pt x="131" y="2312"/>
                      <a:pt x="180" y="2328"/>
                      <a:pt x="245" y="2328"/>
                    </a:cubicBezTo>
                    <a:cubicBezTo>
                      <a:pt x="343" y="2312"/>
                      <a:pt x="457" y="2279"/>
                      <a:pt x="571" y="2279"/>
                    </a:cubicBezTo>
                    <a:cubicBezTo>
                      <a:pt x="1158" y="2198"/>
                      <a:pt x="1729" y="2116"/>
                      <a:pt x="2332" y="2035"/>
                    </a:cubicBezTo>
                    <a:cubicBezTo>
                      <a:pt x="3326" y="1888"/>
                      <a:pt x="4305" y="1757"/>
                      <a:pt x="5283" y="1594"/>
                    </a:cubicBezTo>
                    <a:cubicBezTo>
                      <a:pt x="6343" y="1431"/>
                      <a:pt x="7419" y="1285"/>
                      <a:pt x="8495" y="1154"/>
                    </a:cubicBezTo>
                    <a:cubicBezTo>
                      <a:pt x="9342" y="1056"/>
                      <a:pt x="10158" y="975"/>
                      <a:pt x="10989" y="877"/>
                    </a:cubicBezTo>
                    <a:cubicBezTo>
                      <a:pt x="12147" y="730"/>
                      <a:pt x="13304" y="567"/>
                      <a:pt x="14462" y="404"/>
                    </a:cubicBezTo>
                    <a:cubicBezTo>
                      <a:pt x="14690" y="388"/>
                      <a:pt x="14918" y="372"/>
                      <a:pt x="15146" y="290"/>
                    </a:cubicBezTo>
                    <a:cubicBezTo>
                      <a:pt x="15244" y="241"/>
                      <a:pt x="15309" y="160"/>
                      <a:pt x="15261" y="78"/>
                    </a:cubicBezTo>
                    <a:cubicBezTo>
                      <a:pt x="15240" y="17"/>
                      <a:pt x="15201" y="1"/>
                      <a:pt x="15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1207750" y="1483725"/>
                <a:ext cx="384800" cy="38725"/>
              </a:xfrm>
              <a:custGeom>
                <a:rect b="b" l="l" r="r" t="t"/>
                <a:pathLst>
                  <a:path extrusionOk="0" h="1549" w="15392">
                    <a:moveTo>
                      <a:pt x="15179" y="0"/>
                    </a:moveTo>
                    <a:lnTo>
                      <a:pt x="14446" y="65"/>
                    </a:lnTo>
                    <a:cubicBezTo>
                      <a:pt x="13761" y="130"/>
                      <a:pt x="13076" y="196"/>
                      <a:pt x="12391" y="245"/>
                    </a:cubicBezTo>
                    <a:cubicBezTo>
                      <a:pt x="11772" y="294"/>
                      <a:pt x="11185" y="359"/>
                      <a:pt x="10598" y="408"/>
                    </a:cubicBezTo>
                    <a:cubicBezTo>
                      <a:pt x="9930" y="457"/>
                      <a:pt x="9277" y="522"/>
                      <a:pt x="8593" y="571"/>
                    </a:cubicBezTo>
                    <a:cubicBezTo>
                      <a:pt x="7908" y="620"/>
                      <a:pt x="7240" y="652"/>
                      <a:pt x="6539" y="717"/>
                    </a:cubicBezTo>
                    <a:lnTo>
                      <a:pt x="4272" y="897"/>
                    </a:lnTo>
                    <a:lnTo>
                      <a:pt x="2381" y="1092"/>
                    </a:lnTo>
                    <a:cubicBezTo>
                      <a:pt x="1713" y="1125"/>
                      <a:pt x="1061" y="1190"/>
                      <a:pt x="392" y="1255"/>
                    </a:cubicBezTo>
                    <a:cubicBezTo>
                      <a:pt x="311" y="1255"/>
                      <a:pt x="196" y="1272"/>
                      <a:pt x="115" y="1288"/>
                    </a:cubicBezTo>
                    <a:cubicBezTo>
                      <a:pt x="66" y="1304"/>
                      <a:pt x="1" y="1370"/>
                      <a:pt x="17" y="1451"/>
                    </a:cubicBezTo>
                    <a:cubicBezTo>
                      <a:pt x="33" y="1516"/>
                      <a:pt x="82" y="1549"/>
                      <a:pt x="148" y="1549"/>
                    </a:cubicBezTo>
                    <a:lnTo>
                      <a:pt x="490" y="1549"/>
                    </a:lnTo>
                    <a:cubicBezTo>
                      <a:pt x="979" y="1516"/>
                      <a:pt x="1419" y="1467"/>
                      <a:pt x="1892" y="1435"/>
                    </a:cubicBezTo>
                    <a:cubicBezTo>
                      <a:pt x="2430" y="1370"/>
                      <a:pt x="2952" y="1304"/>
                      <a:pt x="3490" y="1272"/>
                    </a:cubicBezTo>
                    <a:cubicBezTo>
                      <a:pt x="4109" y="1207"/>
                      <a:pt x="4745" y="1174"/>
                      <a:pt x="5381" y="1109"/>
                    </a:cubicBezTo>
                    <a:lnTo>
                      <a:pt x="7647" y="913"/>
                    </a:lnTo>
                    <a:cubicBezTo>
                      <a:pt x="8560" y="832"/>
                      <a:pt x="9457" y="783"/>
                      <a:pt x="10370" y="701"/>
                    </a:cubicBezTo>
                    <a:cubicBezTo>
                      <a:pt x="11576" y="587"/>
                      <a:pt x="12783" y="457"/>
                      <a:pt x="13973" y="375"/>
                    </a:cubicBezTo>
                    <a:cubicBezTo>
                      <a:pt x="14364" y="359"/>
                      <a:pt x="14739" y="310"/>
                      <a:pt x="15114" y="277"/>
                    </a:cubicBezTo>
                    <a:cubicBezTo>
                      <a:pt x="15196" y="277"/>
                      <a:pt x="15261" y="245"/>
                      <a:pt x="15326" y="228"/>
                    </a:cubicBezTo>
                    <a:cubicBezTo>
                      <a:pt x="15359" y="228"/>
                      <a:pt x="15391" y="179"/>
                      <a:pt x="15391" y="130"/>
                    </a:cubicBezTo>
                    <a:cubicBezTo>
                      <a:pt x="15391" y="65"/>
                      <a:pt x="15342" y="49"/>
                      <a:pt x="15310" y="33"/>
                    </a:cubicBezTo>
                    <a:cubicBezTo>
                      <a:pt x="15261" y="0"/>
                      <a:pt x="15228" y="0"/>
                      <a:pt x="15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1208175" y="1425725"/>
                <a:ext cx="375000" cy="52725"/>
              </a:xfrm>
              <a:custGeom>
                <a:rect b="b" l="l" r="r" t="t"/>
                <a:pathLst>
                  <a:path extrusionOk="0" h="2109" w="15000">
                    <a:moveTo>
                      <a:pt x="14840" y="1"/>
                    </a:moveTo>
                    <a:cubicBezTo>
                      <a:pt x="14804" y="1"/>
                      <a:pt x="14763" y="5"/>
                      <a:pt x="14722" y="5"/>
                    </a:cubicBezTo>
                    <a:cubicBezTo>
                      <a:pt x="14331" y="5"/>
                      <a:pt x="13956" y="54"/>
                      <a:pt x="13597" y="103"/>
                    </a:cubicBezTo>
                    <a:cubicBezTo>
                      <a:pt x="12815" y="201"/>
                      <a:pt x="12048" y="331"/>
                      <a:pt x="11249" y="413"/>
                    </a:cubicBezTo>
                    <a:cubicBezTo>
                      <a:pt x="10190" y="527"/>
                      <a:pt x="9114" y="657"/>
                      <a:pt x="8054" y="755"/>
                    </a:cubicBezTo>
                    <a:cubicBezTo>
                      <a:pt x="6929" y="853"/>
                      <a:pt x="5837" y="1048"/>
                      <a:pt x="4728" y="1211"/>
                    </a:cubicBezTo>
                    <a:cubicBezTo>
                      <a:pt x="3978" y="1326"/>
                      <a:pt x="3245" y="1407"/>
                      <a:pt x="2511" y="1505"/>
                    </a:cubicBezTo>
                    <a:cubicBezTo>
                      <a:pt x="1777" y="1619"/>
                      <a:pt x="1027" y="1701"/>
                      <a:pt x="294" y="1798"/>
                    </a:cubicBezTo>
                    <a:cubicBezTo>
                      <a:pt x="212" y="1815"/>
                      <a:pt x="147" y="1831"/>
                      <a:pt x="82" y="1864"/>
                    </a:cubicBezTo>
                    <a:cubicBezTo>
                      <a:pt x="16" y="1880"/>
                      <a:pt x="0" y="1945"/>
                      <a:pt x="0" y="1994"/>
                    </a:cubicBezTo>
                    <a:cubicBezTo>
                      <a:pt x="16" y="2059"/>
                      <a:pt x="65" y="2076"/>
                      <a:pt x="131" y="2108"/>
                    </a:cubicBezTo>
                    <a:lnTo>
                      <a:pt x="245" y="2108"/>
                    </a:lnTo>
                    <a:cubicBezTo>
                      <a:pt x="310" y="2108"/>
                      <a:pt x="391" y="2108"/>
                      <a:pt x="506" y="2043"/>
                    </a:cubicBezTo>
                    <a:cubicBezTo>
                      <a:pt x="1141" y="1961"/>
                      <a:pt x="1794" y="1880"/>
                      <a:pt x="2429" y="1798"/>
                    </a:cubicBezTo>
                    <a:cubicBezTo>
                      <a:pt x="3815" y="1635"/>
                      <a:pt x="5201" y="1407"/>
                      <a:pt x="6587" y="1211"/>
                    </a:cubicBezTo>
                    <a:cubicBezTo>
                      <a:pt x="7646" y="1032"/>
                      <a:pt x="8722" y="934"/>
                      <a:pt x="9782" y="820"/>
                    </a:cubicBezTo>
                    <a:cubicBezTo>
                      <a:pt x="10500" y="739"/>
                      <a:pt x="11184" y="673"/>
                      <a:pt x="11902" y="592"/>
                    </a:cubicBezTo>
                    <a:cubicBezTo>
                      <a:pt x="12864" y="494"/>
                      <a:pt x="13793" y="315"/>
                      <a:pt x="14755" y="250"/>
                    </a:cubicBezTo>
                    <a:cubicBezTo>
                      <a:pt x="14836" y="250"/>
                      <a:pt x="14901" y="217"/>
                      <a:pt x="14967" y="201"/>
                    </a:cubicBezTo>
                    <a:cubicBezTo>
                      <a:pt x="14983" y="184"/>
                      <a:pt x="14999" y="135"/>
                      <a:pt x="14999" y="119"/>
                    </a:cubicBezTo>
                    <a:cubicBezTo>
                      <a:pt x="14999" y="86"/>
                      <a:pt x="14983" y="38"/>
                      <a:pt x="14934" y="21"/>
                    </a:cubicBezTo>
                    <a:cubicBezTo>
                      <a:pt x="14910" y="5"/>
                      <a:pt x="14877" y="1"/>
                      <a:pt x="148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1248925" y="1530050"/>
                <a:ext cx="332125" cy="42550"/>
              </a:xfrm>
              <a:custGeom>
                <a:rect b="b" l="l" r="r" t="t"/>
                <a:pathLst>
                  <a:path extrusionOk="0" h="1702" w="13285">
                    <a:moveTo>
                      <a:pt x="13069" y="0"/>
                    </a:moveTo>
                    <a:cubicBezTo>
                      <a:pt x="13028" y="0"/>
                      <a:pt x="12982" y="2"/>
                      <a:pt x="12929" y="6"/>
                    </a:cubicBezTo>
                    <a:cubicBezTo>
                      <a:pt x="12619" y="55"/>
                      <a:pt x="12293" y="87"/>
                      <a:pt x="11983" y="136"/>
                    </a:cubicBezTo>
                    <a:cubicBezTo>
                      <a:pt x="10924" y="250"/>
                      <a:pt x="9880" y="348"/>
                      <a:pt x="8853" y="478"/>
                    </a:cubicBezTo>
                    <a:lnTo>
                      <a:pt x="4940" y="902"/>
                    </a:lnTo>
                    <a:cubicBezTo>
                      <a:pt x="3636" y="1049"/>
                      <a:pt x="2332" y="1163"/>
                      <a:pt x="1028" y="1310"/>
                    </a:cubicBezTo>
                    <a:cubicBezTo>
                      <a:pt x="783" y="1326"/>
                      <a:pt x="538" y="1375"/>
                      <a:pt x="294" y="1391"/>
                    </a:cubicBezTo>
                    <a:cubicBezTo>
                      <a:pt x="229" y="1408"/>
                      <a:pt x="180" y="1408"/>
                      <a:pt x="131" y="1424"/>
                    </a:cubicBezTo>
                    <a:cubicBezTo>
                      <a:pt x="66" y="1473"/>
                      <a:pt x="0" y="1506"/>
                      <a:pt x="17" y="1587"/>
                    </a:cubicBezTo>
                    <a:cubicBezTo>
                      <a:pt x="49" y="1652"/>
                      <a:pt x="82" y="1685"/>
                      <a:pt x="147" y="1701"/>
                    </a:cubicBezTo>
                    <a:lnTo>
                      <a:pt x="212" y="1701"/>
                    </a:lnTo>
                    <a:cubicBezTo>
                      <a:pt x="408" y="1685"/>
                      <a:pt x="636" y="1652"/>
                      <a:pt x="897" y="1603"/>
                    </a:cubicBezTo>
                    <a:cubicBezTo>
                      <a:pt x="1451" y="1554"/>
                      <a:pt x="2006" y="1489"/>
                      <a:pt x="2544" y="1440"/>
                    </a:cubicBezTo>
                    <a:cubicBezTo>
                      <a:pt x="3082" y="1375"/>
                      <a:pt x="3604" y="1326"/>
                      <a:pt x="4142" y="1277"/>
                    </a:cubicBezTo>
                    <a:cubicBezTo>
                      <a:pt x="4859" y="1196"/>
                      <a:pt x="5593" y="1114"/>
                      <a:pt x="6326" y="1033"/>
                    </a:cubicBezTo>
                    <a:cubicBezTo>
                      <a:pt x="7174" y="951"/>
                      <a:pt x="8054" y="837"/>
                      <a:pt x="8902" y="739"/>
                    </a:cubicBezTo>
                    <a:cubicBezTo>
                      <a:pt x="9880" y="641"/>
                      <a:pt x="10859" y="511"/>
                      <a:pt x="11837" y="413"/>
                    </a:cubicBezTo>
                    <a:cubicBezTo>
                      <a:pt x="12228" y="381"/>
                      <a:pt x="12603" y="332"/>
                      <a:pt x="12978" y="266"/>
                    </a:cubicBezTo>
                    <a:cubicBezTo>
                      <a:pt x="13092" y="266"/>
                      <a:pt x="13239" y="266"/>
                      <a:pt x="13271" y="103"/>
                    </a:cubicBezTo>
                    <a:cubicBezTo>
                      <a:pt x="13284" y="27"/>
                      <a:pt x="13217" y="0"/>
                      <a:pt x="130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1233025" y="1259475"/>
                <a:ext cx="299200" cy="38825"/>
              </a:xfrm>
              <a:custGeom>
                <a:rect b="b" l="l" r="r" t="t"/>
                <a:pathLst>
                  <a:path extrusionOk="0" h="1553" w="11968">
                    <a:moveTo>
                      <a:pt x="11745" y="1"/>
                    </a:moveTo>
                    <a:cubicBezTo>
                      <a:pt x="11709" y="1"/>
                      <a:pt x="11674" y="3"/>
                      <a:pt x="11641" y="3"/>
                    </a:cubicBezTo>
                    <a:lnTo>
                      <a:pt x="8707" y="313"/>
                    </a:lnTo>
                    <a:cubicBezTo>
                      <a:pt x="7875" y="394"/>
                      <a:pt x="7011" y="476"/>
                      <a:pt x="6180" y="558"/>
                    </a:cubicBezTo>
                    <a:cubicBezTo>
                      <a:pt x="5495" y="623"/>
                      <a:pt x="4794" y="721"/>
                      <a:pt x="4109" y="802"/>
                    </a:cubicBezTo>
                    <a:lnTo>
                      <a:pt x="2153" y="1047"/>
                    </a:lnTo>
                    <a:cubicBezTo>
                      <a:pt x="1517" y="1128"/>
                      <a:pt x="881" y="1193"/>
                      <a:pt x="245" y="1259"/>
                    </a:cubicBezTo>
                    <a:cubicBezTo>
                      <a:pt x="196" y="1259"/>
                      <a:pt x="131" y="1275"/>
                      <a:pt x="66" y="1307"/>
                    </a:cubicBezTo>
                    <a:cubicBezTo>
                      <a:pt x="33" y="1356"/>
                      <a:pt x="1" y="1389"/>
                      <a:pt x="1" y="1438"/>
                    </a:cubicBezTo>
                    <a:cubicBezTo>
                      <a:pt x="1" y="1503"/>
                      <a:pt x="50" y="1536"/>
                      <a:pt x="82" y="1536"/>
                    </a:cubicBezTo>
                    <a:cubicBezTo>
                      <a:pt x="164" y="1552"/>
                      <a:pt x="245" y="1552"/>
                      <a:pt x="310" y="1552"/>
                    </a:cubicBezTo>
                    <a:cubicBezTo>
                      <a:pt x="767" y="1519"/>
                      <a:pt x="1191" y="1471"/>
                      <a:pt x="1631" y="1389"/>
                    </a:cubicBezTo>
                    <a:cubicBezTo>
                      <a:pt x="2332" y="1307"/>
                      <a:pt x="3000" y="1226"/>
                      <a:pt x="3702" y="1144"/>
                    </a:cubicBezTo>
                    <a:cubicBezTo>
                      <a:pt x="4305" y="1063"/>
                      <a:pt x="4941" y="981"/>
                      <a:pt x="5576" y="900"/>
                    </a:cubicBezTo>
                    <a:cubicBezTo>
                      <a:pt x="6066" y="867"/>
                      <a:pt x="6571" y="818"/>
                      <a:pt x="7076" y="769"/>
                    </a:cubicBezTo>
                    <a:lnTo>
                      <a:pt x="9457" y="525"/>
                    </a:lnTo>
                    <a:lnTo>
                      <a:pt x="11723" y="280"/>
                    </a:lnTo>
                    <a:cubicBezTo>
                      <a:pt x="11804" y="280"/>
                      <a:pt x="11870" y="248"/>
                      <a:pt x="11935" y="231"/>
                    </a:cubicBezTo>
                    <a:cubicBezTo>
                      <a:pt x="11951" y="231"/>
                      <a:pt x="11967" y="199"/>
                      <a:pt x="11967" y="150"/>
                    </a:cubicBezTo>
                    <a:cubicBezTo>
                      <a:pt x="11967" y="85"/>
                      <a:pt x="11951" y="52"/>
                      <a:pt x="11902" y="36"/>
                    </a:cubicBezTo>
                    <a:cubicBezTo>
                      <a:pt x="11853" y="6"/>
                      <a:pt x="11798" y="1"/>
                      <a:pt x="117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" name="Google Shape;114;p4"/>
            <p:cNvSpPr/>
            <p:nvPr/>
          </p:nvSpPr>
          <p:spPr>
            <a:xfrm rot="6585151">
              <a:off x="-446290" y="208265"/>
              <a:ext cx="1105904" cy="1053565"/>
            </a:xfrm>
            <a:custGeom>
              <a:rect b="b" l="l" r="r" t="t"/>
              <a:pathLst>
                <a:path extrusionOk="0" h="24417" w="25630">
                  <a:moveTo>
                    <a:pt x="13760" y="5148"/>
                  </a:moveTo>
                  <a:cubicBezTo>
                    <a:pt x="13844" y="5148"/>
                    <a:pt x="13918" y="5191"/>
                    <a:pt x="13973" y="5300"/>
                  </a:cubicBezTo>
                  <a:cubicBezTo>
                    <a:pt x="14511" y="6278"/>
                    <a:pt x="15016" y="7256"/>
                    <a:pt x="15522" y="8251"/>
                  </a:cubicBezTo>
                  <a:cubicBezTo>
                    <a:pt x="15636" y="8463"/>
                    <a:pt x="15571" y="8610"/>
                    <a:pt x="15391" y="8691"/>
                  </a:cubicBezTo>
                  <a:cubicBezTo>
                    <a:pt x="14218" y="9213"/>
                    <a:pt x="13044" y="9767"/>
                    <a:pt x="11886" y="10289"/>
                  </a:cubicBezTo>
                  <a:cubicBezTo>
                    <a:pt x="11837" y="10321"/>
                    <a:pt x="11772" y="10321"/>
                    <a:pt x="11723" y="10321"/>
                  </a:cubicBezTo>
                  <a:cubicBezTo>
                    <a:pt x="11593" y="10289"/>
                    <a:pt x="11527" y="10191"/>
                    <a:pt x="11479" y="10109"/>
                  </a:cubicBezTo>
                  <a:cubicBezTo>
                    <a:pt x="11316" y="9767"/>
                    <a:pt x="11120" y="9441"/>
                    <a:pt x="10957" y="9115"/>
                  </a:cubicBezTo>
                  <a:cubicBezTo>
                    <a:pt x="10663" y="8528"/>
                    <a:pt x="10370" y="7957"/>
                    <a:pt x="10060" y="7354"/>
                  </a:cubicBezTo>
                  <a:cubicBezTo>
                    <a:pt x="9962" y="7159"/>
                    <a:pt x="10028" y="7061"/>
                    <a:pt x="10207" y="6947"/>
                  </a:cubicBezTo>
                  <a:cubicBezTo>
                    <a:pt x="11332" y="6376"/>
                    <a:pt x="12424" y="5789"/>
                    <a:pt x="13549" y="5218"/>
                  </a:cubicBezTo>
                  <a:cubicBezTo>
                    <a:pt x="13621" y="5175"/>
                    <a:pt x="13694" y="5148"/>
                    <a:pt x="13760" y="5148"/>
                  </a:cubicBezTo>
                  <a:close/>
                  <a:moveTo>
                    <a:pt x="8807" y="7642"/>
                  </a:moveTo>
                  <a:cubicBezTo>
                    <a:pt x="8916" y="7642"/>
                    <a:pt x="8998" y="7704"/>
                    <a:pt x="9066" y="7827"/>
                  </a:cubicBezTo>
                  <a:cubicBezTo>
                    <a:pt x="9555" y="8773"/>
                    <a:pt x="10044" y="9702"/>
                    <a:pt x="10517" y="10631"/>
                  </a:cubicBezTo>
                  <a:cubicBezTo>
                    <a:pt x="10614" y="10859"/>
                    <a:pt x="10500" y="10973"/>
                    <a:pt x="10321" y="11039"/>
                  </a:cubicBezTo>
                  <a:cubicBezTo>
                    <a:pt x="9538" y="11430"/>
                    <a:pt x="8740" y="11838"/>
                    <a:pt x="7941" y="12229"/>
                  </a:cubicBezTo>
                  <a:cubicBezTo>
                    <a:pt x="7664" y="12376"/>
                    <a:pt x="7370" y="12506"/>
                    <a:pt x="7093" y="12636"/>
                  </a:cubicBezTo>
                  <a:cubicBezTo>
                    <a:pt x="7028" y="12653"/>
                    <a:pt x="6946" y="12669"/>
                    <a:pt x="6881" y="12702"/>
                  </a:cubicBezTo>
                  <a:cubicBezTo>
                    <a:pt x="6718" y="12685"/>
                    <a:pt x="6669" y="12571"/>
                    <a:pt x="6620" y="12473"/>
                  </a:cubicBezTo>
                  <a:cubicBezTo>
                    <a:pt x="6278" y="11886"/>
                    <a:pt x="5919" y="11283"/>
                    <a:pt x="5626" y="10680"/>
                  </a:cubicBezTo>
                  <a:cubicBezTo>
                    <a:pt x="5414" y="10289"/>
                    <a:pt x="5071" y="9963"/>
                    <a:pt x="5055" y="9474"/>
                  </a:cubicBezTo>
                  <a:cubicBezTo>
                    <a:pt x="5381" y="9196"/>
                    <a:pt x="5789" y="9050"/>
                    <a:pt x="6180" y="8870"/>
                  </a:cubicBezTo>
                  <a:cubicBezTo>
                    <a:pt x="6995" y="8463"/>
                    <a:pt x="7827" y="8071"/>
                    <a:pt x="8642" y="7680"/>
                  </a:cubicBezTo>
                  <a:cubicBezTo>
                    <a:pt x="8703" y="7655"/>
                    <a:pt x="8758" y="7642"/>
                    <a:pt x="8807" y="7642"/>
                  </a:cubicBezTo>
                  <a:close/>
                  <a:moveTo>
                    <a:pt x="16050" y="9639"/>
                  </a:moveTo>
                  <a:cubicBezTo>
                    <a:pt x="16155" y="9639"/>
                    <a:pt x="16243" y="9687"/>
                    <a:pt x="16304" y="9800"/>
                  </a:cubicBezTo>
                  <a:cubicBezTo>
                    <a:pt x="16956" y="11055"/>
                    <a:pt x="17592" y="12294"/>
                    <a:pt x="18244" y="13533"/>
                  </a:cubicBezTo>
                  <a:cubicBezTo>
                    <a:pt x="18261" y="13549"/>
                    <a:pt x="18261" y="13582"/>
                    <a:pt x="18261" y="13598"/>
                  </a:cubicBezTo>
                  <a:cubicBezTo>
                    <a:pt x="18277" y="13712"/>
                    <a:pt x="18196" y="13778"/>
                    <a:pt x="18163" y="13843"/>
                  </a:cubicBezTo>
                  <a:cubicBezTo>
                    <a:pt x="18098" y="13875"/>
                    <a:pt x="18016" y="13924"/>
                    <a:pt x="17935" y="13957"/>
                  </a:cubicBezTo>
                  <a:cubicBezTo>
                    <a:pt x="16875" y="14479"/>
                    <a:pt x="15832" y="15000"/>
                    <a:pt x="14772" y="15506"/>
                  </a:cubicBezTo>
                  <a:cubicBezTo>
                    <a:pt x="14607" y="15595"/>
                    <a:pt x="14506" y="15644"/>
                    <a:pt x="14431" y="15644"/>
                  </a:cubicBezTo>
                  <a:cubicBezTo>
                    <a:pt x="14327" y="15644"/>
                    <a:pt x="14273" y="15551"/>
                    <a:pt x="14169" y="15343"/>
                  </a:cubicBezTo>
                  <a:cubicBezTo>
                    <a:pt x="13533" y="14136"/>
                    <a:pt x="12913" y="12962"/>
                    <a:pt x="12310" y="11756"/>
                  </a:cubicBezTo>
                  <a:cubicBezTo>
                    <a:pt x="12163" y="11495"/>
                    <a:pt x="12180" y="11381"/>
                    <a:pt x="12424" y="11267"/>
                  </a:cubicBezTo>
                  <a:cubicBezTo>
                    <a:pt x="13565" y="10729"/>
                    <a:pt x="14707" y="10207"/>
                    <a:pt x="15848" y="9686"/>
                  </a:cubicBezTo>
                  <a:cubicBezTo>
                    <a:pt x="15920" y="9655"/>
                    <a:pt x="15988" y="9639"/>
                    <a:pt x="16050" y="9639"/>
                  </a:cubicBezTo>
                  <a:close/>
                  <a:moveTo>
                    <a:pt x="11067" y="11965"/>
                  </a:moveTo>
                  <a:cubicBezTo>
                    <a:pt x="11159" y="11965"/>
                    <a:pt x="11215" y="12032"/>
                    <a:pt x="11283" y="12196"/>
                  </a:cubicBezTo>
                  <a:cubicBezTo>
                    <a:pt x="11919" y="13435"/>
                    <a:pt x="12555" y="14674"/>
                    <a:pt x="13207" y="15913"/>
                  </a:cubicBezTo>
                  <a:cubicBezTo>
                    <a:pt x="13305" y="16125"/>
                    <a:pt x="13272" y="16239"/>
                    <a:pt x="13076" y="16354"/>
                  </a:cubicBezTo>
                  <a:cubicBezTo>
                    <a:pt x="12017" y="16892"/>
                    <a:pt x="10941" y="17446"/>
                    <a:pt x="9881" y="18000"/>
                  </a:cubicBezTo>
                  <a:cubicBezTo>
                    <a:pt x="9848" y="18017"/>
                    <a:pt x="9783" y="18017"/>
                    <a:pt x="9718" y="18033"/>
                  </a:cubicBezTo>
                  <a:cubicBezTo>
                    <a:pt x="9653" y="18000"/>
                    <a:pt x="9620" y="17984"/>
                    <a:pt x="9587" y="17935"/>
                  </a:cubicBezTo>
                  <a:cubicBezTo>
                    <a:pt x="9555" y="17902"/>
                    <a:pt x="9506" y="17837"/>
                    <a:pt x="9490" y="17788"/>
                  </a:cubicBezTo>
                  <a:cubicBezTo>
                    <a:pt x="8837" y="16549"/>
                    <a:pt x="8185" y="15326"/>
                    <a:pt x="7533" y="14087"/>
                  </a:cubicBezTo>
                  <a:cubicBezTo>
                    <a:pt x="7386" y="13827"/>
                    <a:pt x="7419" y="13761"/>
                    <a:pt x="7680" y="13615"/>
                  </a:cubicBezTo>
                  <a:cubicBezTo>
                    <a:pt x="8723" y="13093"/>
                    <a:pt x="9767" y="12555"/>
                    <a:pt x="10810" y="12050"/>
                  </a:cubicBezTo>
                  <a:cubicBezTo>
                    <a:pt x="10923" y="11996"/>
                    <a:pt x="11003" y="11965"/>
                    <a:pt x="11067" y="11965"/>
                  </a:cubicBezTo>
                  <a:close/>
                  <a:moveTo>
                    <a:pt x="12117" y="1"/>
                  </a:moveTo>
                  <a:cubicBezTo>
                    <a:pt x="12037" y="1"/>
                    <a:pt x="11958" y="22"/>
                    <a:pt x="11886" y="67"/>
                  </a:cubicBezTo>
                  <a:cubicBezTo>
                    <a:pt x="11658" y="181"/>
                    <a:pt x="11576" y="458"/>
                    <a:pt x="11674" y="735"/>
                  </a:cubicBezTo>
                  <a:cubicBezTo>
                    <a:pt x="11739" y="914"/>
                    <a:pt x="11837" y="1077"/>
                    <a:pt x="11935" y="1273"/>
                  </a:cubicBezTo>
                  <a:lnTo>
                    <a:pt x="13223" y="3718"/>
                  </a:lnTo>
                  <a:cubicBezTo>
                    <a:pt x="13370" y="3996"/>
                    <a:pt x="13370" y="4061"/>
                    <a:pt x="13109" y="4208"/>
                  </a:cubicBezTo>
                  <a:cubicBezTo>
                    <a:pt x="12017" y="4778"/>
                    <a:pt x="10924" y="5349"/>
                    <a:pt x="9816" y="5887"/>
                  </a:cubicBezTo>
                  <a:cubicBezTo>
                    <a:pt x="9701" y="5944"/>
                    <a:pt x="9619" y="5976"/>
                    <a:pt x="9552" y="5976"/>
                  </a:cubicBezTo>
                  <a:cubicBezTo>
                    <a:pt x="9446" y="5976"/>
                    <a:pt x="9377" y="5897"/>
                    <a:pt x="9278" y="5708"/>
                  </a:cubicBezTo>
                  <a:cubicBezTo>
                    <a:pt x="8886" y="5039"/>
                    <a:pt x="8511" y="4338"/>
                    <a:pt x="8153" y="3670"/>
                  </a:cubicBezTo>
                  <a:cubicBezTo>
                    <a:pt x="8055" y="3490"/>
                    <a:pt x="7924" y="3278"/>
                    <a:pt x="7778" y="3099"/>
                  </a:cubicBezTo>
                  <a:cubicBezTo>
                    <a:pt x="7669" y="2969"/>
                    <a:pt x="7524" y="2903"/>
                    <a:pt x="7382" y="2903"/>
                  </a:cubicBezTo>
                  <a:cubicBezTo>
                    <a:pt x="7310" y="2903"/>
                    <a:pt x="7240" y="2920"/>
                    <a:pt x="7174" y="2952"/>
                  </a:cubicBezTo>
                  <a:cubicBezTo>
                    <a:pt x="6930" y="3099"/>
                    <a:pt x="6832" y="3360"/>
                    <a:pt x="6930" y="3637"/>
                  </a:cubicBezTo>
                  <a:cubicBezTo>
                    <a:pt x="7028" y="3833"/>
                    <a:pt x="7158" y="4045"/>
                    <a:pt x="7256" y="4240"/>
                  </a:cubicBezTo>
                  <a:cubicBezTo>
                    <a:pt x="7615" y="4892"/>
                    <a:pt x="7973" y="5561"/>
                    <a:pt x="8316" y="6213"/>
                  </a:cubicBezTo>
                  <a:cubicBezTo>
                    <a:pt x="8430" y="6490"/>
                    <a:pt x="8413" y="6572"/>
                    <a:pt x="8153" y="6686"/>
                  </a:cubicBezTo>
                  <a:cubicBezTo>
                    <a:pt x="7028" y="7240"/>
                    <a:pt x="5886" y="7762"/>
                    <a:pt x="4745" y="8316"/>
                  </a:cubicBezTo>
                  <a:cubicBezTo>
                    <a:pt x="4658" y="8363"/>
                    <a:pt x="4589" y="8386"/>
                    <a:pt x="4530" y="8386"/>
                  </a:cubicBezTo>
                  <a:cubicBezTo>
                    <a:pt x="4424" y="8386"/>
                    <a:pt x="4350" y="8310"/>
                    <a:pt x="4256" y="8153"/>
                  </a:cubicBezTo>
                  <a:cubicBezTo>
                    <a:pt x="3930" y="7631"/>
                    <a:pt x="3620" y="7077"/>
                    <a:pt x="3294" y="6523"/>
                  </a:cubicBezTo>
                  <a:cubicBezTo>
                    <a:pt x="3196" y="6343"/>
                    <a:pt x="3099" y="6180"/>
                    <a:pt x="2952" y="6034"/>
                  </a:cubicBezTo>
                  <a:cubicBezTo>
                    <a:pt x="2862" y="5943"/>
                    <a:pt x="2753" y="5896"/>
                    <a:pt x="2633" y="5896"/>
                  </a:cubicBezTo>
                  <a:cubicBezTo>
                    <a:pt x="2558" y="5896"/>
                    <a:pt x="2479" y="5914"/>
                    <a:pt x="2398" y="5952"/>
                  </a:cubicBezTo>
                  <a:cubicBezTo>
                    <a:pt x="2202" y="6050"/>
                    <a:pt x="2071" y="6278"/>
                    <a:pt x="2153" y="6523"/>
                  </a:cubicBezTo>
                  <a:cubicBezTo>
                    <a:pt x="2218" y="6735"/>
                    <a:pt x="2300" y="6898"/>
                    <a:pt x="2398" y="7077"/>
                  </a:cubicBezTo>
                  <a:cubicBezTo>
                    <a:pt x="2675" y="7517"/>
                    <a:pt x="2936" y="7974"/>
                    <a:pt x="3180" y="8414"/>
                  </a:cubicBezTo>
                  <a:cubicBezTo>
                    <a:pt x="3457" y="8952"/>
                    <a:pt x="3441" y="8952"/>
                    <a:pt x="2887" y="9229"/>
                  </a:cubicBezTo>
                  <a:cubicBezTo>
                    <a:pt x="2724" y="9311"/>
                    <a:pt x="2593" y="9376"/>
                    <a:pt x="2430" y="9457"/>
                  </a:cubicBezTo>
                  <a:cubicBezTo>
                    <a:pt x="1876" y="9751"/>
                    <a:pt x="1305" y="10028"/>
                    <a:pt x="751" y="10338"/>
                  </a:cubicBezTo>
                  <a:cubicBezTo>
                    <a:pt x="490" y="10484"/>
                    <a:pt x="245" y="10615"/>
                    <a:pt x="99" y="10892"/>
                  </a:cubicBezTo>
                  <a:cubicBezTo>
                    <a:pt x="1" y="11104"/>
                    <a:pt x="17" y="11332"/>
                    <a:pt x="197" y="11511"/>
                  </a:cubicBezTo>
                  <a:cubicBezTo>
                    <a:pt x="306" y="11610"/>
                    <a:pt x="431" y="11672"/>
                    <a:pt x="560" y="11672"/>
                  </a:cubicBezTo>
                  <a:cubicBezTo>
                    <a:pt x="623" y="11672"/>
                    <a:pt x="687" y="11658"/>
                    <a:pt x="751" y="11626"/>
                  </a:cubicBezTo>
                  <a:cubicBezTo>
                    <a:pt x="881" y="11560"/>
                    <a:pt x="995" y="11479"/>
                    <a:pt x="1126" y="11414"/>
                  </a:cubicBezTo>
                  <a:cubicBezTo>
                    <a:pt x="1908" y="11006"/>
                    <a:pt x="2691" y="10599"/>
                    <a:pt x="3490" y="10191"/>
                  </a:cubicBezTo>
                  <a:cubicBezTo>
                    <a:pt x="3696" y="10085"/>
                    <a:pt x="3820" y="10022"/>
                    <a:pt x="3917" y="10022"/>
                  </a:cubicBezTo>
                  <a:cubicBezTo>
                    <a:pt x="4057" y="10022"/>
                    <a:pt x="4138" y="10156"/>
                    <a:pt x="4321" y="10484"/>
                  </a:cubicBezTo>
                  <a:cubicBezTo>
                    <a:pt x="4729" y="11185"/>
                    <a:pt x="5120" y="11919"/>
                    <a:pt x="5528" y="12653"/>
                  </a:cubicBezTo>
                  <a:cubicBezTo>
                    <a:pt x="5821" y="13207"/>
                    <a:pt x="5886" y="13207"/>
                    <a:pt x="5234" y="13517"/>
                  </a:cubicBezTo>
                  <a:lnTo>
                    <a:pt x="3213" y="14495"/>
                  </a:lnTo>
                  <a:cubicBezTo>
                    <a:pt x="2968" y="14609"/>
                    <a:pt x="2707" y="14756"/>
                    <a:pt x="2544" y="15000"/>
                  </a:cubicBezTo>
                  <a:cubicBezTo>
                    <a:pt x="2446" y="15180"/>
                    <a:pt x="2381" y="15375"/>
                    <a:pt x="2512" y="15571"/>
                  </a:cubicBezTo>
                  <a:cubicBezTo>
                    <a:pt x="2613" y="15759"/>
                    <a:pt x="2791" y="15870"/>
                    <a:pt x="3001" y="15870"/>
                  </a:cubicBezTo>
                  <a:cubicBezTo>
                    <a:pt x="3027" y="15870"/>
                    <a:pt x="3055" y="15868"/>
                    <a:pt x="3082" y="15864"/>
                  </a:cubicBezTo>
                  <a:cubicBezTo>
                    <a:pt x="3196" y="15832"/>
                    <a:pt x="3327" y="15799"/>
                    <a:pt x="3408" y="15734"/>
                  </a:cubicBezTo>
                  <a:cubicBezTo>
                    <a:pt x="4191" y="15163"/>
                    <a:pt x="5120" y="14821"/>
                    <a:pt x="5984" y="14397"/>
                  </a:cubicBezTo>
                  <a:cubicBezTo>
                    <a:pt x="6125" y="14333"/>
                    <a:pt x="6223" y="14297"/>
                    <a:pt x="6301" y="14297"/>
                  </a:cubicBezTo>
                  <a:cubicBezTo>
                    <a:pt x="6422" y="14297"/>
                    <a:pt x="6495" y="14385"/>
                    <a:pt x="6604" y="14593"/>
                  </a:cubicBezTo>
                  <a:cubicBezTo>
                    <a:pt x="7191" y="15701"/>
                    <a:pt x="7778" y="16810"/>
                    <a:pt x="8381" y="17935"/>
                  </a:cubicBezTo>
                  <a:cubicBezTo>
                    <a:pt x="8430" y="18065"/>
                    <a:pt x="8495" y="18196"/>
                    <a:pt x="8560" y="18326"/>
                  </a:cubicBezTo>
                  <a:cubicBezTo>
                    <a:pt x="8642" y="18473"/>
                    <a:pt x="8593" y="18603"/>
                    <a:pt x="8462" y="18685"/>
                  </a:cubicBezTo>
                  <a:cubicBezTo>
                    <a:pt x="8250" y="18815"/>
                    <a:pt x="8055" y="18913"/>
                    <a:pt x="7843" y="19011"/>
                  </a:cubicBezTo>
                  <a:cubicBezTo>
                    <a:pt x="7256" y="19321"/>
                    <a:pt x="6669" y="19614"/>
                    <a:pt x="6098" y="19940"/>
                  </a:cubicBezTo>
                  <a:cubicBezTo>
                    <a:pt x="5821" y="20071"/>
                    <a:pt x="5577" y="20234"/>
                    <a:pt x="5463" y="20511"/>
                  </a:cubicBezTo>
                  <a:cubicBezTo>
                    <a:pt x="5365" y="20707"/>
                    <a:pt x="5397" y="21000"/>
                    <a:pt x="5560" y="21130"/>
                  </a:cubicBezTo>
                  <a:cubicBezTo>
                    <a:pt x="5662" y="21222"/>
                    <a:pt x="5769" y="21275"/>
                    <a:pt x="5887" y="21275"/>
                  </a:cubicBezTo>
                  <a:cubicBezTo>
                    <a:pt x="5959" y="21275"/>
                    <a:pt x="6034" y="21255"/>
                    <a:pt x="6115" y="21212"/>
                  </a:cubicBezTo>
                  <a:cubicBezTo>
                    <a:pt x="6196" y="21179"/>
                    <a:pt x="6261" y="21130"/>
                    <a:pt x="6343" y="21098"/>
                  </a:cubicBezTo>
                  <a:cubicBezTo>
                    <a:pt x="6946" y="20756"/>
                    <a:pt x="7533" y="20429"/>
                    <a:pt x="8153" y="20103"/>
                  </a:cubicBezTo>
                  <a:cubicBezTo>
                    <a:pt x="8413" y="19957"/>
                    <a:pt x="8674" y="19859"/>
                    <a:pt x="8919" y="19712"/>
                  </a:cubicBezTo>
                  <a:cubicBezTo>
                    <a:pt x="8983" y="19673"/>
                    <a:pt x="9039" y="19655"/>
                    <a:pt x="9087" y="19655"/>
                  </a:cubicBezTo>
                  <a:cubicBezTo>
                    <a:pt x="9197" y="19655"/>
                    <a:pt x="9270" y="19745"/>
                    <a:pt x="9326" y="19859"/>
                  </a:cubicBezTo>
                  <a:cubicBezTo>
                    <a:pt x="9408" y="20022"/>
                    <a:pt x="9490" y="20201"/>
                    <a:pt x="9604" y="20381"/>
                  </a:cubicBezTo>
                  <a:cubicBezTo>
                    <a:pt x="10142" y="21440"/>
                    <a:pt x="10696" y="22516"/>
                    <a:pt x="11267" y="23576"/>
                  </a:cubicBezTo>
                  <a:cubicBezTo>
                    <a:pt x="11397" y="23804"/>
                    <a:pt x="11527" y="24016"/>
                    <a:pt x="11690" y="24212"/>
                  </a:cubicBezTo>
                  <a:cubicBezTo>
                    <a:pt x="11811" y="24351"/>
                    <a:pt x="11970" y="24417"/>
                    <a:pt x="12128" y="24417"/>
                  </a:cubicBezTo>
                  <a:cubicBezTo>
                    <a:pt x="12248" y="24417"/>
                    <a:pt x="12368" y="24380"/>
                    <a:pt x="12473" y="24310"/>
                  </a:cubicBezTo>
                  <a:cubicBezTo>
                    <a:pt x="12734" y="24130"/>
                    <a:pt x="12799" y="23772"/>
                    <a:pt x="12620" y="23478"/>
                  </a:cubicBezTo>
                  <a:cubicBezTo>
                    <a:pt x="12473" y="23283"/>
                    <a:pt x="12261" y="23087"/>
                    <a:pt x="12147" y="22875"/>
                  </a:cubicBezTo>
                  <a:cubicBezTo>
                    <a:pt x="11527" y="21750"/>
                    <a:pt x="10941" y="20592"/>
                    <a:pt x="10354" y="19451"/>
                  </a:cubicBezTo>
                  <a:cubicBezTo>
                    <a:pt x="10191" y="19141"/>
                    <a:pt x="10207" y="19044"/>
                    <a:pt x="10500" y="18897"/>
                  </a:cubicBezTo>
                  <a:lnTo>
                    <a:pt x="13549" y="17299"/>
                  </a:lnTo>
                  <a:cubicBezTo>
                    <a:pt x="13640" y="17251"/>
                    <a:pt x="13709" y="17225"/>
                    <a:pt x="13766" y="17225"/>
                  </a:cubicBezTo>
                  <a:cubicBezTo>
                    <a:pt x="13863" y="17225"/>
                    <a:pt x="13930" y="17298"/>
                    <a:pt x="14022" y="17462"/>
                  </a:cubicBezTo>
                  <a:cubicBezTo>
                    <a:pt x="14136" y="17674"/>
                    <a:pt x="14250" y="17870"/>
                    <a:pt x="14348" y="18082"/>
                  </a:cubicBezTo>
                  <a:cubicBezTo>
                    <a:pt x="14837" y="19011"/>
                    <a:pt x="15326" y="19973"/>
                    <a:pt x="15815" y="20919"/>
                  </a:cubicBezTo>
                  <a:cubicBezTo>
                    <a:pt x="15962" y="21179"/>
                    <a:pt x="16076" y="21440"/>
                    <a:pt x="16321" y="21603"/>
                  </a:cubicBezTo>
                  <a:cubicBezTo>
                    <a:pt x="16410" y="21668"/>
                    <a:pt x="16529" y="21701"/>
                    <a:pt x="16647" y="21701"/>
                  </a:cubicBezTo>
                  <a:cubicBezTo>
                    <a:pt x="16765" y="21701"/>
                    <a:pt x="16883" y="21668"/>
                    <a:pt x="16973" y="21603"/>
                  </a:cubicBezTo>
                  <a:cubicBezTo>
                    <a:pt x="17136" y="21489"/>
                    <a:pt x="17217" y="21212"/>
                    <a:pt x="17136" y="21000"/>
                  </a:cubicBezTo>
                  <a:cubicBezTo>
                    <a:pt x="17071" y="20837"/>
                    <a:pt x="16973" y="20690"/>
                    <a:pt x="16891" y="20544"/>
                  </a:cubicBezTo>
                  <a:cubicBezTo>
                    <a:pt x="16304" y="19386"/>
                    <a:pt x="15685" y="18228"/>
                    <a:pt x="15082" y="17038"/>
                  </a:cubicBezTo>
                  <a:cubicBezTo>
                    <a:pt x="14902" y="16696"/>
                    <a:pt x="14919" y="16631"/>
                    <a:pt x="15277" y="16451"/>
                  </a:cubicBezTo>
                  <a:cubicBezTo>
                    <a:pt x="16255" y="15962"/>
                    <a:pt x="17234" y="15473"/>
                    <a:pt x="18212" y="15000"/>
                  </a:cubicBezTo>
                  <a:cubicBezTo>
                    <a:pt x="18474" y="14876"/>
                    <a:pt x="18636" y="14801"/>
                    <a:pt x="18758" y="14801"/>
                  </a:cubicBezTo>
                  <a:cubicBezTo>
                    <a:pt x="18940" y="14801"/>
                    <a:pt x="19034" y="14966"/>
                    <a:pt x="19239" y="15375"/>
                  </a:cubicBezTo>
                  <a:lnTo>
                    <a:pt x="20820" y="18424"/>
                  </a:lnTo>
                  <a:cubicBezTo>
                    <a:pt x="20951" y="18669"/>
                    <a:pt x="21098" y="18930"/>
                    <a:pt x="21310" y="19125"/>
                  </a:cubicBezTo>
                  <a:cubicBezTo>
                    <a:pt x="21424" y="19209"/>
                    <a:pt x="21554" y="19254"/>
                    <a:pt x="21682" y="19254"/>
                  </a:cubicBezTo>
                  <a:cubicBezTo>
                    <a:pt x="21827" y="19254"/>
                    <a:pt x="21971" y="19197"/>
                    <a:pt x="22092" y="19076"/>
                  </a:cubicBezTo>
                  <a:cubicBezTo>
                    <a:pt x="22353" y="18848"/>
                    <a:pt x="22402" y="18506"/>
                    <a:pt x="22125" y="18245"/>
                  </a:cubicBezTo>
                  <a:cubicBezTo>
                    <a:pt x="21782" y="17870"/>
                    <a:pt x="21587" y="17430"/>
                    <a:pt x="21358" y="17006"/>
                  </a:cubicBezTo>
                  <a:cubicBezTo>
                    <a:pt x="21049" y="16451"/>
                    <a:pt x="20771" y="15897"/>
                    <a:pt x="20478" y="15326"/>
                  </a:cubicBezTo>
                  <a:cubicBezTo>
                    <a:pt x="20315" y="14984"/>
                    <a:pt x="20070" y="14658"/>
                    <a:pt x="19989" y="14250"/>
                  </a:cubicBezTo>
                  <a:cubicBezTo>
                    <a:pt x="20282" y="13908"/>
                    <a:pt x="20723" y="13794"/>
                    <a:pt x="21098" y="13615"/>
                  </a:cubicBezTo>
                  <a:cubicBezTo>
                    <a:pt x="22320" y="12979"/>
                    <a:pt x="23559" y="12392"/>
                    <a:pt x="24782" y="11756"/>
                  </a:cubicBezTo>
                  <a:cubicBezTo>
                    <a:pt x="25027" y="11642"/>
                    <a:pt x="25288" y="11511"/>
                    <a:pt x="25467" y="11267"/>
                  </a:cubicBezTo>
                  <a:cubicBezTo>
                    <a:pt x="25597" y="11088"/>
                    <a:pt x="25630" y="10908"/>
                    <a:pt x="25516" y="10696"/>
                  </a:cubicBezTo>
                  <a:cubicBezTo>
                    <a:pt x="25415" y="10545"/>
                    <a:pt x="25285" y="10462"/>
                    <a:pt x="25141" y="10462"/>
                  </a:cubicBezTo>
                  <a:cubicBezTo>
                    <a:pt x="25099" y="10462"/>
                    <a:pt x="25055" y="10470"/>
                    <a:pt x="25010" y="10484"/>
                  </a:cubicBezTo>
                  <a:cubicBezTo>
                    <a:pt x="24815" y="10533"/>
                    <a:pt x="24635" y="10647"/>
                    <a:pt x="24456" y="10729"/>
                  </a:cubicBezTo>
                  <a:cubicBezTo>
                    <a:pt x="22907" y="11495"/>
                    <a:pt x="21375" y="12278"/>
                    <a:pt x="19826" y="13028"/>
                  </a:cubicBezTo>
                  <a:cubicBezTo>
                    <a:pt x="19665" y="13105"/>
                    <a:pt x="19562" y="13149"/>
                    <a:pt x="19483" y="13149"/>
                  </a:cubicBezTo>
                  <a:cubicBezTo>
                    <a:pt x="19362" y="13149"/>
                    <a:pt x="19295" y="13046"/>
                    <a:pt x="19157" y="12799"/>
                  </a:cubicBezTo>
                  <a:cubicBezTo>
                    <a:pt x="18587" y="11707"/>
                    <a:pt x="18016" y="10615"/>
                    <a:pt x="17446" y="9522"/>
                  </a:cubicBezTo>
                  <a:cubicBezTo>
                    <a:pt x="17201" y="9050"/>
                    <a:pt x="17217" y="9033"/>
                    <a:pt x="17674" y="8805"/>
                  </a:cubicBezTo>
                  <a:cubicBezTo>
                    <a:pt x="18668" y="8316"/>
                    <a:pt x="19679" y="7843"/>
                    <a:pt x="20690" y="7354"/>
                  </a:cubicBezTo>
                  <a:cubicBezTo>
                    <a:pt x="20869" y="7256"/>
                    <a:pt x="21049" y="7175"/>
                    <a:pt x="21212" y="7077"/>
                  </a:cubicBezTo>
                  <a:cubicBezTo>
                    <a:pt x="21473" y="6914"/>
                    <a:pt x="21587" y="6669"/>
                    <a:pt x="21473" y="6425"/>
                  </a:cubicBezTo>
                  <a:cubicBezTo>
                    <a:pt x="21401" y="6234"/>
                    <a:pt x="21233" y="6113"/>
                    <a:pt x="21008" y="6113"/>
                  </a:cubicBezTo>
                  <a:cubicBezTo>
                    <a:pt x="20925" y="6113"/>
                    <a:pt x="20835" y="6129"/>
                    <a:pt x="20739" y="6164"/>
                  </a:cubicBezTo>
                  <a:cubicBezTo>
                    <a:pt x="20462" y="6262"/>
                    <a:pt x="20217" y="6376"/>
                    <a:pt x="19956" y="6506"/>
                  </a:cubicBezTo>
                  <a:cubicBezTo>
                    <a:pt x="18978" y="6979"/>
                    <a:pt x="17967" y="7436"/>
                    <a:pt x="16989" y="7908"/>
                  </a:cubicBezTo>
                  <a:cubicBezTo>
                    <a:pt x="16896" y="7955"/>
                    <a:pt x="16823" y="7979"/>
                    <a:pt x="16763" y="7979"/>
                  </a:cubicBezTo>
                  <a:cubicBezTo>
                    <a:pt x="16654" y="7979"/>
                    <a:pt x="16584" y="7902"/>
                    <a:pt x="16500" y="7745"/>
                  </a:cubicBezTo>
                  <a:cubicBezTo>
                    <a:pt x="16141" y="7077"/>
                    <a:pt x="15766" y="6376"/>
                    <a:pt x="15424" y="5691"/>
                  </a:cubicBezTo>
                  <a:cubicBezTo>
                    <a:pt x="14707" y="4322"/>
                    <a:pt x="14609" y="4648"/>
                    <a:pt x="15929" y="3898"/>
                  </a:cubicBezTo>
                  <a:cubicBezTo>
                    <a:pt x="16467" y="3604"/>
                    <a:pt x="17022" y="3344"/>
                    <a:pt x="17543" y="3066"/>
                  </a:cubicBezTo>
                  <a:cubicBezTo>
                    <a:pt x="17755" y="2952"/>
                    <a:pt x="17951" y="2838"/>
                    <a:pt x="18000" y="2577"/>
                  </a:cubicBezTo>
                  <a:cubicBezTo>
                    <a:pt x="18049" y="2300"/>
                    <a:pt x="17788" y="2039"/>
                    <a:pt x="17511" y="2007"/>
                  </a:cubicBezTo>
                  <a:cubicBezTo>
                    <a:pt x="17481" y="2003"/>
                    <a:pt x="17452" y="2002"/>
                    <a:pt x="17424" y="2002"/>
                  </a:cubicBezTo>
                  <a:cubicBezTo>
                    <a:pt x="17182" y="2002"/>
                    <a:pt x="16967" y="2117"/>
                    <a:pt x="16777" y="2219"/>
                  </a:cubicBezTo>
                  <a:cubicBezTo>
                    <a:pt x="16158" y="2545"/>
                    <a:pt x="15571" y="2871"/>
                    <a:pt x="14951" y="3197"/>
                  </a:cubicBezTo>
                  <a:cubicBezTo>
                    <a:pt x="14691" y="3337"/>
                    <a:pt x="14544" y="3417"/>
                    <a:pt x="14435" y="3417"/>
                  </a:cubicBezTo>
                  <a:cubicBezTo>
                    <a:pt x="14291" y="3417"/>
                    <a:pt x="14215" y="3277"/>
                    <a:pt x="14038" y="2952"/>
                  </a:cubicBezTo>
                  <a:cubicBezTo>
                    <a:pt x="13647" y="2267"/>
                    <a:pt x="13288" y="1550"/>
                    <a:pt x="12897" y="833"/>
                  </a:cubicBezTo>
                  <a:cubicBezTo>
                    <a:pt x="12799" y="637"/>
                    <a:pt x="12701" y="425"/>
                    <a:pt x="12555" y="246"/>
                  </a:cubicBezTo>
                  <a:cubicBezTo>
                    <a:pt x="12436" y="84"/>
                    <a:pt x="12274" y="1"/>
                    <a:pt x="12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7570550" y="4687613"/>
              <a:ext cx="794028" cy="814748"/>
            </a:xfrm>
            <a:custGeom>
              <a:rect b="b" l="l" r="r" t="t"/>
              <a:pathLst>
                <a:path extrusionOk="0" h="12347" w="12033">
                  <a:moveTo>
                    <a:pt x="10486" y="0"/>
                  </a:moveTo>
                  <a:cubicBezTo>
                    <a:pt x="10325" y="0"/>
                    <a:pt x="10159" y="87"/>
                    <a:pt x="10011" y="266"/>
                  </a:cubicBezTo>
                  <a:cubicBezTo>
                    <a:pt x="9896" y="412"/>
                    <a:pt x="9782" y="559"/>
                    <a:pt x="9701" y="722"/>
                  </a:cubicBezTo>
                  <a:cubicBezTo>
                    <a:pt x="9619" y="901"/>
                    <a:pt x="9538" y="1097"/>
                    <a:pt x="9489" y="1309"/>
                  </a:cubicBezTo>
                  <a:cubicBezTo>
                    <a:pt x="9212" y="2222"/>
                    <a:pt x="9016" y="3168"/>
                    <a:pt x="8869" y="4113"/>
                  </a:cubicBezTo>
                  <a:cubicBezTo>
                    <a:pt x="8690" y="5303"/>
                    <a:pt x="8543" y="6510"/>
                    <a:pt x="8380" y="7700"/>
                  </a:cubicBezTo>
                  <a:cubicBezTo>
                    <a:pt x="8282" y="8482"/>
                    <a:pt x="8136" y="9281"/>
                    <a:pt x="7907" y="10031"/>
                  </a:cubicBezTo>
                  <a:cubicBezTo>
                    <a:pt x="7891" y="10113"/>
                    <a:pt x="7875" y="10211"/>
                    <a:pt x="7810" y="10292"/>
                  </a:cubicBezTo>
                  <a:cubicBezTo>
                    <a:pt x="7744" y="10259"/>
                    <a:pt x="7744" y="10178"/>
                    <a:pt x="7728" y="10113"/>
                  </a:cubicBezTo>
                  <a:cubicBezTo>
                    <a:pt x="7614" y="9330"/>
                    <a:pt x="7500" y="8564"/>
                    <a:pt x="7451" y="7781"/>
                  </a:cubicBezTo>
                  <a:cubicBezTo>
                    <a:pt x="7418" y="7341"/>
                    <a:pt x="7386" y="6917"/>
                    <a:pt x="7337" y="6461"/>
                  </a:cubicBezTo>
                  <a:cubicBezTo>
                    <a:pt x="7288" y="5792"/>
                    <a:pt x="7239" y="5140"/>
                    <a:pt x="7174" y="4472"/>
                  </a:cubicBezTo>
                  <a:cubicBezTo>
                    <a:pt x="7125" y="3738"/>
                    <a:pt x="7076" y="2972"/>
                    <a:pt x="6978" y="2238"/>
                  </a:cubicBezTo>
                  <a:cubicBezTo>
                    <a:pt x="6913" y="1863"/>
                    <a:pt x="6848" y="1456"/>
                    <a:pt x="6717" y="1064"/>
                  </a:cubicBezTo>
                  <a:cubicBezTo>
                    <a:pt x="6652" y="918"/>
                    <a:pt x="6587" y="771"/>
                    <a:pt x="6505" y="641"/>
                  </a:cubicBezTo>
                  <a:cubicBezTo>
                    <a:pt x="6360" y="426"/>
                    <a:pt x="6169" y="316"/>
                    <a:pt x="5978" y="316"/>
                  </a:cubicBezTo>
                  <a:cubicBezTo>
                    <a:pt x="5806" y="316"/>
                    <a:pt x="5634" y="406"/>
                    <a:pt x="5494" y="592"/>
                  </a:cubicBezTo>
                  <a:cubicBezTo>
                    <a:pt x="5413" y="673"/>
                    <a:pt x="5364" y="771"/>
                    <a:pt x="5299" y="885"/>
                  </a:cubicBezTo>
                  <a:cubicBezTo>
                    <a:pt x="5185" y="1130"/>
                    <a:pt x="5103" y="1390"/>
                    <a:pt x="5038" y="1651"/>
                  </a:cubicBezTo>
                  <a:cubicBezTo>
                    <a:pt x="4891" y="2157"/>
                    <a:pt x="4810" y="2711"/>
                    <a:pt x="4728" y="3249"/>
                  </a:cubicBezTo>
                  <a:lnTo>
                    <a:pt x="4304" y="6053"/>
                  </a:lnTo>
                  <a:cubicBezTo>
                    <a:pt x="4158" y="7113"/>
                    <a:pt x="4027" y="8173"/>
                    <a:pt x="3815" y="9232"/>
                  </a:cubicBezTo>
                  <a:cubicBezTo>
                    <a:pt x="3734" y="9640"/>
                    <a:pt x="3652" y="10048"/>
                    <a:pt x="3554" y="10455"/>
                  </a:cubicBezTo>
                  <a:cubicBezTo>
                    <a:pt x="3554" y="10495"/>
                    <a:pt x="3543" y="10525"/>
                    <a:pt x="3512" y="10525"/>
                  </a:cubicBezTo>
                  <a:cubicBezTo>
                    <a:pt x="3505" y="10525"/>
                    <a:pt x="3498" y="10523"/>
                    <a:pt x="3489" y="10520"/>
                  </a:cubicBezTo>
                  <a:cubicBezTo>
                    <a:pt x="3473" y="10520"/>
                    <a:pt x="3457" y="10504"/>
                    <a:pt x="3457" y="10471"/>
                  </a:cubicBezTo>
                  <a:cubicBezTo>
                    <a:pt x="3342" y="10096"/>
                    <a:pt x="3293" y="9689"/>
                    <a:pt x="3245" y="9281"/>
                  </a:cubicBezTo>
                  <a:cubicBezTo>
                    <a:pt x="3163" y="8401"/>
                    <a:pt x="3098" y="7537"/>
                    <a:pt x="3049" y="6673"/>
                  </a:cubicBezTo>
                  <a:cubicBezTo>
                    <a:pt x="2967" y="5254"/>
                    <a:pt x="2772" y="3869"/>
                    <a:pt x="2560" y="2483"/>
                  </a:cubicBezTo>
                  <a:cubicBezTo>
                    <a:pt x="2495" y="2075"/>
                    <a:pt x="2397" y="1668"/>
                    <a:pt x="2234" y="1309"/>
                  </a:cubicBezTo>
                  <a:cubicBezTo>
                    <a:pt x="2152" y="1097"/>
                    <a:pt x="2071" y="918"/>
                    <a:pt x="1924" y="771"/>
                  </a:cubicBezTo>
                  <a:cubicBezTo>
                    <a:pt x="1789" y="636"/>
                    <a:pt x="1640" y="570"/>
                    <a:pt x="1495" y="570"/>
                  </a:cubicBezTo>
                  <a:cubicBezTo>
                    <a:pt x="1324" y="570"/>
                    <a:pt x="1159" y="660"/>
                    <a:pt x="1027" y="836"/>
                  </a:cubicBezTo>
                  <a:cubicBezTo>
                    <a:pt x="962" y="934"/>
                    <a:pt x="897" y="1048"/>
                    <a:pt x="864" y="1162"/>
                  </a:cubicBezTo>
                  <a:cubicBezTo>
                    <a:pt x="718" y="1537"/>
                    <a:pt x="603" y="1896"/>
                    <a:pt x="522" y="2271"/>
                  </a:cubicBezTo>
                  <a:cubicBezTo>
                    <a:pt x="375" y="2890"/>
                    <a:pt x="294" y="3543"/>
                    <a:pt x="228" y="4178"/>
                  </a:cubicBezTo>
                  <a:cubicBezTo>
                    <a:pt x="131" y="4977"/>
                    <a:pt x="65" y="5743"/>
                    <a:pt x="49" y="6542"/>
                  </a:cubicBezTo>
                  <a:cubicBezTo>
                    <a:pt x="0" y="8059"/>
                    <a:pt x="33" y="9542"/>
                    <a:pt x="65" y="11026"/>
                  </a:cubicBezTo>
                  <a:cubicBezTo>
                    <a:pt x="65" y="11287"/>
                    <a:pt x="82" y="11531"/>
                    <a:pt x="114" y="11776"/>
                  </a:cubicBezTo>
                  <a:cubicBezTo>
                    <a:pt x="131" y="11906"/>
                    <a:pt x="147" y="12020"/>
                    <a:pt x="196" y="12151"/>
                  </a:cubicBezTo>
                  <a:cubicBezTo>
                    <a:pt x="212" y="12265"/>
                    <a:pt x="310" y="12346"/>
                    <a:pt x="440" y="12346"/>
                  </a:cubicBezTo>
                  <a:cubicBezTo>
                    <a:pt x="571" y="12346"/>
                    <a:pt x="685" y="12297"/>
                    <a:pt x="734" y="12167"/>
                  </a:cubicBezTo>
                  <a:cubicBezTo>
                    <a:pt x="766" y="12102"/>
                    <a:pt x="799" y="12020"/>
                    <a:pt x="799" y="11939"/>
                  </a:cubicBezTo>
                  <a:cubicBezTo>
                    <a:pt x="815" y="11776"/>
                    <a:pt x="848" y="11596"/>
                    <a:pt x="848" y="11433"/>
                  </a:cubicBezTo>
                  <a:cubicBezTo>
                    <a:pt x="848" y="10374"/>
                    <a:pt x="815" y="9330"/>
                    <a:pt x="815" y="8270"/>
                  </a:cubicBezTo>
                  <a:cubicBezTo>
                    <a:pt x="815" y="6934"/>
                    <a:pt x="881" y="5580"/>
                    <a:pt x="1027" y="4244"/>
                  </a:cubicBezTo>
                  <a:cubicBezTo>
                    <a:pt x="1060" y="3689"/>
                    <a:pt x="1141" y="3119"/>
                    <a:pt x="1272" y="2564"/>
                  </a:cubicBezTo>
                  <a:cubicBezTo>
                    <a:pt x="1337" y="2303"/>
                    <a:pt x="1370" y="2043"/>
                    <a:pt x="1500" y="1798"/>
                  </a:cubicBezTo>
                  <a:cubicBezTo>
                    <a:pt x="1516" y="1831"/>
                    <a:pt x="1549" y="1831"/>
                    <a:pt x="1549" y="1863"/>
                  </a:cubicBezTo>
                  <a:cubicBezTo>
                    <a:pt x="1598" y="1977"/>
                    <a:pt x="1631" y="2108"/>
                    <a:pt x="1663" y="2222"/>
                  </a:cubicBezTo>
                  <a:cubicBezTo>
                    <a:pt x="1875" y="3282"/>
                    <a:pt x="2006" y="4358"/>
                    <a:pt x="2120" y="5450"/>
                  </a:cubicBezTo>
                  <a:cubicBezTo>
                    <a:pt x="2250" y="6445"/>
                    <a:pt x="2266" y="7423"/>
                    <a:pt x="2348" y="8417"/>
                  </a:cubicBezTo>
                  <a:cubicBezTo>
                    <a:pt x="2397" y="9004"/>
                    <a:pt x="2446" y="9607"/>
                    <a:pt x="2560" y="10178"/>
                  </a:cubicBezTo>
                  <a:cubicBezTo>
                    <a:pt x="2609" y="10520"/>
                    <a:pt x="2690" y="10863"/>
                    <a:pt x="2821" y="11189"/>
                  </a:cubicBezTo>
                  <a:cubicBezTo>
                    <a:pt x="2886" y="11319"/>
                    <a:pt x="2919" y="11433"/>
                    <a:pt x="2984" y="11531"/>
                  </a:cubicBezTo>
                  <a:cubicBezTo>
                    <a:pt x="3120" y="11772"/>
                    <a:pt x="3308" y="11890"/>
                    <a:pt x="3498" y="11890"/>
                  </a:cubicBezTo>
                  <a:cubicBezTo>
                    <a:pt x="3695" y="11890"/>
                    <a:pt x="3894" y="11763"/>
                    <a:pt x="4043" y="11515"/>
                  </a:cubicBezTo>
                  <a:cubicBezTo>
                    <a:pt x="4109" y="11417"/>
                    <a:pt x="4141" y="11319"/>
                    <a:pt x="4190" y="11205"/>
                  </a:cubicBezTo>
                  <a:cubicBezTo>
                    <a:pt x="4223" y="11042"/>
                    <a:pt x="4288" y="10879"/>
                    <a:pt x="4321" y="10716"/>
                  </a:cubicBezTo>
                  <a:cubicBezTo>
                    <a:pt x="4516" y="10064"/>
                    <a:pt x="4614" y="9412"/>
                    <a:pt x="4728" y="8760"/>
                  </a:cubicBezTo>
                  <a:cubicBezTo>
                    <a:pt x="4875" y="7928"/>
                    <a:pt x="4973" y="7113"/>
                    <a:pt x="5103" y="6281"/>
                  </a:cubicBezTo>
                  <a:cubicBezTo>
                    <a:pt x="5266" y="5157"/>
                    <a:pt x="5446" y="4064"/>
                    <a:pt x="5625" y="2939"/>
                  </a:cubicBezTo>
                  <a:cubicBezTo>
                    <a:pt x="5690" y="2597"/>
                    <a:pt x="5755" y="2222"/>
                    <a:pt x="5837" y="1880"/>
                  </a:cubicBezTo>
                  <a:cubicBezTo>
                    <a:pt x="5869" y="1749"/>
                    <a:pt x="5869" y="1619"/>
                    <a:pt x="6000" y="1488"/>
                  </a:cubicBezTo>
                  <a:cubicBezTo>
                    <a:pt x="6016" y="1619"/>
                    <a:pt x="6065" y="1717"/>
                    <a:pt x="6065" y="1863"/>
                  </a:cubicBezTo>
                  <a:cubicBezTo>
                    <a:pt x="6179" y="2369"/>
                    <a:pt x="6228" y="2890"/>
                    <a:pt x="6261" y="3428"/>
                  </a:cubicBezTo>
                  <a:cubicBezTo>
                    <a:pt x="6326" y="4146"/>
                    <a:pt x="6359" y="4879"/>
                    <a:pt x="6424" y="5580"/>
                  </a:cubicBezTo>
                  <a:cubicBezTo>
                    <a:pt x="6473" y="6281"/>
                    <a:pt x="6522" y="6950"/>
                    <a:pt x="6587" y="7651"/>
                  </a:cubicBezTo>
                  <a:cubicBezTo>
                    <a:pt x="6668" y="8499"/>
                    <a:pt x="6750" y="9330"/>
                    <a:pt x="6897" y="10194"/>
                  </a:cubicBezTo>
                  <a:cubicBezTo>
                    <a:pt x="6929" y="10504"/>
                    <a:pt x="6994" y="10798"/>
                    <a:pt x="7125" y="11107"/>
                  </a:cubicBezTo>
                  <a:cubicBezTo>
                    <a:pt x="7157" y="11254"/>
                    <a:pt x="7223" y="11401"/>
                    <a:pt x="7320" y="11499"/>
                  </a:cubicBezTo>
                  <a:cubicBezTo>
                    <a:pt x="7447" y="11625"/>
                    <a:pt x="7595" y="11690"/>
                    <a:pt x="7742" y="11690"/>
                  </a:cubicBezTo>
                  <a:cubicBezTo>
                    <a:pt x="7880" y="11690"/>
                    <a:pt x="8017" y="11633"/>
                    <a:pt x="8136" y="11515"/>
                  </a:cubicBezTo>
                  <a:cubicBezTo>
                    <a:pt x="8233" y="11417"/>
                    <a:pt x="8315" y="11287"/>
                    <a:pt x="8364" y="11172"/>
                  </a:cubicBezTo>
                  <a:cubicBezTo>
                    <a:pt x="8445" y="10961"/>
                    <a:pt x="8527" y="10765"/>
                    <a:pt x="8592" y="10553"/>
                  </a:cubicBezTo>
                  <a:cubicBezTo>
                    <a:pt x="8837" y="9787"/>
                    <a:pt x="9000" y="8972"/>
                    <a:pt x="9114" y="8156"/>
                  </a:cubicBezTo>
                  <a:cubicBezTo>
                    <a:pt x="9293" y="6966"/>
                    <a:pt x="9440" y="5776"/>
                    <a:pt x="9603" y="4570"/>
                  </a:cubicBezTo>
                  <a:cubicBezTo>
                    <a:pt x="9750" y="3608"/>
                    <a:pt x="9945" y="2630"/>
                    <a:pt x="10222" y="1700"/>
                  </a:cubicBezTo>
                  <a:cubicBezTo>
                    <a:pt x="10255" y="1570"/>
                    <a:pt x="10320" y="1423"/>
                    <a:pt x="10353" y="1293"/>
                  </a:cubicBezTo>
                  <a:cubicBezTo>
                    <a:pt x="10353" y="1260"/>
                    <a:pt x="10385" y="1244"/>
                    <a:pt x="10402" y="1244"/>
                  </a:cubicBezTo>
                  <a:cubicBezTo>
                    <a:pt x="10418" y="1244"/>
                    <a:pt x="10467" y="1260"/>
                    <a:pt x="10467" y="1309"/>
                  </a:cubicBezTo>
                  <a:cubicBezTo>
                    <a:pt x="10581" y="1749"/>
                    <a:pt x="10646" y="2206"/>
                    <a:pt x="10679" y="2678"/>
                  </a:cubicBezTo>
                  <a:cubicBezTo>
                    <a:pt x="10744" y="3363"/>
                    <a:pt x="10809" y="4081"/>
                    <a:pt x="10842" y="4798"/>
                  </a:cubicBezTo>
                  <a:cubicBezTo>
                    <a:pt x="10907" y="5727"/>
                    <a:pt x="10972" y="6673"/>
                    <a:pt x="11005" y="7602"/>
                  </a:cubicBezTo>
                  <a:cubicBezTo>
                    <a:pt x="11070" y="8711"/>
                    <a:pt x="11054" y="9819"/>
                    <a:pt x="11168" y="10944"/>
                  </a:cubicBezTo>
                  <a:cubicBezTo>
                    <a:pt x="11201" y="11156"/>
                    <a:pt x="11233" y="11336"/>
                    <a:pt x="11298" y="11515"/>
                  </a:cubicBezTo>
                  <a:cubicBezTo>
                    <a:pt x="11354" y="11668"/>
                    <a:pt x="11506" y="11786"/>
                    <a:pt x="11661" y="11786"/>
                  </a:cubicBezTo>
                  <a:cubicBezTo>
                    <a:pt x="11687" y="11786"/>
                    <a:pt x="11713" y="11783"/>
                    <a:pt x="11739" y="11776"/>
                  </a:cubicBezTo>
                  <a:cubicBezTo>
                    <a:pt x="11902" y="11743"/>
                    <a:pt x="12016" y="11596"/>
                    <a:pt x="12016" y="11401"/>
                  </a:cubicBezTo>
                  <a:cubicBezTo>
                    <a:pt x="12032" y="11336"/>
                    <a:pt x="12016" y="11287"/>
                    <a:pt x="12016" y="11254"/>
                  </a:cubicBezTo>
                  <a:cubicBezTo>
                    <a:pt x="11967" y="10781"/>
                    <a:pt x="11934" y="10341"/>
                    <a:pt x="11902" y="9868"/>
                  </a:cubicBezTo>
                  <a:cubicBezTo>
                    <a:pt x="11820" y="8466"/>
                    <a:pt x="11820" y="7031"/>
                    <a:pt x="11722" y="5629"/>
                  </a:cubicBezTo>
                  <a:cubicBezTo>
                    <a:pt x="11641" y="4472"/>
                    <a:pt x="11576" y="3298"/>
                    <a:pt x="11445" y="2140"/>
                  </a:cubicBezTo>
                  <a:cubicBezTo>
                    <a:pt x="11380" y="1700"/>
                    <a:pt x="11315" y="1260"/>
                    <a:pt x="11201" y="836"/>
                  </a:cubicBezTo>
                  <a:cubicBezTo>
                    <a:pt x="11152" y="673"/>
                    <a:pt x="11087" y="510"/>
                    <a:pt x="11005" y="363"/>
                  </a:cubicBezTo>
                  <a:cubicBezTo>
                    <a:pt x="10863" y="124"/>
                    <a:pt x="10678" y="0"/>
                    <a:pt x="104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" name="Google Shape;116;p4"/>
            <p:cNvGrpSpPr/>
            <p:nvPr/>
          </p:nvGrpSpPr>
          <p:grpSpPr>
            <a:xfrm>
              <a:off x="8452650" y="4245675"/>
              <a:ext cx="691350" cy="607300"/>
              <a:chOff x="168125" y="1521825"/>
              <a:chExt cx="691350" cy="60730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630350" y="152182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761100" y="177862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434250" y="1699250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550975" y="180197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364200" y="198872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793775" y="206342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266175" y="166187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168125" y="197002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idx="1" type="subTitle"/>
          </p:nvPr>
        </p:nvSpPr>
        <p:spPr>
          <a:xfrm>
            <a:off x="4689375" y="1615150"/>
            <a:ext cx="3696600" cy="30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127" name="Google Shape;127;p5"/>
          <p:cNvSpPr txBox="1"/>
          <p:nvPr>
            <p:ph idx="2" type="subTitle"/>
          </p:nvPr>
        </p:nvSpPr>
        <p:spPr>
          <a:xfrm>
            <a:off x="758025" y="1615150"/>
            <a:ext cx="3696600" cy="30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128" name="Google Shape;128;p5"/>
          <p:cNvSpPr txBox="1"/>
          <p:nvPr>
            <p:ph type="title"/>
          </p:nvPr>
        </p:nvSpPr>
        <p:spPr>
          <a:xfrm>
            <a:off x="720000" y="474850"/>
            <a:ext cx="7704000" cy="11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9" name="Google Shape;129;p5"/>
          <p:cNvGrpSpPr/>
          <p:nvPr/>
        </p:nvGrpSpPr>
        <p:grpSpPr>
          <a:xfrm>
            <a:off x="-397858" y="-721114"/>
            <a:ext cx="10276054" cy="6267149"/>
            <a:chOff x="-397858" y="-721114"/>
            <a:chExt cx="10276054" cy="6267149"/>
          </a:xfrm>
        </p:grpSpPr>
        <p:grpSp>
          <p:nvGrpSpPr>
            <p:cNvPr id="130" name="Google Shape;130;p5"/>
            <p:cNvGrpSpPr/>
            <p:nvPr/>
          </p:nvGrpSpPr>
          <p:grpSpPr>
            <a:xfrm>
              <a:off x="-264559" y="4790581"/>
              <a:ext cx="916975" cy="755454"/>
              <a:chOff x="1890875" y="1067000"/>
              <a:chExt cx="375825" cy="309625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1930000" y="1067000"/>
                <a:ext cx="319175" cy="309625"/>
              </a:xfrm>
              <a:custGeom>
                <a:rect b="b" l="l" r="r" t="t"/>
                <a:pathLst>
                  <a:path extrusionOk="0" h="12385" w="12767">
                    <a:moveTo>
                      <a:pt x="11700" y="1"/>
                    </a:moveTo>
                    <a:cubicBezTo>
                      <a:pt x="11580" y="1"/>
                      <a:pt x="11460" y="58"/>
                      <a:pt x="11348" y="170"/>
                    </a:cubicBezTo>
                    <a:cubicBezTo>
                      <a:pt x="11234" y="268"/>
                      <a:pt x="11152" y="415"/>
                      <a:pt x="11087" y="561"/>
                    </a:cubicBezTo>
                    <a:cubicBezTo>
                      <a:pt x="10891" y="1002"/>
                      <a:pt x="10744" y="1474"/>
                      <a:pt x="10679" y="1963"/>
                    </a:cubicBezTo>
                    <a:cubicBezTo>
                      <a:pt x="10581" y="2616"/>
                      <a:pt x="10532" y="3268"/>
                      <a:pt x="10532" y="3920"/>
                    </a:cubicBezTo>
                    <a:cubicBezTo>
                      <a:pt x="10532" y="5403"/>
                      <a:pt x="10500" y="6920"/>
                      <a:pt x="10435" y="8403"/>
                    </a:cubicBezTo>
                    <a:cubicBezTo>
                      <a:pt x="10418" y="9088"/>
                      <a:pt x="10369" y="9789"/>
                      <a:pt x="10239" y="10457"/>
                    </a:cubicBezTo>
                    <a:cubicBezTo>
                      <a:pt x="10206" y="10588"/>
                      <a:pt x="10255" y="10718"/>
                      <a:pt x="10109" y="10784"/>
                    </a:cubicBezTo>
                    <a:cubicBezTo>
                      <a:pt x="10011" y="10718"/>
                      <a:pt x="9994" y="10604"/>
                      <a:pt x="9946" y="10506"/>
                    </a:cubicBezTo>
                    <a:cubicBezTo>
                      <a:pt x="9913" y="10392"/>
                      <a:pt x="9864" y="10278"/>
                      <a:pt x="9848" y="10180"/>
                    </a:cubicBezTo>
                    <a:cubicBezTo>
                      <a:pt x="9783" y="9887"/>
                      <a:pt x="9717" y="9577"/>
                      <a:pt x="9701" y="9284"/>
                    </a:cubicBezTo>
                    <a:cubicBezTo>
                      <a:pt x="9636" y="8468"/>
                      <a:pt x="9636" y="7653"/>
                      <a:pt x="9668" y="6838"/>
                    </a:cubicBezTo>
                    <a:cubicBezTo>
                      <a:pt x="9685" y="5827"/>
                      <a:pt x="9685" y="4833"/>
                      <a:pt x="9685" y="3838"/>
                    </a:cubicBezTo>
                    <a:cubicBezTo>
                      <a:pt x="9668" y="3170"/>
                      <a:pt x="9620" y="2485"/>
                      <a:pt x="9473" y="1833"/>
                    </a:cubicBezTo>
                    <a:cubicBezTo>
                      <a:pt x="9440" y="1621"/>
                      <a:pt x="9375" y="1393"/>
                      <a:pt x="9277" y="1165"/>
                    </a:cubicBezTo>
                    <a:cubicBezTo>
                      <a:pt x="9212" y="1018"/>
                      <a:pt x="9130" y="887"/>
                      <a:pt x="9033" y="757"/>
                    </a:cubicBezTo>
                    <a:cubicBezTo>
                      <a:pt x="8918" y="642"/>
                      <a:pt x="8793" y="585"/>
                      <a:pt x="8672" y="585"/>
                    </a:cubicBezTo>
                    <a:cubicBezTo>
                      <a:pt x="8534" y="585"/>
                      <a:pt x="8403" y="659"/>
                      <a:pt x="8299" y="806"/>
                    </a:cubicBezTo>
                    <a:cubicBezTo>
                      <a:pt x="8201" y="920"/>
                      <a:pt x="8152" y="1050"/>
                      <a:pt x="8087" y="1181"/>
                    </a:cubicBezTo>
                    <a:cubicBezTo>
                      <a:pt x="7924" y="1621"/>
                      <a:pt x="7826" y="2061"/>
                      <a:pt x="7761" y="2534"/>
                    </a:cubicBezTo>
                    <a:cubicBezTo>
                      <a:pt x="7647" y="3349"/>
                      <a:pt x="7630" y="4164"/>
                      <a:pt x="7582" y="4980"/>
                    </a:cubicBezTo>
                    <a:cubicBezTo>
                      <a:pt x="7516" y="6349"/>
                      <a:pt x="7500" y="7702"/>
                      <a:pt x="7353" y="9055"/>
                    </a:cubicBezTo>
                    <a:cubicBezTo>
                      <a:pt x="7321" y="9610"/>
                      <a:pt x="7239" y="10148"/>
                      <a:pt x="7092" y="10686"/>
                    </a:cubicBezTo>
                    <a:cubicBezTo>
                      <a:pt x="7060" y="10800"/>
                      <a:pt x="7011" y="10914"/>
                      <a:pt x="6978" y="11012"/>
                    </a:cubicBezTo>
                    <a:cubicBezTo>
                      <a:pt x="6962" y="11053"/>
                      <a:pt x="6934" y="11073"/>
                      <a:pt x="6905" y="11073"/>
                    </a:cubicBezTo>
                    <a:cubicBezTo>
                      <a:pt x="6876" y="11073"/>
                      <a:pt x="6848" y="11053"/>
                      <a:pt x="6832" y="11012"/>
                    </a:cubicBezTo>
                    <a:cubicBezTo>
                      <a:pt x="6685" y="10767"/>
                      <a:pt x="6603" y="10506"/>
                      <a:pt x="6571" y="10213"/>
                    </a:cubicBezTo>
                    <a:cubicBezTo>
                      <a:pt x="6457" y="9659"/>
                      <a:pt x="6424" y="9121"/>
                      <a:pt x="6424" y="8566"/>
                    </a:cubicBezTo>
                    <a:cubicBezTo>
                      <a:pt x="6408" y="7115"/>
                      <a:pt x="6424" y="5697"/>
                      <a:pt x="6359" y="4246"/>
                    </a:cubicBezTo>
                    <a:cubicBezTo>
                      <a:pt x="6343" y="3692"/>
                      <a:pt x="6294" y="3137"/>
                      <a:pt x="6212" y="2616"/>
                    </a:cubicBezTo>
                    <a:cubicBezTo>
                      <a:pt x="6163" y="2208"/>
                      <a:pt x="6049" y="1800"/>
                      <a:pt x="5886" y="1409"/>
                    </a:cubicBezTo>
                    <a:cubicBezTo>
                      <a:pt x="5805" y="1230"/>
                      <a:pt x="5707" y="1067"/>
                      <a:pt x="5593" y="920"/>
                    </a:cubicBezTo>
                    <a:cubicBezTo>
                      <a:pt x="5449" y="761"/>
                      <a:pt x="5283" y="683"/>
                      <a:pt x="5120" y="683"/>
                    </a:cubicBezTo>
                    <a:cubicBezTo>
                      <a:pt x="4949" y="683"/>
                      <a:pt x="4781" y="769"/>
                      <a:pt x="4647" y="936"/>
                    </a:cubicBezTo>
                    <a:cubicBezTo>
                      <a:pt x="4533" y="1083"/>
                      <a:pt x="4451" y="1262"/>
                      <a:pt x="4386" y="1458"/>
                    </a:cubicBezTo>
                    <a:cubicBezTo>
                      <a:pt x="4239" y="1817"/>
                      <a:pt x="4174" y="2192"/>
                      <a:pt x="4093" y="2567"/>
                    </a:cubicBezTo>
                    <a:cubicBezTo>
                      <a:pt x="3979" y="3284"/>
                      <a:pt x="3962" y="4001"/>
                      <a:pt x="3930" y="4735"/>
                    </a:cubicBezTo>
                    <a:cubicBezTo>
                      <a:pt x="3897" y="5990"/>
                      <a:pt x="3881" y="7246"/>
                      <a:pt x="3832" y="8501"/>
                    </a:cubicBezTo>
                    <a:cubicBezTo>
                      <a:pt x="3799" y="9235"/>
                      <a:pt x="3750" y="9968"/>
                      <a:pt x="3636" y="10702"/>
                    </a:cubicBezTo>
                    <a:cubicBezTo>
                      <a:pt x="3604" y="10849"/>
                      <a:pt x="3587" y="10995"/>
                      <a:pt x="3506" y="11110"/>
                    </a:cubicBezTo>
                    <a:cubicBezTo>
                      <a:pt x="3326" y="11044"/>
                      <a:pt x="3310" y="10881"/>
                      <a:pt x="3245" y="10751"/>
                    </a:cubicBezTo>
                    <a:cubicBezTo>
                      <a:pt x="3196" y="10621"/>
                      <a:pt x="3163" y="10474"/>
                      <a:pt x="3114" y="10360"/>
                    </a:cubicBezTo>
                    <a:cubicBezTo>
                      <a:pt x="3017" y="9985"/>
                      <a:pt x="2951" y="9626"/>
                      <a:pt x="2919" y="9251"/>
                    </a:cubicBezTo>
                    <a:cubicBezTo>
                      <a:pt x="2788" y="8191"/>
                      <a:pt x="2756" y="7115"/>
                      <a:pt x="2707" y="6039"/>
                    </a:cubicBezTo>
                    <a:cubicBezTo>
                      <a:pt x="2674" y="5045"/>
                      <a:pt x="2674" y="4034"/>
                      <a:pt x="2576" y="3039"/>
                    </a:cubicBezTo>
                    <a:cubicBezTo>
                      <a:pt x="2511" y="2469"/>
                      <a:pt x="2430" y="1915"/>
                      <a:pt x="2250" y="1377"/>
                    </a:cubicBezTo>
                    <a:cubicBezTo>
                      <a:pt x="2185" y="1213"/>
                      <a:pt x="2120" y="1050"/>
                      <a:pt x="2038" y="904"/>
                    </a:cubicBezTo>
                    <a:cubicBezTo>
                      <a:pt x="1902" y="681"/>
                      <a:pt x="1724" y="567"/>
                      <a:pt x="1542" y="567"/>
                    </a:cubicBezTo>
                    <a:cubicBezTo>
                      <a:pt x="1377" y="567"/>
                      <a:pt x="1208" y="661"/>
                      <a:pt x="1060" y="855"/>
                    </a:cubicBezTo>
                    <a:cubicBezTo>
                      <a:pt x="946" y="1050"/>
                      <a:pt x="865" y="1230"/>
                      <a:pt x="783" y="1409"/>
                    </a:cubicBezTo>
                    <a:cubicBezTo>
                      <a:pt x="539" y="2029"/>
                      <a:pt x="392" y="2681"/>
                      <a:pt x="310" y="3349"/>
                    </a:cubicBezTo>
                    <a:cubicBezTo>
                      <a:pt x="180" y="4197"/>
                      <a:pt x="164" y="5061"/>
                      <a:pt x="131" y="5909"/>
                    </a:cubicBezTo>
                    <a:cubicBezTo>
                      <a:pt x="82" y="6561"/>
                      <a:pt x="82" y="7246"/>
                      <a:pt x="66" y="7898"/>
                    </a:cubicBezTo>
                    <a:cubicBezTo>
                      <a:pt x="17" y="8843"/>
                      <a:pt x="0" y="9822"/>
                      <a:pt x="17" y="10784"/>
                    </a:cubicBezTo>
                    <a:cubicBezTo>
                      <a:pt x="17" y="11110"/>
                      <a:pt x="66" y="11436"/>
                      <a:pt x="98" y="11745"/>
                    </a:cubicBezTo>
                    <a:cubicBezTo>
                      <a:pt x="98" y="11843"/>
                      <a:pt x="131" y="11925"/>
                      <a:pt x="164" y="12006"/>
                    </a:cubicBezTo>
                    <a:cubicBezTo>
                      <a:pt x="207" y="12079"/>
                      <a:pt x="290" y="12139"/>
                      <a:pt x="366" y="12139"/>
                    </a:cubicBezTo>
                    <a:cubicBezTo>
                      <a:pt x="375" y="12139"/>
                      <a:pt x="383" y="12138"/>
                      <a:pt x="392" y="12137"/>
                    </a:cubicBezTo>
                    <a:cubicBezTo>
                      <a:pt x="473" y="12104"/>
                      <a:pt x="555" y="12055"/>
                      <a:pt x="555" y="11941"/>
                    </a:cubicBezTo>
                    <a:cubicBezTo>
                      <a:pt x="571" y="11908"/>
                      <a:pt x="555" y="11843"/>
                      <a:pt x="555" y="11778"/>
                    </a:cubicBezTo>
                    <a:cubicBezTo>
                      <a:pt x="473" y="11273"/>
                      <a:pt x="457" y="10767"/>
                      <a:pt x="457" y="10229"/>
                    </a:cubicBezTo>
                    <a:cubicBezTo>
                      <a:pt x="457" y="9789"/>
                      <a:pt x="473" y="9365"/>
                      <a:pt x="490" y="8909"/>
                    </a:cubicBezTo>
                    <a:cubicBezTo>
                      <a:pt x="539" y="7490"/>
                      <a:pt x="555" y="6056"/>
                      <a:pt x="653" y="4637"/>
                    </a:cubicBezTo>
                    <a:cubicBezTo>
                      <a:pt x="702" y="4001"/>
                      <a:pt x="750" y="3382"/>
                      <a:pt x="881" y="2779"/>
                    </a:cubicBezTo>
                    <a:cubicBezTo>
                      <a:pt x="962" y="2306"/>
                      <a:pt x="1109" y="1833"/>
                      <a:pt x="1305" y="1409"/>
                    </a:cubicBezTo>
                    <a:cubicBezTo>
                      <a:pt x="1370" y="1295"/>
                      <a:pt x="1403" y="1132"/>
                      <a:pt x="1533" y="1132"/>
                    </a:cubicBezTo>
                    <a:cubicBezTo>
                      <a:pt x="1696" y="1132"/>
                      <a:pt x="1712" y="1311"/>
                      <a:pt x="1761" y="1425"/>
                    </a:cubicBezTo>
                    <a:cubicBezTo>
                      <a:pt x="1957" y="1947"/>
                      <a:pt x="2022" y="2469"/>
                      <a:pt x="2087" y="3023"/>
                    </a:cubicBezTo>
                    <a:cubicBezTo>
                      <a:pt x="2169" y="3822"/>
                      <a:pt x="2185" y="4637"/>
                      <a:pt x="2201" y="5420"/>
                    </a:cubicBezTo>
                    <a:cubicBezTo>
                      <a:pt x="2218" y="6512"/>
                      <a:pt x="2267" y="7572"/>
                      <a:pt x="2348" y="8631"/>
                    </a:cubicBezTo>
                    <a:cubicBezTo>
                      <a:pt x="2381" y="9153"/>
                      <a:pt x="2462" y="9691"/>
                      <a:pt x="2576" y="10213"/>
                    </a:cubicBezTo>
                    <a:cubicBezTo>
                      <a:pt x="2625" y="10506"/>
                      <a:pt x="2707" y="10784"/>
                      <a:pt x="2837" y="11044"/>
                    </a:cubicBezTo>
                    <a:cubicBezTo>
                      <a:pt x="2935" y="11273"/>
                      <a:pt x="3066" y="11485"/>
                      <a:pt x="3261" y="11615"/>
                    </a:cubicBezTo>
                    <a:cubicBezTo>
                      <a:pt x="3359" y="11693"/>
                      <a:pt x="3454" y="11730"/>
                      <a:pt x="3544" y="11730"/>
                    </a:cubicBezTo>
                    <a:cubicBezTo>
                      <a:pt x="3678" y="11730"/>
                      <a:pt x="3799" y="11648"/>
                      <a:pt x="3897" y="11501"/>
                    </a:cubicBezTo>
                    <a:cubicBezTo>
                      <a:pt x="3979" y="11370"/>
                      <a:pt x="4011" y="11240"/>
                      <a:pt x="4060" y="11093"/>
                    </a:cubicBezTo>
                    <a:cubicBezTo>
                      <a:pt x="4174" y="10637"/>
                      <a:pt x="4223" y="10148"/>
                      <a:pt x="4256" y="9691"/>
                    </a:cubicBezTo>
                    <a:cubicBezTo>
                      <a:pt x="4337" y="8322"/>
                      <a:pt x="4386" y="6936"/>
                      <a:pt x="4402" y="5566"/>
                    </a:cubicBezTo>
                    <a:cubicBezTo>
                      <a:pt x="4402" y="4735"/>
                      <a:pt x="4419" y="3904"/>
                      <a:pt x="4533" y="3056"/>
                    </a:cubicBezTo>
                    <a:cubicBezTo>
                      <a:pt x="4565" y="2599"/>
                      <a:pt x="4663" y="2143"/>
                      <a:pt x="4810" y="1703"/>
                    </a:cubicBezTo>
                    <a:cubicBezTo>
                      <a:pt x="4859" y="1523"/>
                      <a:pt x="4908" y="1377"/>
                      <a:pt x="5038" y="1246"/>
                    </a:cubicBezTo>
                    <a:cubicBezTo>
                      <a:pt x="5055" y="1222"/>
                      <a:pt x="5075" y="1209"/>
                      <a:pt x="5099" y="1209"/>
                    </a:cubicBezTo>
                    <a:cubicBezTo>
                      <a:pt x="5124" y="1209"/>
                      <a:pt x="5152" y="1222"/>
                      <a:pt x="5185" y="1246"/>
                    </a:cubicBezTo>
                    <a:cubicBezTo>
                      <a:pt x="5266" y="1311"/>
                      <a:pt x="5315" y="1409"/>
                      <a:pt x="5364" y="1491"/>
                    </a:cubicBezTo>
                    <a:cubicBezTo>
                      <a:pt x="5462" y="1703"/>
                      <a:pt x="5527" y="1898"/>
                      <a:pt x="5593" y="2110"/>
                    </a:cubicBezTo>
                    <a:cubicBezTo>
                      <a:pt x="5772" y="2762"/>
                      <a:pt x="5805" y="3414"/>
                      <a:pt x="5853" y="4083"/>
                    </a:cubicBezTo>
                    <a:cubicBezTo>
                      <a:pt x="5919" y="5469"/>
                      <a:pt x="5919" y="6871"/>
                      <a:pt x="5919" y="8257"/>
                    </a:cubicBezTo>
                    <a:cubicBezTo>
                      <a:pt x="5919" y="8795"/>
                      <a:pt x="5951" y="9316"/>
                      <a:pt x="6000" y="9854"/>
                    </a:cubicBezTo>
                    <a:cubicBezTo>
                      <a:pt x="6016" y="10213"/>
                      <a:pt x="6082" y="10555"/>
                      <a:pt x="6196" y="10881"/>
                    </a:cubicBezTo>
                    <a:cubicBezTo>
                      <a:pt x="6277" y="11077"/>
                      <a:pt x="6343" y="11240"/>
                      <a:pt x="6457" y="11403"/>
                    </a:cubicBezTo>
                    <a:cubicBezTo>
                      <a:pt x="6605" y="11583"/>
                      <a:pt x="6761" y="11673"/>
                      <a:pt x="6910" y="11673"/>
                    </a:cubicBezTo>
                    <a:cubicBezTo>
                      <a:pt x="7072" y="11673"/>
                      <a:pt x="7226" y="11566"/>
                      <a:pt x="7353" y="11354"/>
                    </a:cubicBezTo>
                    <a:cubicBezTo>
                      <a:pt x="7467" y="11175"/>
                      <a:pt x="7516" y="10995"/>
                      <a:pt x="7565" y="10784"/>
                    </a:cubicBezTo>
                    <a:cubicBezTo>
                      <a:pt x="7712" y="10229"/>
                      <a:pt x="7761" y="9675"/>
                      <a:pt x="7826" y="9104"/>
                    </a:cubicBezTo>
                    <a:cubicBezTo>
                      <a:pt x="7908" y="8289"/>
                      <a:pt x="7957" y="7474"/>
                      <a:pt x="7989" y="6659"/>
                    </a:cubicBezTo>
                    <a:cubicBezTo>
                      <a:pt x="8038" y="5795"/>
                      <a:pt x="8071" y="4931"/>
                      <a:pt x="8120" y="4083"/>
                    </a:cubicBezTo>
                    <a:cubicBezTo>
                      <a:pt x="8152" y="3349"/>
                      <a:pt x="8201" y="2616"/>
                      <a:pt x="8380" y="1898"/>
                    </a:cubicBezTo>
                    <a:cubicBezTo>
                      <a:pt x="8413" y="1735"/>
                      <a:pt x="8478" y="1556"/>
                      <a:pt x="8543" y="1393"/>
                    </a:cubicBezTo>
                    <a:cubicBezTo>
                      <a:pt x="8560" y="1311"/>
                      <a:pt x="8560" y="1197"/>
                      <a:pt x="8658" y="1197"/>
                    </a:cubicBezTo>
                    <a:cubicBezTo>
                      <a:pt x="8723" y="1197"/>
                      <a:pt x="8739" y="1328"/>
                      <a:pt x="8788" y="1393"/>
                    </a:cubicBezTo>
                    <a:cubicBezTo>
                      <a:pt x="8870" y="1572"/>
                      <a:pt x="8935" y="1751"/>
                      <a:pt x="8967" y="1931"/>
                    </a:cubicBezTo>
                    <a:cubicBezTo>
                      <a:pt x="9114" y="2534"/>
                      <a:pt x="9147" y="3137"/>
                      <a:pt x="9179" y="3757"/>
                    </a:cubicBezTo>
                    <a:cubicBezTo>
                      <a:pt x="9196" y="4686"/>
                      <a:pt x="9179" y="5615"/>
                      <a:pt x="9147" y="6545"/>
                    </a:cubicBezTo>
                    <a:cubicBezTo>
                      <a:pt x="9130" y="7490"/>
                      <a:pt x="9114" y="8403"/>
                      <a:pt x="9196" y="9333"/>
                    </a:cubicBezTo>
                    <a:cubicBezTo>
                      <a:pt x="9228" y="9724"/>
                      <a:pt x="9277" y="10115"/>
                      <a:pt x="9391" y="10506"/>
                    </a:cubicBezTo>
                    <a:cubicBezTo>
                      <a:pt x="9473" y="10784"/>
                      <a:pt x="9603" y="11028"/>
                      <a:pt x="9783" y="11256"/>
                    </a:cubicBezTo>
                    <a:cubicBezTo>
                      <a:pt x="9899" y="11380"/>
                      <a:pt x="10029" y="11442"/>
                      <a:pt x="10154" y="11442"/>
                    </a:cubicBezTo>
                    <a:cubicBezTo>
                      <a:pt x="10309" y="11442"/>
                      <a:pt x="10457" y="11348"/>
                      <a:pt x="10565" y="11159"/>
                    </a:cubicBezTo>
                    <a:cubicBezTo>
                      <a:pt x="10647" y="10995"/>
                      <a:pt x="10679" y="10800"/>
                      <a:pt x="10728" y="10621"/>
                    </a:cubicBezTo>
                    <a:cubicBezTo>
                      <a:pt x="10842" y="10099"/>
                      <a:pt x="10891" y="9561"/>
                      <a:pt x="10924" y="9006"/>
                    </a:cubicBezTo>
                    <a:cubicBezTo>
                      <a:pt x="11005" y="7751"/>
                      <a:pt x="11022" y="6463"/>
                      <a:pt x="11054" y="5175"/>
                    </a:cubicBezTo>
                    <a:cubicBezTo>
                      <a:pt x="11071" y="4311"/>
                      <a:pt x="11054" y="3447"/>
                      <a:pt x="11136" y="2599"/>
                    </a:cubicBezTo>
                    <a:cubicBezTo>
                      <a:pt x="11168" y="2159"/>
                      <a:pt x="11234" y="1751"/>
                      <a:pt x="11348" y="1344"/>
                    </a:cubicBezTo>
                    <a:cubicBezTo>
                      <a:pt x="11413" y="1132"/>
                      <a:pt x="11494" y="904"/>
                      <a:pt x="11625" y="692"/>
                    </a:cubicBezTo>
                    <a:cubicBezTo>
                      <a:pt x="11641" y="659"/>
                      <a:pt x="11674" y="594"/>
                      <a:pt x="11739" y="594"/>
                    </a:cubicBezTo>
                    <a:cubicBezTo>
                      <a:pt x="11804" y="610"/>
                      <a:pt x="11820" y="675"/>
                      <a:pt x="11837" y="724"/>
                    </a:cubicBezTo>
                    <a:cubicBezTo>
                      <a:pt x="11902" y="855"/>
                      <a:pt x="11967" y="1002"/>
                      <a:pt x="11984" y="1148"/>
                    </a:cubicBezTo>
                    <a:cubicBezTo>
                      <a:pt x="12049" y="1409"/>
                      <a:pt x="12081" y="1703"/>
                      <a:pt x="12130" y="1980"/>
                    </a:cubicBezTo>
                    <a:cubicBezTo>
                      <a:pt x="12244" y="3007"/>
                      <a:pt x="12277" y="4018"/>
                      <a:pt x="12244" y="5045"/>
                    </a:cubicBezTo>
                    <a:cubicBezTo>
                      <a:pt x="12228" y="7246"/>
                      <a:pt x="12195" y="9463"/>
                      <a:pt x="12147" y="11664"/>
                    </a:cubicBezTo>
                    <a:lnTo>
                      <a:pt x="12147" y="11974"/>
                    </a:lnTo>
                    <a:cubicBezTo>
                      <a:pt x="12147" y="12072"/>
                      <a:pt x="12195" y="12169"/>
                      <a:pt x="12228" y="12251"/>
                    </a:cubicBezTo>
                    <a:cubicBezTo>
                      <a:pt x="12271" y="12336"/>
                      <a:pt x="12351" y="12384"/>
                      <a:pt x="12425" y="12384"/>
                    </a:cubicBezTo>
                    <a:cubicBezTo>
                      <a:pt x="12435" y="12384"/>
                      <a:pt x="12446" y="12383"/>
                      <a:pt x="12456" y="12381"/>
                    </a:cubicBezTo>
                    <a:cubicBezTo>
                      <a:pt x="12538" y="12349"/>
                      <a:pt x="12603" y="12300"/>
                      <a:pt x="12619" y="12218"/>
                    </a:cubicBezTo>
                    <a:cubicBezTo>
                      <a:pt x="12636" y="12153"/>
                      <a:pt x="12636" y="12072"/>
                      <a:pt x="12636" y="12006"/>
                    </a:cubicBezTo>
                    <a:cubicBezTo>
                      <a:pt x="12636" y="10457"/>
                      <a:pt x="12668" y="8925"/>
                      <a:pt x="12701" y="7376"/>
                    </a:cubicBezTo>
                    <a:cubicBezTo>
                      <a:pt x="12750" y="5958"/>
                      <a:pt x="12766" y="4523"/>
                      <a:pt x="12685" y="3056"/>
                    </a:cubicBezTo>
                    <a:cubicBezTo>
                      <a:pt x="12636" y="2518"/>
                      <a:pt x="12603" y="1963"/>
                      <a:pt x="12522" y="1409"/>
                    </a:cubicBezTo>
                    <a:cubicBezTo>
                      <a:pt x="12473" y="1148"/>
                      <a:pt x="12407" y="855"/>
                      <a:pt x="12310" y="594"/>
                    </a:cubicBezTo>
                    <a:cubicBezTo>
                      <a:pt x="12244" y="447"/>
                      <a:pt x="12195" y="317"/>
                      <a:pt x="12065" y="186"/>
                    </a:cubicBezTo>
                    <a:cubicBezTo>
                      <a:pt x="11949" y="62"/>
                      <a:pt x="11824" y="1"/>
                      <a:pt x="117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1890875" y="1102675"/>
                <a:ext cx="375825" cy="258375"/>
              </a:xfrm>
              <a:custGeom>
                <a:rect b="b" l="l" r="r" t="t"/>
                <a:pathLst>
                  <a:path extrusionOk="0" h="10335" w="15033">
                    <a:moveTo>
                      <a:pt x="7720" y="0"/>
                    </a:moveTo>
                    <a:cubicBezTo>
                      <a:pt x="6667" y="0"/>
                      <a:pt x="5609" y="15"/>
                      <a:pt x="4565" y="15"/>
                    </a:cubicBezTo>
                    <a:cubicBezTo>
                      <a:pt x="3832" y="47"/>
                      <a:pt x="3114" y="64"/>
                      <a:pt x="2381" y="96"/>
                    </a:cubicBezTo>
                    <a:lnTo>
                      <a:pt x="1843" y="161"/>
                    </a:lnTo>
                    <a:cubicBezTo>
                      <a:pt x="1777" y="178"/>
                      <a:pt x="1712" y="210"/>
                      <a:pt x="1647" y="243"/>
                    </a:cubicBezTo>
                    <a:cubicBezTo>
                      <a:pt x="1598" y="292"/>
                      <a:pt x="1549" y="373"/>
                      <a:pt x="1565" y="455"/>
                    </a:cubicBezTo>
                    <a:cubicBezTo>
                      <a:pt x="1598" y="536"/>
                      <a:pt x="1647" y="585"/>
                      <a:pt x="1729" y="585"/>
                    </a:cubicBezTo>
                    <a:cubicBezTo>
                      <a:pt x="1756" y="596"/>
                      <a:pt x="1783" y="600"/>
                      <a:pt x="1810" y="600"/>
                    </a:cubicBezTo>
                    <a:cubicBezTo>
                      <a:pt x="1864" y="600"/>
                      <a:pt x="1919" y="585"/>
                      <a:pt x="1973" y="585"/>
                    </a:cubicBezTo>
                    <a:cubicBezTo>
                      <a:pt x="2267" y="569"/>
                      <a:pt x="2576" y="536"/>
                      <a:pt x="2853" y="536"/>
                    </a:cubicBezTo>
                    <a:cubicBezTo>
                      <a:pt x="4223" y="520"/>
                      <a:pt x="5560" y="471"/>
                      <a:pt x="6929" y="471"/>
                    </a:cubicBezTo>
                    <a:cubicBezTo>
                      <a:pt x="8641" y="471"/>
                      <a:pt x="10337" y="488"/>
                      <a:pt x="12032" y="732"/>
                    </a:cubicBezTo>
                    <a:cubicBezTo>
                      <a:pt x="12407" y="797"/>
                      <a:pt x="12782" y="862"/>
                      <a:pt x="13174" y="944"/>
                    </a:cubicBezTo>
                    <a:cubicBezTo>
                      <a:pt x="13353" y="977"/>
                      <a:pt x="13516" y="1042"/>
                      <a:pt x="13679" y="1123"/>
                    </a:cubicBezTo>
                    <a:cubicBezTo>
                      <a:pt x="13712" y="1123"/>
                      <a:pt x="13760" y="1140"/>
                      <a:pt x="13744" y="1189"/>
                    </a:cubicBezTo>
                    <a:cubicBezTo>
                      <a:pt x="13744" y="1205"/>
                      <a:pt x="13695" y="1221"/>
                      <a:pt x="13679" y="1237"/>
                    </a:cubicBezTo>
                    <a:cubicBezTo>
                      <a:pt x="13597" y="1286"/>
                      <a:pt x="13516" y="1303"/>
                      <a:pt x="13434" y="1352"/>
                    </a:cubicBezTo>
                    <a:cubicBezTo>
                      <a:pt x="12896" y="1547"/>
                      <a:pt x="12358" y="1678"/>
                      <a:pt x="11788" y="1727"/>
                    </a:cubicBezTo>
                    <a:cubicBezTo>
                      <a:pt x="11136" y="1808"/>
                      <a:pt x="10483" y="1873"/>
                      <a:pt x="9831" y="1955"/>
                    </a:cubicBezTo>
                    <a:cubicBezTo>
                      <a:pt x="8739" y="2085"/>
                      <a:pt x="7679" y="2167"/>
                      <a:pt x="6603" y="2265"/>
                    </a:cubicBezTo>
                    <a:cubicBezTo>
                      <a:pt x="5641" y="2362"/>
                      <a:pt x="4696" y="2460"/>
                      <a:pt x="3734" y="2623"/>
                    </a:cubicBezTo>
                    <a:cubicBezTo>
                      <a:pt x="3326" y="2705"/>
                      <a:pt x="2935" y="2786"/>
                      <a:pt x="2544" y="2949"/>
                    </a:cubicBezTo>
                    <a:cubicBezTo>
                      <a:pt x="2348" y="3031"/>
                      <a:pt x="2185" y="3112"/>
                      <a:pt x="2022" y="3259"/>
                    </a:cubicBezTo>
                    <a:cubicBezTo>
                      <a:pt x="1892" y="3357"/>
                      <a:pt x="1794" y="3504"/>
                      <a:pt x="1729" y="3667"/>
                    </a:cubicBezTo>
                    <a:cubicBezTo>
                      <a:pt x="1680" y="3846"/>
                      <a:pt x="1712" y="4009"/>
                      <a:pt x="1859" y="4156"/>
                    </a:cubicBezTo>
                    <a:cubicBezTo>
                      <a:pt x="1957" y="4237"/>
                      <a:pt x="2055" y="4286"/>
                      <a:pt x="2169" y="4319"/>
                    </a:cubicBezTo>
                    <a:cubicBezTo>
                      <a:pt x="2364" y="4384"/>
                      <a:pt x="2593" y="4417"/>
                      <a:pt x="2788" y="4449"/>
                    </a:cubicBezTo>
                    <a:cubicBezTo>
                      <a:pt x="3408" y="4498"/>
                      <a:pt x="4011" y="4531"/>
                      <a:pt x="4631" y="4547"/>
                    </a:cubicBezTo>
                    <a:cubicBezTo>
                      <a:pt x="4818" y="4550"/>
                      <a:pt x="5006" y="4551"/>
                      <a:pt x="5195" y="4551"/>
                    </a:cubicBezTo>
                    <a:cubicBezTo>
                      <a:pt x="6071" y="4551"/>
                      <a:pt x="6954" y="4522"/>
                      <a:pt x="7826" y="4482"/>
                    </a:cubicBezTo>
                    <a:cubicBezTo>
                      <a:pt x="8270" y="4472"/>
                      <a:pt x="8715" y="4466"/>
                      <a:pt x="9158" y="4466"/>
                    </a:cubicBezTo>
                    <a:cubicBezTo>
                      <a:pt x="10246" y="4466"/>
                      <a:pt x="11331" y="4506"/>
                      <a:pt x="12407" y="4645"/>
                    </a:cubicBezTo>
                    <a:cubicBezTo>
                      <a:pt x="12929" y="4710"/>
                      <a:pt x="13451" y="4792"/>
                      <a:pt x="13940" y="4971"/>
                    </a:cubicBezTo>
                    <a:cubicBezTo>
                      <a:pt x="14070" y="5020"/>
                      <a:pt x="14250" y="5036"/>
                      <a:pt x="14250" y="5183"/>
                    </a:cubicBezTo>
                    <a:cubicBezTo>
                      <a:pt x="14250" y="5281"/>
                      <a:pt x="14070" y="5313"/>
                      <a:pt x="13956" y="5379"/>
                    </a:cubicBezTo>
                    <a:cubicBezTo>
                      <a:pt x="13679" y="5525"/>
                      <a:pt x="13353" y="5590"/>
                      <a:pt x="13027" y="5639"/>
                    </a:cubicBezTo>
                    <a:cubicBezTo>
                      <a:pt x="11788" y="5868"/>
                      <a:pt x="10532" y="6031"/>
                      <a:pt x="9277" y="6080"/>
                    </a:cubicBezTo>
                    <a:lnTo>
                      <a:pt x="5299" y="6194"/>
                    </a:lnTo>
                    <a:cubicBezTo>
                      <a:pt x="4337" y="6210"/>
                      <a:pt x="3391" y="6259"/>
                      <a:pt x="2430" y="6406"/>
                    </a:cubicBezTo>
                    <a:cubicBezTo>
                      <a:pt x="1892" y="6487"/>
                      <a:pt x="1370" y="6601"/>
                      <a:pt x="864" y="6813"/>
                    </a:cubicBezTo>
                    <a:cubicBezTo>
                      <a:pt x="734" y="6862"/>
                      <a:pt x="620" y="6911"/>
                      <a:pt x="489" y="6993"/>
                    </a:cubicBezTo>
                    <a:cubicBezTo>
                      <a:pt x="212" y="7188"/>
                      <a:pt x="180" y="7465"/>
                      <a:pt x="392" y="7726"/>
                    </a:cubicBezTo>
                    <a:cubicBezTo>
                      <a:pt x="506" y="7873"/>
                      <a:pt x="652" y="7971"/>
                      <a:pt x="816" y="8052"/>
                    </a:cubicBezTo>
                    <a:cubicBezTo>
                      <a:pt x="1109" y="8166"/>
                      <a:pt x="1386" y="8281"/>
                      <a:pt x="1696" y="8329"/>
                    </a:cubicBezTo>
                    <a:cubicBezTo>
                      <a:pt x="2462" y="8525"/>
                      <a:pt x="3261" y="8558"/>
                      <a:pt x="4060" y="8574"/>
                    </a:cubicBezTo>
                    <a:cubicBezTo>
                      <a:pt x="4331" y="8585"/>
                      <a:pt x="4600" y="8591"/>
                      <a:pt x="4870" y="8591"/>
                    </a:cubicBezTo>
                    <a:cubicBezTo>
                      <a:pt x="5752" y="8591"/>
                      <a:pt x="6629" y="8535"/>
                      <a:pt x="7516" y="8460"/>
                    </a:cubicBezTo>
                    <a:cubicBezTo>
                      <a:pt x="8902" y="8329"/>
                      <a:pt x="10320" y="8232"/>
                      <a:pt x="11706" y="8199"/>
                    </a:cubicBezTo>
                    <a:cubicBezTo>
                      <a:pt x="11879" y="8191"/>
                      <a:pt x="12051" y="8187"/>
                      <a:pt x="12222" y="8187"/>
                    </a:cubicBezTo>
                    <a:cubicBezTo>
                      <a:pt x="12713" y="8187"/>
                      <a:pt x="13199" y="8220"/>
                      <a:pt x="13695" y="8281"/>
                    </a:cubicBezTo>
                    <a:cubicBezTo>
                      <a:pt x="13826" y="8297"/>
                      <a:pt x="13956" y="8313"/>
                      <a:pt x="14087" y="8362"/>
                    </a:cubicBezTo>
                    <a:cubicBezTo>
                      <a:pt x="14201" y="8378"/>
                      <a:pt x="14331" y="8460"/>
                      <a:pt x="14413" y="8541"/>
                    </a:cubicBezTo>
                    <a:cubicBezTo>
                      <a:pt x="14510" y="8672"/>
                      <a:pt x="14510" y="8753"/>
                      <a:pt x="14396" y="8835"/>
                    </a:cubicBezTo>
                    <a:cubicBezTo>
                      <a:pt x="14315" y="8884"/>
                      <a:pt x="14201" y="8949"/>
                      <a:pt x="14103" y="8998"/>
                    </a:cubicBezTo>
                    <a:cubicBezTo>
                      <a:pt x="13923" y="9079"/>
                      <a:pt x="13744" y="9161"/>
                      <a:pt x="13532" y="9194"/>
                    </a:cubicBezTo>
                    <a:cubicBezTo>
                      <a:pt x="12603" y="9438"/>
                      <a:pt x="11641" y="9601"/>
                      <a:pt x="10663" y="9683"/>
                    </a:cubicBezTo>
                    <a:cubicBezTo>
                      <a:pt x="9391" y="9780"/>
                      <a:pt x="8119" y="9829"/>
                      <a:pt x="6848" y="9829"/>
                    </a:cubicBezTo>
                    <a:cubicBezTo>
                      <a:pt x="5054" y="9829"/>
                      <a:pt x="3261" y="9780"/>
                      <a:pt x="1468" y="9764"/>
                    </a:cubicBezTo>
                    <a:cubicBezTo>
                      <a:pt x="1125" y="9764"/>
                      <a:pt x="783" y="9748"/>
                      <a:pt x="457" y="9683"/>
                    </a:cubicBezTo>
                    <a:cubicBezTo>
                      <a:pt x="434" y="9680"/>
                      <a:pt x="413" y="9678"/>
                      <a:pt x="392" y="9678"/>
                    </a:cubicBezTo>
                    <a:cubicBezTo>
                      <a:pt x="293" y="9678"/>
                      <a:pt x="212" y="9710"/>
                      <a:pt x="131" y="9764"/>
                    </a:cubicBezTo>
                    <a:cubicBezTo>
                      <a:pt x="49" y="9829"/>
                      <a:pt x="0" y="9911"/>
                      <a:pt x="17" y="10009"/>
                    </a:cubicBezTo>
                    <a:cubicBezTo>
                      <a:pt x="49" y="10106"/>
                      <a:pt x="98" y="10172"/>
                      <a:pt x="212" y="10188"/>
                    </a:cubicBezTo>
                    <a:cubicBezTo>
                      <a:pt x="261" y="10221"/>
                      <a:pt x="310" y="10221"/>
                      <a:pt x="343" y="10221"/>
                    </a:cubicBezTo>
                    <a:cubicBezTo>
                      <a:pt x="832" y="10237"/>
                      <a:pt x="1321" y="10270"/>
                      <a:pt x="1810" y="10270"/>
                    </a:cubicBezTo>
                    <a:cubicBezTo>
                      <a:pt x="3065" y="10302"/>
                      <a:pt x="4288" y="10318"/>
                      <a:pt x="5527" y="10335"/>
                    </a:cubicBezTo>
                    <a:cubicBezTo>
                      <a:pt x="5641" y="10335"/>
                      <a:pt x="5755" y="10335"/>
                      <a:pt x="5804" y="10302"/>
                    </a:cubicBezTo>
                    <a:cubicBezTo>
                      <a:pt x="5915" y="10304"/>
                      <a:pt x="6025" y="10304"/>
                      <a:pt x="6135" y="10304"/>
                    </a:cubicBezTo>
                    <a:cubicBezTo>
                      <a:pt x="7247" y="10304"/>
                      <a:pt x="8360" y="10235"/>
                      <a:pt x="9473" y="10221"/>
                    </a:cubicBezTo>
                    <a:cubicBezTo>
                      <a:pt x="10467" y="10188"/>
                      <a:pt x="11478" y="10090"/>
                      <a:pt x="12456" y="9895"/>
                    </a:cubicBezTo>
                    <a:cubicBezTo>
                      <a:pt x="12962" y="9780"/>
                      <a:pt x="13451" y="9699"/>
                      <a:pt x="13940" y="9536"/>
                    </a:cubicBezTo>
                    <a:cubicBezTo>
                      <a:pt x="14184" y="9454"/>
                      <a:pt x="14429" y="9357"/>
                      <a:pt x="14625" y="9194"/>
                    </a:cubicBezTo>
                    <a:cubicBezTo>
                      <a:pt x="15000" y="8900"/>
                      <a:pt x="15032" y="8525"/>
                      <a:pt x="14690" y="8183"/>
                    </a:cubicBezTo>
                    <a:cubicBezTo>
                      <a:pt x="14608" y="8085"/>
                      <a:pt x="14527" y="8036"/>
                      <a:pt x="14429" y="7971"/>
                    </a:cubicBezTo>
                    <a:cubicBezTo>
                      <a:pt x="14298" y="7889"/>
                      <a:pt x="14168" y="7857"/>
                      <a:pt x="14021" y="7808"/>
                    </a:cubicBezTo>
                    <a:cubicBezTo>
                      <a:pt x="13646" y="7726"/>
                      <a:pt x="13271" y="7710"/>
                      <a:pt x="12896" y="7694"/>
                    </a:cubicBezTo>
                    <a:cubicBezTo>
                      <a:pt x="12596" y="7680"/>
                      <a:pt x="12297" y="7675"/>
                      <a:pt x="11998" y="7675"/>
                    </a:cubicBezTo>
                    <a:cubicBezTo>
                      <a:pt x="10819" y="7675"/>
                      <a:pt x="9649" y="7766"/>
                      <a:pt x="8478" y="7857"/>
                    </a:cubicBezTo>
                    <a:cubicBezTo>
                      <a:pt x="7614" y="7889"/>
                      <a:pt x="6783" y="7971"/>
                      <a:pt x="5935" y="8036"/>
                    </a:cubicBezTo>
                    <a:cubicBezTo>
                      <a:pt x="5528" y="8064"/>
                      <a:pt x="5125" y="8076"/>
                      <a:pt x="4724" y="8076"/>
                    </a:cubicBezTo>
                    <a:cubicBezTo>
                      <a:pt x="3950" y="8076"/>
                      <a:pt x="3180" y="8030"/>
                      <a:pt x="2397" y="7954"/>
                    </a:cubicBezTo>
                    <a:cubicBezTo>
                      <a:pt x="1989" y="7889"/>
                      <a:pt x="1565" y="7808"/>
                      <a:pt x="1174" y="7661"/>
                    </a:cubicBezTo>
                    <a:cubicBezTo>
                      <a:pt x="1044" y="7612"/>
                      <a:pt x="897" y="7563"/>
                      <a:pt x="767" y="7449"/>
                    </a:cubicBezTo>
                    <a:cubicBezTo>
                      <a:pt x="750" y="7400"/>
                      <a:pt x="750" y="7368"/>
                      <a:pt x="799" y="7335"/>
                    </a:cubicBezTo>
                    <a:cubicBezTo>
                      <a:pt x="930" y="7253"/>
                      <a:pt x="1093" y="7221"/>
                      <a:pt x="1272" y="7156"/>
                    </a:cubicBezTo>
                    <a:cubicBezTo>
                      <a:pt x="2055" y="6911"/>
                      <a:pt x="2870" y="6813"/>
                      <a:pt x="3718" y="6764"/>
                    </a:cubicBezTo>
                    <a:cubicBezTo>
                      <a:pt x="5054" y="6683"/>
                      <a:pt x="6375" y="6666"/>
                      <a:pt x="7728" y="6618"/>
                    </a:cubicBezTo>
                    <a:cubicBezTo>
                      <a:pt x="8641" y="6601"/>
                      <a:pt x="9554" y="6585"/>
                      <a:pt x="10467" y="6503"/>
                    </a:cubicBezTo>
                    <a:cubicBezTo>
                      <a:pt x="11462" y="6422"/>
                      <a:pt x="12407" y="6275"/>
                      <a:pt x="13369" y="6096"/>
                    </a:cubicBezTo>
                    <a:cubicBezTo>
                      <a:pt x="13663" y="6031"/>
                      <a:pt x="13940" y="5949"/>
                      <a:pt x="14201" y="5835"/>
                    </a:cubicBezTo>
                    <a:cubicBezTo>
                      <a:pt x="14364" y="5754"/>
                      <a:pt x="14510" y="5656"/>
                      <a:pt x="14641" y="5509"/>
                    </a:cubicBezTo>
                    <a:cubicBezTo>
                      <a:pt x="14836" y="5264"/>
                      <a:pt x="14820" y="5004"/>
                      <a:pt x="14576" y="4792"/>
                    </a:cubicBezTo>
                    <a:cubicBezTo>
                      <a:pt x="14429" y="4677"/>
                      <a:pt x="14250" y="4596"/>
                      <a:pt x="14070" y="4531"/>
                    </a:cubicBezTo>
                    <a:cubicBezTo>
                      <a:pt x="13679" y="4384"/>
                      <a:pt x="13288" y="4303"/>
                      <a:pt x="12880" y="4237"/>
                    </a:cubicBezTo>
                    <a:cubicBezTo>
                      <a:pt x="11804" y="4074"/>
                      <a:pt x="10695" y="4009"/>
                      <a:pt x="9603" y="3993"/>
                    </a:cubicBezTo>
                    <a:cubicBezTo>
                      <a:pt x="9499" y="3991"/>
                      <a:pt x="9396" y="3990"/>
                      <a:pt x="9293" y="3990"/>
                    </a:cubicBezTo>
                    <a:cubicBezTo>
                      <a:pt x="8457" y="3990"/>
                      <a:pt x="7641" y="4043"/>
                      <a:pt x="6799" y="4058"/>
                    </a:cubicBezTo>
                    <a:cubicBezTo>
                      <a:pt x="6286" y="4073"/>
                      <a:pt x="5776" y="4081"/>
                      <a:pt x="5265" y="4081"/>
                    </a:cubicBezTo>
                    <a:cubicBezTo>
                      <a:pt x="4640" y="4081"/>
                      <a:pt x="4012" y="4069"/>
                      <a:pt x="3375" y="4042"/>
                    </a:cubicBezTo>
                    <a:cubicBezTo>
                      <a:pt x="3049" y="4009"/>
                      <a:pt x="2723" y="3976"/>
                      <a:pt x="2397" y="3895"/>
                    </a:cubicBezTo>
                    <a:cubicBezTo>
                      <a:pt x="2348" y="3879"/>
                      <a:pt x="2267" y="3879"/>
                      <a:pt x="2234" y="3797"/>
                    </a:cubicBezTo>
                    <a:cubicBezTo>
                      <a:pt x="2218" y="3732"/>
                      <a:pt x="2299" y="3667"/>
                      <a:pt x="2348" y="3634"/>
                    </a:cubicBezTo>
                    <a:cubicBezTo>
                      <a:pt x="2430" y="3553"/>
                      <a:pt x="2527" y="3487"/>
                      <a:pt x="2625" y="3438"/>
                    </a:cubicBezTo>
                    <a:cubicBezTo>
                      <a:pt x="2837" y="3357"/>
                      <a:pt x="3033" y="3308"/>
                      <a:pt x="3245" y="3243"/>
                    </a:cubicBezTo>
                    <a:cubicBezTo>
                      <a:pt x="4093" y="3015"/>
                      <a:pt x="4957" y="2933"/>
                      <a:pt x="5821" y="2835"/>
                    </a:cubicBezTo>
                    <a:lnTo>
                      <a:pt x="7777" y="2656"/>
                    </a:lnTo>
                    <a:cubicBezTo>
                      <a:pt x="8511" y="2591"/>
                      <a:pt x="9244" y="2509"/>
                      <a:pt x="9978" y="2428"/>
                    </a:cubicBezTo>
                    <a:cubicBezTo>
                      <a:pt x="10744" y="2346"/>
                      <a:pt x="11494" y="2248"/>
                      <a:pt x="12244" y="2134"/>
                    </a:cubicBezTo>
                    <a:cubicBezTo>
                      <a:pt x="12782" y="2085"/>
                      <a:pt x="13271" y="1922"/>
                      <a:pt x="13760" y="1727"/>
                    </a:cubicBezTo>
                    <a:cubicBezTo>
                      <a:pt x="13891" y="1694"/>
                      <a:pt x="14038" y="1629"/>
                      <a:pt x="14168" y="1515"/>
                    </a:cubicBezTo>
                    <a:cubicBezTo>
                      <a:pt x="14331" y="1352"/>
                      <a:pt x="14347" y="1107"/>
                      <a:pt x="14201" y="911"/>
                    </a:cubicBezTo>
                    <a:cubicBezTo>
                      <a:pt x="14119" y="797"/>
                      <a:pt x="14005" y="716"/>
                      <a:pt x="13858" y="651"/>
                    </a:cubicBezTo>
                    <a:cubicBezTo>
                      <a:pt x="13630" y="553"/>
                      <a:pt x="13385" y="471"/>
                      <a:pt x="13141" y="422"/>
                    </a:cubicBezTo>
                    <a:cubicBezTo>
                      <a:pt x="11886" y="161"/>
                      <a:pt x="10581" y="64"/>
                      <a:pt x="9293" y="15"/>
                    </a:cubicBezTo>
                    <a:cubicBezTo>
                      <a:pt x="8772" y="4"/>
                      <a:pt x="8246" y="0"/>
                      <a:pt x="77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3" name="Google Shape;133;p5"/>
            <p:cNvSpPr/>
            <p:nvPr/>
          </p:nvSpPr>
          <p:spPr>
            <a:xfrm flipH="1" rot="-1299507">
              <a:off x="-314233" y="4122305"/>
              <a:ext cx="636857" cy="574983"/>
            </a:xfrm>
            <a:custGeom>
              <a:rect b="b" l="l" r="r" t="t"/>
              <a:pathLst>
                <a:path extrusionOk="0" h="14441" w="15995">
                  <a:moveTo>
                    <a:pt x="8691" y="1513"/>
                  </a:moveTo>
                  <a:cubicBezTo>
                    <a:pt x="8780" y="1513"/>
                    <a:pt x="8833" y="1556"/>
                    <a:pt x="8902" y="1649"/>
                  </a:cubicBezTo>
                  <a:cubicBezTo>
                    <a:pt x="9065" y="1877"/>
                    <a:pt x="9163" y="2122"/>
                    <a:pt x="9228" y="2399"/>
                  </a:cubicBezTo>
                  <a:cubicBezTo>
                    <a:pt x="9294" y="2627"/>
                    <a:pt x="9326" y="2872"/>
                    <a:pt x="9391" y="3100"/>
                  </a:cubicBezTo>
                  <a:cubicBezTo>
                    <a:pt x="9473" y="3426"/>
                    <a:pt x="9587" y="3736"/>
                    <a:pt x="9815" y="3996"/>
                  </a:cubicBezTo>
                  <a:cubicBezTo>
                    <a:pt x="10052" y="4293"/>
                    <a:pt x="10316" y="4426"/>
                    <a:pt x="10630" y="4426"/>
                  </a:cubicBezTo>
                  <a:cubicBezTo>
                    <a:pt x="10747" y="4426"/>
                    <a:pt x="10872" y="4407"/>
                    <a:pt x="11005" y="4371"/>
                  </a:cubicBezTo>
                  <a:cubicBezTo>
                    <a:pt x="11217" y="4306"/>
                    <a:pt x="11429" y="4208"/>
                    <a:pt x="11609" y="4062"/>
                  </a:cubicBezTo>
                  <a:cubicBezTo>
                    <a:pt x="11918" y="3833"/>
                    <a:pt x="12196" y="3622"/>
                    <a:pt x="12505" y="3393"/>
                  </a:cubicBezTo>
                  <a:cubicBezTo>
                    <a:pt x="12685" y="3247"/>
                    <a:pt x="12848" y="3132"/>
                    <a:pt x="13043" y="3002"/>
                  </a:cubicBezTo>
                  <a:cubicBezTo>
                    <a:pt x="13141" y="2937"/>
                    <a:pt x="13255" y="2888"/>
                    <a:pt x="13402" y="2855"/>
                  </a:cubicBezTo>
                  <a:cubicBezTo>
                    <a:pt x="13484" y="2855"/>
                    <a:pt x="13549" y="2904"/>
                    <a:pt x="13581" y="2986"/>
                  </a:cubicBezTo>
                  <a:cubicBezTo>
                    <a:pt x="13630" y="3132"/>
                    <a:pt x="13630" y="3247"/>
                    <a:pt x="13598" y="3393"/>
                  </a:cubicBezTo>
                  <a:cubicBezTo>
                    <a:pt x="13565" y="3736"/>
                    <a:pt x="13467" y="4045"/>
                    <a:pt x="13304" y="4355"/>
                  </a:cubicBezTo>
                  <a:cubicBezTo>
                    <a:pt x="13141" y="4649"/>
                    <a:pt x="12945" y="4942"/>
                    <a:pt x="12750" y="5203"/>
                  </a:cubicBezTo>
                  <a:cubicBezTo>
                    <a:pt x="12522" y="5513"/>
                    <a:pt x="12277" y="5790"/>
                    <a:pt x="12049" y="6100"/>
                  </a:cubicBezTo>
                  <a:cubicBezTo>
                    <a:pt x="11804" y="6442"/>
                    <a:pt x="11609" y="6801"/>
                    <a:pt x="11429" y="7176"/>
                  </a:cubicBezTo>
                  <a:cubicBezTo>
                    <a:pt x="11201" y="7665"/>
                    <a:pt x="11266" y="8121"/>
                    <a:pt x="11609" y="8529"/>
                  </a:cubicBezTo>
                  <a:cubicBezTo>
                    <a:pt x="11886" y="8855"/>
                    <a:pt x="12244" y="9099"/>
                    <a:pt x="12652" y="9262"/>
                  </a:cubicBezTo>
                  <a:cubicBezTo>
                    <a:pt x="13092" y="9442"/>
                    <a:pt x="13500" y="9670"/>
                    <a:pt x="13891" y="9931"/>
                  </a:cubicBezTo>
                  <a:cubicBezTo>
                    <a:pt x="14070" y="10078"/>
                    <a:pt x="14233" y="10224"/>
                    <a:pt x="14380" y="10404"/>
                  </a:cubicBezTo>
                  <a:cubicBezTo>
                    <a:pt x="14527" y="10599"/>
                    <a:pt x="14608" y="10844"/>
                    <a:pt x="14560" y="11088"/>
                  </a:cubicBezTo>
                  <a:cubicBezTo>
                    <a:pt x="14535" y="11369"/>
                    <a:pt x="14365" y="11540"/>
                    <a:pt x="14137" y="11540"/>
                  </a:cubicBezTo>
                  <a:cubicBezTo>
                    <a:pt x="14060" y="11540"/>
                    <a:pt x="13977" y="11521"/>
                    <a:pt x="13891" y="11480"/>
                  </a:cubicBezTo>
                  <a:cubicBezTo>
                    <a:pt x="13777" y="11415"/>
                    <a:pt x="13647" y="11333"/>
                    <a:pt x="13516" y="11235"/>
                  </a:cubicBezTo>
                  <a:cubicBezTo>
                    <a:pt x="13157" y="10909"/>
                    <a:pt x="12815" y="10583"/>
                    <a:pt x="12489" y="10224"/>
                  </a:cubicBezTo>
                  <a:cubicBezTo>
                    <a:pt x="12293" y="10029"/>
                    <a:pt x="12114" y="9833"/>
                    <a:pt x="11918" y="9654"/>
                  </a:cubicBezTo>
                  <a:cubicBezTo>
                    <a:pt x="11609" y="9360"/>
                    <a:pt x="11217" y="9181"/>
                    <a:pt x="10810" y="9083"/>
                  </a:cubicBezTo>
                  <a:cubicBezTo>
                    <a:pt x="10694" y="9055"/>
                    <a:pt x="10575" y="9041"/>
                    <a:pt x="10456" y="9041"/>
                  </a:cubicBezTo>
                  <a:cubicBezTo>
                    <a:pt x="9615" y="9041"/>
                    <a:pt x="8737" y="9708"/>
                    <a:pt x="8609" y="10550"/>
                  </a:cubicBezTo>
                  <a:cubicBezTo>
                    <a:pt x="8576" y="10795"/>
                    <a:pt x="8576" y="11040"/>
                    <a:pt x="8576" y="11284"/>
                  </a:cubicBezTo>
                  <a:cubicBezTo>
                    <a:pt x="8576" y="11398"/>
                    <a:pt x="8592" y="11529"/>
                    <a:pt x="8592" y="11610"/>
                  </a:cubicBezTo>
                  <a:cubicBezTo>
                    <a:pt x="8609" y="11969"/>
                    <a:pt x="8625" y="12279"/>
                    <a:pt x="8674" y="12556"/>
                  </a:cubicBezTo>
                  <a:cubicBezTo>
                    <a:pt x="8658" y="12800"/>
                    <a:pt x="8527" y="13012"/>
                    <a:pt x="8332" y="13126"/>
                  </a:cubicBezTo>
                  <a:cubicBezTo>
                    <a:pt x="8268" y="13162"/>
                    <a:pt x="8217" y="13179"/>
                    <a:pt x="8171" y="13179"/>
                  </a:cubicBezTo>
                  <a:cubicBezTo>
                    <a:pt x="8111" y="13179"/>
                    <a:pt x="8061" y="13149"/>
                    <a:pt x="8006" y="13094"/>
                  </a:cubicBezTo>
                  <a:cubicBezTo>
                    <a:pt x="7859" y="12931"/>
                    <a:pt x="7761" y="12768"/>
                    <a:pt x="7712" y="12556"/>
                  </a:cubicBezTo>
                  <a:cubicBezTo>
                    <a:pt x="7614" y="12083"/>
                    <a:pt x="7582" y="11626"/>
                    <a:pt x="7549" y="11154"/>
                  </a:cubicBezTo>
                  <a:cubicBezTo>
                    <a:pt x="7533" y="10616"/>
                    <a:pt x="7451" y="10110"/>
                    <a:pt x="7256" y="9621"/>
                  </a:cubicBezTo>
                  <a:cubicBezTo>
                    <a:pt x="7060" y="9181"/>
                    <a:pt x="6734" y="8855"/>
                    <a:pt x="6277" y="8659"/>
                  </a:cubicBezTo>
                  <a:cubicBezTo>
                    <a:pt x="6108" y="8603"/>
                    <a:pt x="5938" y="8574"/>
                    <a:pt x="5771" y="8574"/>
                  </a:cubicBezTo>
                  <a:cubicBezTo>
                    <a:pt x="5553" y="8574"/>
                    <a:pt x="5339" y="8623"/>
                    <a:pt x="5136" y="8724"/>
                  </a:cubicBezTo>
                  <a:cubicBezTo>
                    <a:pt x="4729" y="8936"/>
                    <a:pt x="4419" y="9230"/>
                    <a:pt x="4239" y="9670"/>
                  </a:cubicBezTo>
                  <a:cubicBezTo>
                    <a:pt x="4093" y="9947"/>
                    <a:pt x="4011" y="10273"/>
                    <a:pt x="3930" y="10583"/>
                  </a:cubicBezTo>
                  <a:cubicBezTo>
                    <a:pt x="3832" y="10909"/>
                    <a:pt x="3750" y="11219"/>
                    <a:pt x="3604" y="11496"/>
                  </a:cubicBezTo>
                  <a:cubicBezTo>
                    <a:pt x="3538" y="11643"/>
                    <a:pt x="3457" y="11757"/>
                    <a:pt x="3375" y="11887"/>
                  </a:cubicBezTo>
                  <a:cubicBezTo>
                    <a:pt x="3310" y="11985"/>
                    <a:pt x="3229" y="12050"/>
                    <a:pt x="3131" y="12116"/>
                  </a:cubicBezTo>
                  <a:cubicBezTo>
                    <a:pt x="3083" y="12142"/>
                    <a:pt x="3039" y="12155"/>
                    <a:pt x="2998" y="12155"/>
                  </a:cubicBezTo>
                  <a:cubicBezTo>
                    <a:pt x="2915" y="12155"/>
                    <a:pt x="2849" y="12100"/>
                    <a:pt x="2805" y="12001"/>
                  </a:cubicBezTo>
                  <a:cubicBezTo>
                    <a:pt x="2740" y="11822"/>
                    <a:pt x="2707" y="11626"/>
                    <a:pt x="2740" y="11415"/>
                  </a:cubicBezTo>
                  <a:cubicBezTo>
                    <a:pt x="2788" y="11219"/>
                    <a:pt x="2821" y="11007"/>
                    <a:pt x="2903" y="10828"/>
                  </a:cubicBezTo>
                  <a:cubicBezTo>
                    <a:pt x="3359" y="9703"/>
                    <a:pt x="3392" y="8561"/>
                    <a:pt x="3180" y="7388"/>
                  </a:cubicBezTo>
                  <a:cubicBezTo>
                    <a:pt x="3115" y="7029"/>
                    <a:pt x="3033" y="6687"/>
                    <a:pt x="2984" y="6344"/>
                  </a:cubicBezTo>
                  <a:cubicBezTo>
                    <a:pt x="2952" y="6116"/>
                    <a:pt x="2952" y="5920"/>
                    <a:pt x="2952" y="5692"/>
                  </a:cubicBezTo>
                  <a:cubicBezTo>
                    <a:pt x="2952" y="5594"/>
                    <a:pt x="2968" y="5480"/>
                    <a:pt x="2984" y="5415"/>
                  </a:cubicBezTo>
                  <a:cubicBezTo>
                    <a:pt x="3067" y="5144"/>
                    <a:pt x="3183" y="5018"/>
                    <a:pt x="3371" y="5018"/>
                  </a:cubicBezTo>
                  <a:cubicBezTo>
                    <a:pt x="3442" y="5018"/>
                    <a:pt x="3525" y="5036"/>
                    <a:pt x="3620" y="5073"/>
                  </a:cubicBezTo>
                  <a:cubicBezTo>
                    <a:pt x="3636" y="5073"/>
                    <a:pt x="3685" y="5105"/>
                    <a:pt x="3718" y="5121"/>
                  </a:cubicBezTo>
                  <a:cubicBezTo>
                    <a:pt x="3940" y="5254"/>
                    <a:pt x="4196" y="5315"/>
                    <a:pt x="4457" y="5315"/>
                  </a:cubicBezTo>
                  <a:cubicBezTo>
                    <a:pt x="5001" y="5315"/>
                    <a:pt x="5567" y="5046"/>
                    <a:pt x="5886" y="4583"/>
                  </a:cubicBezTo>
                  <a:cubicBezTo>
                    <a:pt x="6245" y="4078"/>
                    <a:pt x="6603" y="3589"/>
                    <a:pt x="6962" y="3084"/>
                  </a:cubicBezTo>
                  <a:cubicBezTo>
                    <a:pt x="7256" y="2692"/>
                    <a:pt x="7533" y="2301"/>
                    <a:pt x="7875" y="1959"/>
                  </a:cubicBezTo>
                  <a:cubicBezTo>
                    <a:pt x="8071" y="1763"/>
                    <a:pt x="8283" y="1616"/>
                    <a:pt x="8560" y="1535"/>
                  </a:cubicBezTo>
                  <a:cubicBezTo>
                    <a:pt x="8612" y="1520"/>
                    <a:pt x="8655" y="1513"/>
                    <a:pt x="8691" y="1513"/>
                  </a:cubicBezTo>
                  <a:close/>
                  <a:moveTo>
                    <a:pt x="9151" y="1"/>
                  </a:moveTo>
                  <a:cubicBezTo>
                    <a:pt x="8771" y="1"/>
                    <a:pt x="8407" y="112"/>
                    <a:pt x="8071" y="296"/>
                  </a:cubicBezTo>
                  <a:cubicBezTo>
                    <a:pt x="7288" y="703"/>
                    <a:pt x="6685" y="1274"/>
                    <a:pt x="6277" y="2040"/>
                  </a:cubicBezTo>
                  <a:cubicBezTo>
                    <a:pt x="6131" y="2301"/>
                    <a:pt x="6000" y="2578"/>
                    <a:pt x="5870" y="2839"/>
                  </a:cubicBezTo>
                  <a:cubicBezTo>
                    <a:pt x="5756" y="3018"/>
                    <a:pt x="5658" y="3230"/>
                    <a:pt x="5544" y="3393"/>
                  </a:cubicBezTo>
                  <a:cubicBezTo>
                    <a:pt x="5271" y="3728"/>
                    <a:pt x="4942" y="3902"/>
                    <a:pt x="4556" y="3902"/>
                  </a:cubicBezTo>
                  <a:cubicBezTo>
                    <a:pt x="4435" y="3902"/>
                    <a:pt x="4307" y="3885"/>
                    <a:pt x="4174" y="3850"/>
                  </a:cubicBezTo>
                  <a:cubicBezTo>
                    <a:pt x="3864" y="3768"/>
                    <a:pt x="3555" y="3654"/>
                    <a:pt x="3278" y="3507"/>
                  </a:cubicBezTo>
                  <a:cubicBezTo>
                    <a:pt x="3115" y="3426"/>
                    <a:pt x="2952" y="3328"/>
                    <a:pt x="2772" y="3279"/>
                  </a:cubicBezTo>
                  <a:cubicBezTo>
                    <a:pt x="2681" y="3254"/>
                    <a:pt x="2595" y="3241"/>
                    <a:pt x="2514" y="3241"/>
                  </a:cubicBezTo>
                  <a:cubicBezTo>
                    <a:pt x="2231" y="3241"/>
                    <a:pt x="2007" y="3392"/>
                    <a:pt x="1843" y="3670"/>
                  </a:cubicBezTo>
                  <a:cubicBezTo>
                    <a:pt x="1761" y="3801"/>
                    <a:pt x="1729" y="3931"/>
                    <a:pt x="1680" y="4078"/>
                  </a:cubicBezTo>
                  <a:cubicBezTo>
                    <a:pt x="1566" y="4534"/>
                    <a:pt x="1566" y="4991"/>
                    <a:pt x="1631" y="5447"/>
                  </a:cubicBezTo>
                  <a:cubicBezTo>
                    <a:pt x="1680" y="6034"/>
                    <a:pt x="1843" y="6605"/>
                    <a:pt x="2039" y="7176"/>
                  </a:cubicBezTo>
                  <a:cubicBezTo>
                    <a:pt x="2087" y="7420"/>
                    <a:pt x="2169" y="7648"/>
                    <a:pt x="2202" y="7893"/>
                  </a:cubicBezTo>
                  <a:cubicBezTo>
                    <a:pt x="2250" y="8398"/>
                    <a:pt x="2299" y="8904"/>
                    <a:pt x="2153" y="9426"/>
                  </a:cubicBezTo>
                  <a:cubicBezTo>
                    <a:pt x="2055" y="9752"/>
                    <a:pt x="1892" y="10045"/>
                    <a:pt x="1631" y="10290"/>
                  </a:cubicBezTo>
                  <a:cubicBezTo>
                    <a:pt x="1517" y="10404"/>
                    <a:pt x="1419" y="10485"/>
                    <a:pt x="1321" y="10567"/>
                  </a:cubicBezTo>
                  <a:cubicBezTo>
                    <a:pt x="1011" y="10844"/>
                    <a:pt x="669" y="11072"/>
                    <a:pt x="359" y="11382"/>
                  </a:cubicBezTo>
                  <a:cubicBezTo>
                    <a:pt x="115" y="11626"/>
                    <a:pt x="1" y="11904"/>
                    <a:pt x="17" y="12246"/>
                  </a:cubicBezTo>
                  <a:cubicBezTo>
                    <a:pt x="33" y="12817"/>
                    <a:pt x="278" y="13273"/>
                    <a:pt x="653" y="13697"/>
                  </a:cubicBezTo>
                  <a:cubicBezTo>
                    <a:pt x="1024" y="14118"/>
                    <a:pt x="1452" y="14332"/>
                    <a:pt x="1958" y="14332"/>
                  </a:cubicBezTo>
                  <a:cubicBezTo>
                    <a:pt x="2118" y="14332"/>
                    <a:pt x="2286" y="14311"/>
                    <a:pt x="2462" y="14268"/>
                  </a:cubicBezTo>
                  <a:cubicBezTo>
                    <a:pt x="3701" y="13958"/>
                    <a:pt x="4663" y="13306"/>
                    <a:pt x="5169" y="12083"/>
                  </a:cubicBezTo>
                  <a:cubicBezTo>
                    <a:pt x="5315" y="11741"/>
                    <a:pt x="5430" y="11349"/>
                    <a:pt x="5544" y="10991"/>
                  </a:cubicBezTo>
                  <a:cubicBezTo>
                    <a:pt x="5593" y="10762"/>
                    <a:pt x="5658" y="10518"/>
                    <a:pt x="5739" y="10290"/>
                  </a:cubicBezTo>
                  <a:cubicBezTo>
                    <a:pt x="5756" y="10192"/>
                    <a:pt x="5821" y="10045"/>
                    <a:pt x="5951" y="10029"/>
                  </a:cubicBezTo>
                  <a:cubicBezTo>
                    <a:pt x="5959" y="10028"/>
                    <a:pt x="5966" y="10028"/>
                    <a:pt x="5974" y="10028"/>
                  </a:cubicBezTo>
                  <a:cubicBezTo>
                    <a:pt x="6119" y="10028"/>
                    <a:pt x="6166" y="10180"/>
                    <a:pt x="6228" y="10273"/>
                  </a:cubicBezTo>
                  <a:cubicBezTo>
                    <a:pt x="6440" y="10616"/>
                    <a:pt x="6538" y="11007"/>
                    <a:pt x="6555" y="11398"/>
                  </a:cubicBezTo>
                  <a:cubicBezTo>
                    <a:pt x="6603" y="11838"/>
                    <a:pt x="6620" y="12279"/>
                    <a:pt x="6636" y="12719"/>
                  </a:cubicBezTo>
                  <a:cubicBezTo>
                    <a:pt x="6636" y="13012"/>
                    <a:pt x="6701" y="13289"/>
                    <a:pt x="6783" y="13550"/>
                  </a:cubicBezTo>
                  <a:cubicBezTo>
                    <a:pt x="6974" y="14145"/>
                    <a:pt x="7490" y="14441"/>
                    <a:pt x="8007" y="14441"/>
                  </a:cubicBezTo>
                  <a:cubicBezTo>
                    <a:pt x="8325" y="14441"/>
                    <a:pt x="8643" y="14328"/>
                    <a:pt x="8886" y="14105"/>
                  </a:cubicBezTo>
                  <a:cubicBezTo>
                    <a:pt x="9082" y="13909"/>
                    <a:pt x="9245" y="13697"/>
                    <a:pt x="9375" y="13452"/>
                  </a:cubicBezTo>
                  <a:cubicBezTo>
                    <a:pt x="9505" y="13175"/>
                    <a:pt x="9587" y="12866"/>
                    <a:pt x="9636" y="12539"/>
                  </a:cubicBezTo>
                  <a:cubicBezTo>
                    <a:pt x="9701" y="12116"/>
                    <a:pt x="9734" y="11675"/>
                    <a:pt x="9799" y="11251"/>
                  </a:cubicBezTo>
                  <a:cubicBezTo>
                    <a:pt x="9815" y="11105"/>
                    <a:pt x="9864" y="10974"/>
                    <a:pt x="9897" y="10828"/>
                  </a:cubicBezTo>
                  <a:cubicBezTo>
                    <a:pt x="10000" y="10582"/>
                    <a:pt x="10154" y="10460"/>
                    <a:pt x="10376" y="10460"/>
                  </a:cubicBezTo>
                  <a:cubicBezTo>
                    <a:pt x="10434" y="10460"/>
                    <a:pt x="10497" y="10468"/>
                    <a:pt x="10565" y="10485"/>
                  </a:cubicBezTo>
                  <a:cubicBezTo>
                    <a:pt x="10728" y="10518"/>
                    <a:pt x="10891" y="10599"/>
                    <a:pt x="11038" y="10697"/>
                  </a:cubicBezTo>
                  <a:cubicBezTo>
                    <a:pt x="11217" y="10844"/>
                    <a:pt x="11429" y="11007"/>
                    <a:pt x="11592" y="11170"/>
                  </a:cubicBezTo>
                  <a:cubicBezTo>
                    <a:pt x="11788" y="11398"/>
                    <a:pt x="12016" y="11626"/>
                    <a:pt x="12228" y="11838"/>
                  </a:cubicBezTo>
                  <a:cubicBezTo>
                    <a:pt x="12440" y="12083"/>
                    <a:pt x="12685" y="12311"/>
                    <a:pt x="12962" y="12523"/>
                  </a:cubicBezTo>
                  <a:cubicBezTo>
                    <a:pt x="13239" y="12719"/>
                    <a:pt x="13549" y="12898"/>
                    <a:pt x="13891" y="12963"/>
                  </a:cubicBezTo>
                  <a:cubicBezTo>
                    <a:pt x="14049" y="12996"/>
                    <a:pt x="14206" y="13016"/>
                    <a:pt x="14360" y="13016"/>
                  </a:cubicBezTo>
                  <a:cubicBezTo>
                    <a:pt x="14666" y="13016"/>
                    <a:pt x="14956" y="12936"/>
                    <a:pt x="15195" y="12719"/>
                  </a:cubicBezTo>
                  <a:cubicBezTo>
                    <a:pt x="15733" y="12230"/>
                    <a:pt x="15994" y="11594"/>
                    <a:pt x="15864" y="10860"/>
                  </a:cubicBezTo>
                  <a:cubicBezTo>
                    <a:pt x="15750" y="10110"/>
                    <a:pt x="15358" y="9507"/>
                    <a:pt x="14755" y="9051"/>
                  </a:cubicBezTo>
                  <a:cubicBezTo>
                    <a:pt x="14527" y="8887"/>
                    <a:pt x="14282" y="8741"/>
                    <a:pt x="14038" y="8610"/>
                  </a:cubicBezTo>
                  <a:cubicBezTo>
                    <a:pt x="13875" y="8513"/>
                    <a:pt x="13728" y="8431"/>
                    <a:pt x="13581" y="8317"/>
                  </a:cubicBezTo>
                  <a:cubicBezTo>
                    <a:pt x="13174" y="8023"/>
                    <a:pt x="13092" y="7665"/>
                    <a:pt x="13320" y="7225"/>
                  </a:cubicBezTo>
                  <a:cubicBezTo>
                    <a:pt x="13418" y="6980"/>
                    <a:pt x="13565" y="6768"/>
                    <a:pt x="13728" y="6572"/>
                  </a:cubicBezTo>
                  <a:cubicBezTo>
                    <a:pt x="13940" y="6328"/>
                    <a:pt x="14152" y="6083"/>
                    <a:pt x="14364" y="5839"/>
                  </a:cubicBezTo>
                  <a:cubicBezTo>
                    <a:pt x="14674" y="5496"/>
                    <a:pt x="14951" y="5138"/>
                    <a:pt x="15179" y="4730"/>
                  </a:cubicBezTo>
                  <a:cubicBezTo>
                    <a:pt x="15521" y="4143"/>
                    <a:pt x="15733" y="3491"/>
                    <a:pt x="15750" y="2741"/>
                  </a:cubicBezTo>
                  <a:cubicBezTo>
                    <a:pt x="15733" y="2643"/>
                    <a:pt x="15733" y="2497"/>
                    <a:pt x="15848" y="2285"/>
                  </a:cubicBezTo>
                  <a:cubicBezTo>
                    <a:pt x="15782" y="1844"/>
                    <a:pt x="15619" y="1437"/>
                    <a:pt x="15342" y="1078"/>
                  </a:cubicBezTo>
                  <a:cubicBezTo>
                    <a:pt x="15094" y="789"/>
                    <a:pt x="14799" y="639"/>
                    <a:pt x="14458" y="639"/>
                  </a:cubicBezTo>
                  <a:cubicBezTo>
                    <a:pt x="14396" y="639"/>
                    <a:pt x="14332" y="644"/>
                    <a:pt x="14266" y="654"/>
                  </a:cubicBezTo>
                  <a:cubicBezTo>
                    <a:pt x="13989" y="703"/>
                    <a:pt x="13777" y="801"/>
                    <a:pt x="13549" y="948"/>
                  </a:cubicBezTo>
                  <a:cubicBezTo>
                    <a:pt x="12978" y="1306"/>
                    <a:pt x="12505" y="1779"/>
                    <a:pt x="12098" y="2285"/>
                  </a:cubicBezTo>
                  <a:cubicBezTo>
                    <a:pt x="11935" y="2464"/>
                    <a:pt x="11821" y="2676"/>
                    <a:pt x="11658" y="2855"/>
                  </a:cubicBezTo>
                  <a:cubicBezTo>
                    <a:pt x="11576" y="2953"/>
                    <a:pt x="11462" y="3084"/>
                    <a:pt x="11348" y="3165"/>
                  </a:cubicBezTo>
                  <a:cubicBezTo>
                    <a:pt x="11270" y="3229"/>
                    <a:pt x="11186" y="3259"/>
                    <a:pt x="11102" y="3259"/>
                  </a:cubicBezTo>
                  <a:cubicBezTo>
                    <a:pt x="10993" y="3259"/>
                    <a:pt x="10886" y="3208"/>
                    <a:pt x="10793" y="3116"/>
                  </a:cubicBezTo>
                  <a:cubicBezTo>
                    <a:pt x="10712" y="3018"/>
                    <a:pt x="10630" y="2904"/>
                    <a:pt x="10598" y="2774"/>
                  </a:cubicBezTo>
                  <a:cubicBezTo>
                    <a:pt x="10516" y="2578"/>
                    <a:pt x="10451" y="2366"/>
                    <a:pt x="10435" y="2138"/>
                  </a:cubicBezTo>
                  <a:cubicBezTo>
                    <a:pt x="10402" y="1877"/>
                    <a:pt x="10386" y="1600"/>
                    <a:pt x="10353" y="1306"/>
                  </a:cubicBezTo>
                  <a:cubicBezTo>
                    <a:pt x="10321" y="1127"/>
                    <a:pt x="10304" y="948"/>
                    <a:pt x="10239" y="752"/>
                  </a:cubicBezTo>
                  <a:cubicBezTo>
                    <a:pt x="10076" y="263"/>
                    <a:pt x="9750" y="18"/>
                    <a:pt x="9228" y="2"/>
                  </a:cubicBezTo>
                  <a:cubicBezTo>
                    <a:pt x="9203" y="1"/>
                    <a:pt x="9177" y="1"/>
                    <a:pt x="9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" name="Google Shape;134;p5"/>
            <p:cNvGrpSpPr/>
            <p:nvPr/>
          </p:nvGrpSpPr>
          <p:grpSpPr>
            <a:xfrm rot="2006666">
              <a:off x="8319897" y="-469994"/>
              <a:ext cx="1305131" cy="1310803"/>
              <a:chOff x="1192275" y="1208175"/>
              <a:chExt cx="400275" cy="402025"/>
            </a:xfrm>
          </p:grpSpPr>
          <p:sp>
            <p:nvSpPr>
              <p:cNvPr id="135" name="Google Shape;135;p5"/>
              <p:cNvSpPr/>
              <p:nvPr/>
            </p:nvSpPr>
            <p:spPr>
              <a:xfrm>
                <a:off x="1373250" y="1208175"/>
                <a:ext cx="39950" cy="401275"/>
              </a:xfrm>
              <a:custGeom>
                <a:rect b="b" l="l" r="r" t="t"/>
                <a:pathLst>
                  <a:path extrusionOk="0" h="16051" w="1598">
                    <a:moveTo>
                      <a:pt x="130" y="1"/>
                    </a:moveTo>
                    <a:cubicBezTo>
                      <a:pt x="65" y="1"/>
                      <a:pt x="49" y="50"/>
                      <a:pt x="16" y="83"/>
                    </a:cubicBezTo>
                    <a:cubicBezTo>
                      <a:pt x="0" y="131"/>
                      <a:pt x="0" y="180"/>
                      <a:pt x="0" y="213"/>
                    </a:cubicBezTo>
                    <a:cubicBezTo>
                      <a:pt x="16" y="343"/>
                      <a:pt x="16" y="474"/>
                      <a:pt x="65" y="637"/>
                    </a:cubicBezTo>
                    <a:cubicBezTo>
                      <a:pt x="261" y="1876"/>
                      <a:pt x="342" y="3148"/>
                      <a:pt x="457" y="4403"/>
                    </a:cubicBezTo>
                    <a:cubicBezTo>
                      <a:pt x="505" y="5185"/>
                      <a:pt x="522" y="5935"/>
                      <a:pt x="587" y="6702"/>
                    </a:cubicBezTo>
                    <a:lnTo>
                      <a:pt x="831" y="10191"/>
                    </a:lnTo>
                    <a:cubicBezTo>
                      <a:pt x="913" y="11071"/>
                      <a:pt x="978" y="11935"/>
                      <a:pt x="1043" y="12815"/>
                    </a:cubicBezTo>
                    <a:cubicBezTo>
                      <a:pt x="1076" y="13549"/>
                      <a:pt x="1141" y="14283"/>
                      <a:pt x="1206" y="15016"/>
                    </a:cubicBezTo>
                    <a:cubicBezTo>
                      <a:pt x="1206" y="15261"/>
                      <a:pt x="1239" y="15505"/>
                      <a:pt x="1272" y="15750"/>
                    </a:cubicBezTo>
                    <a:cubicBezTo>
                      <a:pt x="1288" y="15864"/>
                      <a:pt x="1304" y="15946"/>
                      <a:pt x="1386" y="16027"/>
                    </a:cubicBezTo>
                    <a:cubicBezTo>
                      <a:pt x="1420" y="16039"/>
                      <a:pt x="1447" y="16050"/>
                      <a:pt x="1477" y="16050"/>
                    </a:cubicBezTo>
                    <a:cubicBezTo>
                      <a:pt x="1489" y="16050"/>
                      <a:pt x="1502" y="16048"/>
                      <a:pt x="1516" y="16043"/>
                    </a:cubicBezTo>
                    <a:cubicBezTo>
                      <a:pt x="1549" y="16027"/>
                      <a:pt x="1598" y="15978"/>
                      <a:pt x="1598" y="15946"/>
                    </a:cubicBezTo>
                    <a:lnTo>
                      <a:pt x="1598" y="15832"/>
                    </a:lnTo>
                    <a:cubicBezTo>
                      <a:pt x="1549" y="15538"/>
                      <a:pt x="1516" y="15228"/>
                      <a:pt x="1484" y="14919"/>
                    </a:cubicBezTo>
                    <a:cubicBezTo>
                      <a:pt x="1402" y="13940"/>
                      <a:pt x="1353" y="12962"/>
                      <a:pt x="1272" y="11984"/>
                    </a:cubicBezTo>
                    <a:cubicBezTo>
                      <a:pt x="1190" y="10859"/>
                      <a:pt x="1109" y="9767"/>
                      <a:pt x="1027" y="8658"/>
                    </a:cubicBezTo>
                    <a:cubicBezTo>
                      <a:pt x="962" y="7843"/>
                      <a:pt x="913" y="7011"/>
                      <a:pt x="864" y="6196"/>
                    </a:cubicBezTo>
                    <a:lnTo>
                      <a:pt x="620" y="2952"/>
                    </a:lnTo>
                    <a:cubicBezTo>
                      <a:pt x="554" y="2072"/>
                      <a:pt x="424" y="1207"/>
                      <a:pt x="310" y="327"/>
                    </a:cubicBezTo>
                    <a:cubicBezTo>
                      <a:pt x="310" y="246"/>
                      <a:pt x="261" y="148"/>
                      <a:pt x="245" y="66"/>
                    </a:cubicBezTo>
                    <a:cubicBezTo>
                      <a:pt x="228" y="17"/>
                      <a:pt x="163" y="1"/>
                      <a:pt x="1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1437225" y="1222450"/>
                <a:ext cx="31825" cy="387750"/>
              </a:xfrm>
              <a:custGeom>
                <a:rect b="b" l="l" r="r" t="t"/>
                <a:pathLst>
                  <a:path extrusionOk="0" h="15510" w="1273">
                    <a:moveTo>
                      <a:pt x="131" y="1"/>
                    </a:moveTo>
                    <a:cubicBezTo>
                      <a:pt x="98" y="17"/>
                      <a:pt x="50" y="33"/>
                      <a:pt x="33" y="82"/>
                    </a:cubicBezTo>
                    <a:cubicBezTo>
                      <a:pt x="1" y="115"/>
                      <a:pt x="1" y="180"/>
                      <a:pt x="1" y="245"/>
                    </a:cubicBezTo>
                    <a:lnTo>
                      <a:pt x="66" y="1468"/>
                    </a:lnTo>
                    <a:cubicBezTo>
                      <a:pt x="115" y="2397"/>
                      <a:pt x="180" y="3359"/>
                      <a:pt x="229" y="4305"/>
                    </a:cubicBezTo>
                    <a:cubicBezTo>
                      <a:pt x="294" y="5381"/>
                      <a:pt x="376" y="6457"/>
                      <a:pt x="441" y="7533"/>
                    </a:cubicBezTo>
                    <a:cubicBezTo>
                      <a:pt x="506" y="8625"/>
                      <a:pt x="588" y="9701"/>
                      <a:pt x="636" y="10777"/>
                    </a:cubicBezTo>
                    <a:cubicBezTo>
                      <a:pt x="669" y="11266"/>
                      <a:pt x="702" y="11772"/>
                      <a:pt x="751" y="12261"/>
                    </a:cubicBezTo>
                    <a:cubicBezTo>
                      <a:pt x="800" y="13076"/>
                      <a:pt x="865" y="13875"/>
                      <a:pt x="930" y="14674"/>
                    </a:cubicBezTo>
                    <a:cubicBezTo>
                      <a:pt x="946" y="14918"/>
                      <a:pt x="995" y="15163"/>
                      <a:pt x="1011" y="15407"/>
                    </a:cubicBezTo>
                    <a:cubicBezTo>
                      <a:pt x="1028" y="15472"/>
                      <a:pt x="1077" y="15505"/>
                      <a:pt x="1126" y="15505"/>
                    </a:cubicBezTo>
                    <a:cubicBezTo>
                      <a:pt x="1137" y="15508"/>
                      <a:pt x="1147" y="15509"/>
                      <a:pt x="1158" y="15509"/>
                    </a:cubicBezTo>
                    <a:cubicBezTo>
                      <a:pt x="1207" y="15509"/>
                      <a:pt x="1243" y="15478"/>
                      <a:pt x="1256" y="15424"/>
                    </a:cubicBezTo>
                    <a:cubicBezTo>
                      <a:pt x="1272" y="15342"/>
                      <a:pt x="1272" y="15261"/>
                      <a:pt x="1272" y="15228"/>
                    </a:cubicBezTo>
                    <a:cubicBezTo>
                      <a:pt x="1256" y="14967"/>
                      <a:pt x="1240" y="14739"/>
                      <a:pt x="1256" y="14527"/>
                    </a:cubicBezTo>
                    <a:cubicBezTo>
                      <a:pt x="1191" y="13858"/>
                      <a:pt x="1142" y="13190"/>
                      <a:pt x="1093" y="12505"/>
                    </a:cubicBezTo>
                    <a:lnTo>
                      <a:pt x="848" y="9391"/>
                    </a:lnTo>
                    <a:cubicBezTo>
                      <a:pt x="800" y="8804"/>
                      <a:pt x="783" y="8234"/>
                      <a:pt x="734" y="7663"/>
                    </a:cubicBezTo>
                    <a:cubicBezTo>
                      <a:pt x="685" y="6750"/>
                      <a:pt x="620" y="5854"/>
                      <a:pt x="555" y="4957"/>
                    </a:cubicBezTo>
                    <a:cubicBezTo>
                      <a:pt x="522" y="4403"/>
                      <a:pt x="490" y="3848"/>
                      <a:pt x="457" y="3294"/>
                    </a:cubicBezTo>
                    <a:lnTo>
                      <a:pt x="327" y="1337"/>
                    </a:lnTo>
                    <a:cubicBezTo>
                      <a:pt x="310" y="979"/>
                      <a:pt x="294" y="636"/>
                      <a:pt x="278" y="261"/>
                    </a:cubicBezTo>
                    <a:cubicBezTo>
                      <a:pt x="278" y="180"/>
                      <a:pt x="245" y="115"/>
                      <a:pt x="229" y="66"/>
                    </a:cubicBezTo>
                    <a:cubicBezTo>
                      <a:pt x="229" y="17"/>
                      <a:pt x="164" y="1"/>
                      <a:pt x="1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1319850" y="1222050"/>
                <a:ext cx="32625" cy="375050"/>
              </a:xfrm>
              <a:custGeom>
                <a:rect b="b" l="l" r="r" t="t"/>
                <a:pathLst>
                  <a:path extrusionOk="0" h="15002" w="1305">
                    <a:moveTo>
                      <a:pt x="114" y="0"/>
                    </a:moveTo>
                    <a:cubicBezTo>
                      <a:pt x="65" y="0"/>
                      <a:pt x="17" y="33"/>
                      <a:pt x="0" y="98"/>
                    </a:cubicBezTo>
                    <a:lnTo>
                      <a:pt x="0" y="261"/>
                    </a:lnTo>
                    <a:cubicBezTo>
                      <a:pt x="0" y="522"/>
                      <a:pt x="17" y="767"/>
                      <a:pt x="33" y="1044"/>
                    </a:cubicBezTo>
                    <a:cubicBezTo>
                      <a:pt x="82" y="1680"/>
                      <a:pt x="98" y="2348"/>
                      <a:pt x="147" y="3000"/>
                    </a:cubicBezTo>
                    <a:cubicBezTo>
                      <a:pt x="229" y="4027"/>
                      <a:pt x="310" y="5054"/>
                      <a:pt x="408" y="6065"/>
                    </a:cubicBezTo>
                    <a:cubicBezTo>
                      <a:pt x="555" y="7435"/>
                      <a:pt x="636" y="8804"/>
                      <a:pt x="718" y="10157"/>
                    </a:cubicBezTo>
                    <a:cubicBezTo>
                      <a:pt x="750" y="10809"/>
                      <a:pt x="767" y="11445"/>
                      <a:pt x="815" y="12097"/>
                    </a:cubicBezTo>
                    <a:lnTo>
                      <a:pt x="930" y="14005"/>
                    </a:lnTo>
                    <a:cubicBezTo>
                      <a:pt x="962" y="14233"/>
                      <a:pt x="962" y="14494"/>
                      <a:pt x="978" y="14706"/>
                    </a:cubicBezTo>
                    <a:cubicBezTo>
                      <a:pt x="962" y="14771"/>
                      <a:pt x="962" y="14787"/>
                      <a:pt x="978" y="14820"/>
                    </a:cubicBezTo>
                    <a:cubicBezTo>
                      <a:pt x="978" y="14918"/>
                      <a:pt x="1011" y="14983"/>
                      <a:pt x="1093" y="14999"/>
                    </a:cubicBezTo>
                    <a:cubicBezTo>
                      <a:pt x="1104" y="15001"/>
                      <a:pt x="1116" y="15002"/>
                      <a:pt x="1127" y="15002"/>
                    </a:cubicBezTo>
                    <a:cubicBezTo>
                      <a:pt x="1223" y="15002"/>
                      <a:pt x="1290" y="14940"/>
                      <a:pt x="1305" y="14853"/>
                    </a:cubicBezTo>
                    <a:lnTo>
                      <a:pt x="1305" y="14657"/>
                    </a:lnTo>
                    <a:cubicBezTo>
                      <a:pt x="1288" y="14282"/>
                      <a:pt x="1256" y="13891"/>
                      <a:pt x="1239" y="13532"/>
                    </a:cubicBezTo>
                    <a:cubicBezTo>
                      <a:pt x="1174" y="12619"/>
                      <a:pt x="1125" y="11674"/>
                      <a:pt x="1060" y="10761"/>
                    </a:cubicBezTo>
                    <a:cubicBezTo>
                      <a:pt x="1011" y="10174"/>
                      <a:pt x="995" y="9554"/>
                      <a:pt x="962" y="8967"/>
                    </a:cubicBezTo>
                    <a:lnTo>
                      <a:pt x="767" y="6636"/>
                    </a:lnTo>
                    <a:cubicBezTo>
                      <a:pt x="718" y="6049"/>
                      <a:pt x="669" y="5478"/>
                      <a:pt x="603" y="4891"/>
                    </a:cubicBezTo>
                    <a:cubicBezTo>
                      <a:pt x="555" y="4223"/>
                      <a:pt x="473" y="3538"/>
                      <a:pt x="424" y="2870"/>
                    </a:cubicBezTo>
                    <a:cubicBezTo>
                      <a:pt x="359" y="2055"/>
                      <a:pt x="326" y="1223"/>
                      <a:pt x="277" y="408"/>
                    </a:cubicBezTo>
                    <a:cubicBezTo>
                      <a:pt x="277" y="310"/>
                      <a:pt x="245" y="180"/>
                      <a:pt x="229" y="82"/>
                    </a:cubicBezTo>
                    <a:cubicBezTo>
                      <a:pt x="196" y="17"/>
                      <a:pt x="163" y="0"/>
                      <a:pt x="1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1261150" y="1232975"/>
                <a:ext cx="31000" cy="374000"/>
              </a:xfrm>
              <a:custGeom>
                <a:rect b="b" l="l" r="r" t="t"/>
                <a:pathLst>
                  <a:path extrusionOk="0" h="14960" w="1240">
                    <a:moveTo>
                      <a:pt x="124" y="0"/>
                    </a:moveTo>
                    <a:cubicBezTo>
                      <a:pt x="116" y="0"/>
                      <a:pt x="107" y="1"/>
                      <a:pt x="98" y="3"/>
                    </a:cubicBezTo>
                    <a:cubicBezTo>
                      <a:pt x="49" y="36"/>
                      <a:pt x="1" y="69"/>
                      <a:pt x="1" y="134"/>
                    </a:cubicBezTo>
                    <a:lnTo>
                      <a:pt x="1" y="232"/>
                    </a:lnTo>
                    <a:cubicBezTo>
                      <a:pt x="147" y="1226"/>
                      <a:pt x="245" y="2270"/>
                      <a:pt x="310" y="3297"/>
                    </a:cubicBezTo>
                    <a:cubicBezTo>
                      <a:pt x="376" y="4030"/>
                      <a:pt x="392" y="4764"/>
                      <a:pt x="408" y="5498"/>
                    </a:cubicBezTo>
                    <a:cubicBezTo>
                      <a:pt x="457" y="6590"/>
                      <a:pt x="473" y="7715"/>
                      <a:pt x="539" y="8840"/>
                    </a:cubicBezTo>
                    <a:cubicBezTo>
                      <a:pt x="571" y="9753"/>
                      <a:pt x="636" y="10682"/>
                      <a:pt x="702" y="11611"/>
                    </a:cubicBezTo>
                    <a:cubicBezTo>
                      <a:pt x="718" y="12117"/>
                      <a:pt x="751" y="12622"/>
                      <a:pt x="799" y="13128"/>
                    </a:cubicBezTo>
                    <a:cubicBezTo>
                      <a:pt x="832" y="13617"/>
                      <a:pt x="881" y="14090"/>
                      <a:pt x="914" y="14579"/>
                    </a:cubicBezTo>
                    <a:cubicBezTo>
                      <a:pt x="946" y="14709"/>
                      <a:pt x="946" y="14807"/>
                      <a:pt x="1028" y="14905"/>
                    </a:cubicBezTo>
                    <a:cubicBezTo>
                      <a:pt x="1052" y="14941"/>
                      <a:pt x="1086" y="14960"/>
                      <a:pt x="1122" y="14960"/>
                    </a:cubicBezTo>
                    <a:cubicBezTo>
                      <a:pt x="1134" y="14960"/>
                      <a:pt x="1146" y="14958"/>
                      <a:pt x="1158" y="14954"/>
                    </a:cubicBezTo>
                    <a:cubicBezTo>
                      <a:pt x="1207" y="14921"/>
                      <a:pt x="1240" y="14872"/>
                      <a:pt x="1240" y="14823"/>
                    </a:cubicBezTo>
                    <a:cubicBezTo>
                      <a:pt x="1223" y="14693"/>
                      <a:pt x="1207" y="14595"/>
                      <a:pt x="1223" y="14497"/>
                    </a:cubicBezTo>
                    <a:cubicBezTo>
                      <a:pt x="1142" y="13486"/>
                      <a:pt x="1060" y="12443"/>
                      <a:pt x="979" y="11400"/>
                    </a:cubicBezTo>
                    <a:cubicBezTo>
                      <a:pt x="946" y="10845"/>
                      <a:pt x="897" y="10324"/>
                      <a:pt x="881" y="9769"/>
                    </a:cubicBezTo>
                    <a:cubicBezTo>
                      <a:pt x="832" y="9101"/>
                      <a:pt x="799" y="8449"/>
                      <a:pt x="783" y="7780"/>
                    </a:cubicBezTo>
                    <a:cubicBezTo>
                      <a:pt x="751" y="7307"/>
                      <a:pt x="751" y="6818"/>
                      <a:pt x="734" y="6329"/>
                    </a:cubicBezTo>
                    <a:cubicBezTo>
                      <a:pt x="702" y="5628"/>
                      <a:pt x="653" y="4927"/>
                      <a:pt x="636" y="4226"/>
                    </a:cubicBezTo>
                    <a:cubicBezTo>
                      <a:pt x="588" y="2971"/>
                      <a:pt x="473" y="1715"/>
                      <a:pt x="327" y="476"/>
                    </a:cubicBezTo>
                    <a:cubicBezTo>
                      <a:pt x="327" y="362"/>
                      <a:pt x="294" y="215"/>
                      <a:pt x="245" y="85"/>
                    </a:cubicBezTo>
                    <a:cubicBezTo>
                      <a:pt x="231" y="43"/>
                      <a:pt x="180" y="0"/>
                      <a:pt x="1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1493075" y="1241100"/>
                <a:ext cx="33025" cy="353575"/>
              </a:xfrm>
              <a:custGeom>
                <a:rect b="b" l="l" r="r" t="t"/>
                <a:pathLst>
                  <a:path extrusionOk="0" h="14143" w="1321">
                    <a:moveTo>
                      <a:pt x="115" y="1"/>
                    </a:moveTo>
                    <a:cubicBezTo>
                      <a:pt x="103" y="1"/>
                      <a:pt x="92" y="2"/>
                      <a:pt x="82" y="5"/>
                    </a:cubicBezTo>
                    <a:cubicBezTo>
                      <a:pt x="0" y="21"/>
                      <a:pt x="0" y="86"/>
                      <a:pt x="0" y="168"/>
                    </a:cubicBezTo>
                    <a:cubicBezTo>
                      <a:pt x="0" y="265"/>
                      <a:pt x="33" y="380"/>
                      <a:pt x="33" y="477"/>
                    </a:cubicBezTo>
                    <a:cubicBezTo>
                      <a:pt x="131" y="1635"/>
                      <a:pt x="261" y="2825"/>
                      <a:pt x="359" y="3983"/>
                    </a:cubicBezTo>
                    <a:cubicBezTo>
                      <a:pt x="457" y="5140"/>
                      <a:pt x="538" y="6314"/>
                      <a:pt x="620" y="7488"/>
                    </a:cubicBezTo>
                    <a:cubicBezTo>
                      <a:pt x="685" y="8319"/>
                      <a:pt x="734" y="9167"/>
                      <a:pt x="799" y="9999"/>
                    </a:cubicBezTo>
                    <a:cubicBezTo>
                      <a:pt x="848" y="10830"/>
                      <a:pt x="897" y="11694"/>
                      <a:pt x="962" y="12526"/>
                    </a:cubicBezTo>
                    <a:cubicBezTo>
                      <a:pt x="978" y="12966"/>
                      <a:pt x="995" y="13406"/>
                      <a:pt x="1011" y="13846"/>
                    </a:cubicBezTo>
                    <a:cubicBezTo>
                      <a:pt x="1011" y="13928"/>
                      <a:pt x="1011" y="14009"/>
                      <a:pt x="1060" y="14074"/>
                    </a:cubicBezTo>
                    <a:cubicBezTo>
                      <a:pt x="1088" y="14103"/>
                      <a:pt x="1128" y="14143"/>
                      <a:pt x="1181" y="14143"/>
                    </a:cubicBezTo>
                    <a:cubicBezTo>
                      <a:pt x="1189" y="14143"/>
                      <a:pt x="1198" y="14142"/>
                      <a:pt x="1207" y="14140"/>
                    </a:cubicBezTo>
                    <a:cubicBezTo>
                      <a:pt x="1256" y="14140"/>
                      <a:pt x="1304" y="14091"/>
                      <a:pt x="1304" y="14058"/>
                    </a:cubicBezTo>
                    <a:cubicBezTo>
                      <a:pt x="1321" y="13993"/>
                      <a:pt x="1321" y="13911"/>
                      <a:pt x="1321" y="13846"/>
                    </a:cubicBezTo>
                    <a:cubicBezTo>
                      <a:pt x="1304" y="13618"/>
                      <a:pt x="1304" y="13422"/>
                      <a:pt x="1288" y="13194"/>
                    </a:cubicBezTo>
                    <a:cubicBezTo>
                      <a:pt x="1256" y="12591"/>
                      <a:pt x="1239" y="11955"/>
                      <a:pt x="1207" y="11384"/>
                    </a:cubicBezTo>
                    <a:lnTo>
                      <a:pt x="1011" y="8808"/>
                    </a:lnTo>
                    <a:cubicBezTo>
                      <a:pt x="978" y="8075"/>
                      <a:pt x="930" y="7341"/>
                      <a:pt x="881" y="6607"/>
                    </a:cubicBezTo>
                    <a:cubicBezTo>
                      <a:pt x="799" y="5597"/>
                      <a:pt x="718" y="4586"/>
                      <a:pt x="636" y="3575"/>
                    </a:cubicBezTo>
                    <a:cubicBezTo>
                      <a:pt x="555" y="2548"/>
                      <a:pt x="440" y="1553"/>
                      <a:pt x="343" y="543"/>
                    </a:cubicBezTo>
                    <a:cubicBezTo>
                      <a:pt x="326" y="396"/>
                      <a:pt x="310" y="249"/>
                      <a:pt x="261" y="135"/>
                    </a:cubicBezTo>
                    <a:cubicBezTo>
                      <a:pt x="247" y="39"/>
                      <a:pt x="176" y="1"/>
                      <a:pt x="1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1215500" y="1290025"/>
                <a:ext cx="19175" cy="274975"/>
              </a:xfrm>
              <a:custGeom>
                <a:rect b="b" l="l" r="r" t="t"/>
                <a:pathLst>
                  <a:path extrusionOk="0" h="10999" w="767">
                    <a:moveTo>
                      <a:pt x="138" y="1"/>
                    </a:moveTo>
                    <a:cubicBezTo>
                      <a:pt x="86" y="1"/>
                      <a:pt x="47" y="43"/>
                      <a:pt x="33" y="85"/>
                    </a:cubicBezTo>
                    <a:cubicBezTo>
                      <a:pt x="1" y="200"/>
                      <a:pt x="17" y="297"/>
                      <a:pt x="17" y="395"/>
                    </a:cubicBezTo>
                    <a:cubicBezTo>
                      <a:pt x="17" y="1145"/>
                      <a:pt x="33" y="1911"/>
                      <a:pt x="50" y="2482"/>
                    </a:cubicBezTo>
                    <a:cubicBezTo>
                      <a:pt x="82" y="3102"/>
                      <a:pt x="82" y="3558"/>
                      <a:pt x="50" y="3982"/>
                    </a:cubicBezTo>
                    <a:cubicBezTo>
                      <a:pt x="98" y="4846"/>
                      <a:pt x="164" y="5694"/>
                      <a:pt x="213" y="6558"/>
                    </a:cubicBezTo>
                    <a:cubicBezTo>
                      <a:pt x="261" y="7096"/>
                      <a:pt x="278" y="7650"/>
                      <a:pt x="327" y="8205"/>
                    </a:cubicBezTo>
                    <a:cubicBezTo>
                      <a:pt x="376" y="9052"/>
                      <a:pt x="441" y="9916"/>
                      <a:pt x="457" y="10764"/>
                    </a:cubicBezTo>
                    <a:cubicBezTo>
                      <a:pt x="457" y="10829"/>
                      <a:pt x="490" y="10878"/>
                      <a:pt x="490" y="10911"/>
                    </a:cubicBezTo>
                    <a:cubicBezTo>
                      <a:pt x="506" y="10960"/>
                      <a:pt x="539" y="10992"/>
                      <a:pt x="588" y="10992"/>
                    </a:cubicBezTo>
                    <a:cubicBezTo>
                      <a:pt x="603" y="10996"/>
                      <a:pt x="617" y="10998"/>
                      <a:pt x="631" y="10998"/>
                    </a:cubicBezTo>
                    <a:cubicBezTo>
                      <a:pt x="675" y="10998"/>
                      <a:pt x="709" y="10977"/>
                      <a:pt x="734" y="10927"/>
                    </a:cubicBezTo>
                    <a:cubicBezTo>
                      <a:pt x="767" y="10846"/>
                      <a:pt x="767" y="10748"/>
                      <a:pt x="767" y="10666"/>
                    </a:cubicBezTo>
                    <a:cubicBezTo>
                      <a:pt x="734" y="9998"/>
                      <a:pt x="702" y="9346"/>
                      <a:pt x="669" y="8677"/>
                    </a:cubicBezTo>
                    <a:cubicBezTo>
                      <a:pt x="620" y="8074"/>
                      <a:pt x="588" y="7471"/>
                      <a:pt x="539" y="6884"/>
                    </a:cubicBezTo>
                    <a:cubicBezTo>
                      <a:pt x="522" y="6427"/>
                      <a:pt x="506" y="6004"/>
                      <a:pt x="457" y="5547"/>
                    </a:cubicBezTo>
                    <a:cubicBezTo>
                      <a:pt x="359" y="4553"/>
                      <a:pt x="343" y="3542"/>
                      <a:pt x="294" y="2515"/>
                    </a:cubicBezTo>
                    <a:cubicBezTo>
                      <a:pt x="278" y="1797"/>
                      <a:pt x="278" y="1064"/>
                      <a:pt x="278" y="363"/>
                    </a:cubicBezTo>
                    <a:cubicBezTo>
                      <a:pt x="261" y="281"/>
                      <a:pt x="261" y="200"/>
                      <a:pt x="261" y="118"/>
                    </a:cubicBezTo>
                    <a:cubicBezTo>
                      <a:pt x="261" y="53"/>
                      <a:pt x="213" y="4"/>
                      <a:pt x="164" y="4"/>
                    </a:cubicBezTo>
                    <a:cubicBezTo>
                      <a:pt x="155" y="2"/>
                      <a:pt x="146" y="1"/>
                      <a:pt x="1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1542800" y="1295700"/>
                <a:ext cx="23250" cy="263025"/>
              </a:xfrm>
              <a:custGeom>
                <a:rect b="b" l="l" r="r" t="t"/>
                <a:pathLst>
                  <a:path extrusionOk="0" h="10521" w="930">
                    <a:moveTo>
                      <a:pt x="132" y="1"/>
                    </a:moveTo>
                    <a:cubicBezTo>
                      <a:pt x="121" y="1"/>
                      <a:pt x="110" y="2"/>
                      <a:pt x="98" y="5"/>
                    </a:cubicBezTo>
                    <a:cubicBezTo>
                      <a:pt x="65" y="22"/>
                      <a:pt x="17" y="70"/>
                      <a:pt x="17" y="103"/>
                    </a:cubicBezTo>
                    <a:cubicBezTo>
                      <a:pt x="17" y="217"/>
                      <a:pt x="0" y="315"/>
                      <a:pt x="17" y="413"/>
                    </a:cubicBezTo>
                    <a:cubicBezTo>
                      <a:pt x="65" y="886"/>
                      <a:pt x="131" y="1326"/>
                      <a:pt x="163" y="1799"/>
                    </a:cubicBezTo>
                    <a:cubicBezTo>
                      <a:pt x="310" y="3070"/>
                      <a:pt x="375" y="4326"/>
                      <a:pt x="424" y="5614"/>
                    </a:cubicBezTo>
                    <a:cubicBezTo>
                      <a:pt x="473" y="6429"/>
                      <a:pt x="489" y="7244"/>
                      <a:pt x="538" y="8059"/>
                    </a:cubicBezTo>
                    <a:cubicBezTo>
                      <a:pt x="571" y="8776"/>
                      <a:pt x="587" y="9477"/>
                      <a:pt x="587" y="10195"/>
                    </a:cubicBezTo>
                    <a:cubicBezTo>
                      <a:pt x="587" y="10276"/>
                      <a:pt x="587" y="10358"/>
                      <a:pt x="620" y="10439"/>
                    </a:cubicBezTo>
                    <a:cubicBezTo>
                      <a:pt x="636" y="10488"/>
                      <a:pt x="669" y="10521"/>
                      <a:pt x="718" y="10521"/>
                    </a:cubicBezTo>
                    <a:cubicBezTo>
                      <a:pt x="783" y="10521"/>
                      <a:pt x="815" y="10505"/>
                      <a:pt x="848" y="10456"/>
                    </a:cubicBezTo>
                    <a:cubicBezTo>
                      <a:pt x="881" y="10407"/>
                      <a:pt x="897" y="10358"/>
                      <a:pt x="897" y="10293"/>
                    </a:cubicBezTo>
                    <a:cubicBezTo>
                      <a:pt x="930" y="10162"/>
                      <a:pt x="930" y="10032"/>
                      <a:pt x="930" y="9885"/>
                    </a:cubicBezTo>
                    <a:cubicBezTo>
                      <a:pt x="897" y="9233"/>
                      <a:pt x="897" y="8581"/>
                      <a:pt x="864" y="7929"/>
                    </a:cubicBezTo>
                    <a:cubicBezTo>
                      <a:pt x="815" y="7032"/>
                      <a:pt x="783" y="6135"/>
                      <a:pt x="701" y="5190"/>
                    </a:cubicBezTo>
                    <a:cubicBezTo>
                      <a:pt x="652" y="4293"/>
                      <a:pt x="620" y="3413"/>
                      <a:pt x="538" y="2516"/>
                    </a:cubicBezTo>
                    <a:cubicBezTo>
                      <a:pt x="473" y="1733"/>
                      <a:pt x="375" y="967"/>
                      <a:pt x="294" y="185"/>
                    </a:cubicBezTo>
                    <a:cubicBezTo>
                      <a:pt x="261" y="152"/>
                      <a:pt x="261" y="103"/>
                      <a:pt x="245" y="70"/>
                    </a:cubicBezTo>
                    <a:cubicBezTo>
                      <a:pt x="231" y="30"/>
                      <a:pt x="185" y="1"/>
                      <a:pt x="1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1192275" y="1364700"/>
                <a:ext cx="397000" cy="55875"/>
              </a:xfrm>
              <a:custGeom>
                <a:rect b="b" l="l" r="r" t="t"/>
                <a:pathLst>
                  <a:path extrusionOk="0" h="2235" w="15880">
                    <a:moveTo>
                      <a:pt x="15652" y="0"/>
                    </a:moveTo>
                    <a:cubicBezTo>
                      <a:pt x="15374" y="17"/>
                      <a:pt x="15065" y="33"/>
                      <a:pt x="14788" y="82"/>
                    </a:cubicBezTo>
                    <a:cubicBezTo>
                      <a:pt x="13271" y="261"/>
                      <a:pt x="11788" y="473"/>
                      <a:pt x="10271" y="636"/>
                    </a:cubicBezTo>
                    <a:cubicBezTo>
                      <a:pt x="9342" y="718"/>
                      <a:pt x="8429" y="816"/>
                      <a:pt x="7484" y="930"/>
                    </a:cubicBezTo>
                    <a:cubicBezTo>
                      <a:pt x="6522" y="1044"/>
                      <a:pt x="5543" y="1158"/>
                      <a:pt x="4565" y="1305"/>
                    </a:cubicBezTo>
                    <a:cubicBezTo>
                      <a:pt x="3701" y="1419"/>
                      <a:pt x="2837" y="1566"/>
                      <a:pt x="1989" y="1696"/>
                    </a:cubicBezTo>
                    <a:cubicBezTo>
                      <a:pt x="1386" y="1778"/>
                      <a:pt x="799" y="1859"/>
                      <a:pt x="212" y="1957"/>
                    </a:cubicBezTo>
                    <a:cubicBezTo>
                      <a:pt x="82" y="1973"/>
                      <a:pt x="0" y="2055"/>
                      <a:pt x="33" y="2136"/>
                    </a:cubicBezTo>
                    <a:cubicBezTo>
                      <a:pt x="49" y="2218"/>
                      <a:pt x="131" y="2234"/>
                      <a:pt x="277" y="2234"/>
                    </a:cubicBezTo>
                    <a:cubicBezTo>
                      <a:pt x="332" y="2234"/>
                      <a:pt x="386" y="2227"/>
                      <a:pt x="440" y="2227"/>
                    </a:cubicBezTo>
                    <a:cubicBezTo>
                      <a:pt x="468" y="2227"/>
                      <a:pt x="495" y="2229"/>
                      <a:pt x="522" y="2234"/>
                    </a:cubicBezTo>
                    <a:lnTo>
                      <a:pt x="1614" y="2055"/>
                    </a:lnTo>
                    <a:cubicBezTo>
                      <a:pt x="2919" y="1875"/>
                      <a:pt x="4207" y="1663"/>
                      <a:pt x="5511" y="1484"/>
                    </a:cubicBezTo>
                    <a:cubicBezTo>
                      <a:pt x="6717" y="1305"/>
                      <a:pt x="7940" y="1174"/>
                      <a:pt x="9130" y="1028"/>
                    </a:cubicBezTo>
                    <a:cubicBezTo>
                      <a:pt x="10027" y="913"/>
                      <a:pt x="10924" y="832"/>
                      <a:pt x="11820" y="734"/>
                    </a:cubicBezTo>
                    <a:cubicBezTo>
                      <a:pt x="12929" y="604"/>
                      <a:pt x="14021" y="424"/>
                      <a:pt x="15130" y="327"/>
                    </a:cubicBezTo>
                    <a:cubicBezTo>
                      <a:pt x="15309" y="310"/>
                      <a:pt x="15521" y="278"/>
                      <a:pt x="15700" y="261"/>
                    </a:cubicBezTo>
                    <a:cubicBezTo>
                      <a:pt x="15815" y="261"/>
                      <a:pt x="15880" y="180"/>
                      <a:pt x="15864" y="98"/>
                    </a:cubicBezTo>
                    <a:cubicBezTo>
                      <a:pt x="15815" y="0"/>
                      <a:pt x="15733" y="0"/>
                      <a:pt x="156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1197975" y="1308550"/>
                <a:ext cx="382750" cy="58200"/>
              </a:xfrm>
              <a:custGeom>
                <a:rect b="b" l="l" r="r" t="t"/>
                <a:pathLst>
                  <a:path extrusionOk="0" h="2328" w="15310">
                    <a:moveTo>
                      <a:pt x="15155" y="1"/>
                    </a:moveTo>
                    <a:cubicBezTo>
                      <a:pt x="15127" y="1"/>
                      <a:pt x="15096" y="7"/>
                      <a:pt x="15065" y="13"/>
                    </a:cubicBezTo>
                    <a:cubicBezTo>
                      <a:pt x="14560" y="143"/>
                      <a:pt x="14021" y="209"/>
                      <a:pt x="13516" y="257"/>
                    </a:cubicBezTo>
                    <a:cubicBezTo>
                      <a:pt x="12554" y="388"/>
                      <a:pt x="11576" y="518"/>
                      <a:pt x="10614" y="632"/>
                    </a:cubicBezTo>
                    <a:lnTo>
                      <a:pt x="7989" y="942"/>
                    </a:lnTo>
                    <a:cubicBezTo>
                      <a:pt x="7044" y="1040"/>
                      <a:pt x="6114" y="1187"/>
                      <a:pt x="5185" y="1333"/>
                    </a:cubicBezTo>
                    <a:lnTo>
                      <a:pt x="2299" y="1757"/>
                    </a:lnTo>
                    <a:cubicBezTo>
                      <a:pt x="1615" y="1855"/>
                      <a:pt x="914" y="1937"/>
                      <a:pt x="229" y="2035"/>
                    </a:cubicBezTo>
                    <a:cubicBezTo>
                      <a:pt x="164" y="2035"/>
                      <a:pt x="98" y="2067"/>
                      <a:pt x="66" y="2083"/>
                    </a:cubicBezTo>
                    <a:cubicBezTo>
                      <a:pt x="17" y="2083"/>
                      <a:pt x="1" y="2149"/>
                      <a:pt x="1" y="2181"/>
                    </a:cubicBezTo>
                    <a:cubicBezTo>
                      <a:pt x="1" y="2230"/>
                      <a:pt x="17" y="2263"/>
                      <a:pt x="66" y="2279"/>
                    </a:cubicBezTo>
                    <a:cubicBezTo>
                      <a:pt x="131" y="2312"/>
                      <a:pt x="180" y="2328"/>
                      <a:pt x="245" y="2328"/>
                    </a:cubicBezTo>
                    <a:cubicBezTo>
                      <a:pt x="343" y="2312"/>
                      <a:pt x="457" y="2279"/>
                      <a:pt x="571" y="2279"/>
                    </a:cubicBezTo>
                    <a:cubicBezTo>
                      <a:pt x="1158" y="2198"/>
                      <a:pt x="1729" y="2116"/>
                      <a:pt x="2332" y="2035"/>
                    </a:cubicBezTo>
                    <a:cubicBezTo>
                      <a:pt x="3326" y="1888"/>
                      <a:pt x="4305" y="1757"/>
                      <a:pt x="5283" y="1594"/>
                    </a:cubicBezTo>
                    <a:cubicBezTo>
                      <a:pt x="6343" y="1431"/>
                      <a:pt x="7419" y="1285"/>
                      <a:pt x="8495" y="1154"/>
                    </a:cubicBezTo>
                    <a:cubicBezTo>
                      <a:pt x="9342" y="1056"/>
                      <a:pt x="10158" y="975"/>
                      <a:pt x="10989" y="877"/>
                    </a:cubicBezTo>
                    <a:cubicBezTo>
                      <a:pt x="12147" y="730"/>
                      <a:pt x="13304" y="567"/>
                      <a:pt x="14462" y="404"/>
                    </a:cubicBezTo>
                    <a:cubicBezTo>
                      <a:pt x="14690" y="388"/>
                      <a:pt x="14918" y="372"/>
                      <a:pt x="15146" y="290"/>
                    </a:cubicBezTo>
                    <a:cubicBezTo>
                      <a:pt x="15244" y="241"/>
                      <a:pt x="15309" y="160"/>
                      <a:pt x="15261" y="78"/>
                    </a:cubicBezTo>
                    <a:cubicBezTo>
                      <a:pt x="15240" y="17"/>
                      <a:pt x="15201" y="1"/>
                      <a:pt x="151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1207750" y="1483725"/>
                <a:ext cx="384800" cy="38725"/>
              </a:xfrm>
              <a:custGeom>
                <a:rect b="b" l="l" r="r" t="t"/>
                <a:pathLst>
                  <a:path extrusionOk="0" h="1549" w="15392">
                    <a:moveTo>
                      <a:pt x="15179" y="0"/>
                    </a:moveTo>
                    <a:lnTo>
                      <a:pt x="14446" y="65"/>
                    </a:lnTo>
                    <a:cubicBezTo>
                      <a:pt x="13761" y="130"/>
                      <a:pt x="13076" y="196"/>
                      <a:pt x="12391" y="245"/>
                    </a:cubicBezTo>
                    <a:cubicBezTo>
                      <a:pt x="11772" y="294"/>
                      <a:pt x="11185" y="359"/>
                      <a:pt x="10598" y="408"/>
                    </a:cubicBezTo>
                    <a:cubicBezTo>
                      <a:pt x="9930" y="457"/>
                      <a:pt x="9277" y="522"/>
                      <a:pt x="8593" y="571"/>
                    </a:cubicBezTo>
                    <a:cubicBezTo>
                      <a:pt x="7908" y="620"/>
                      <a:pt x="7240" y="652"/>
                      <a:pt x="6539" y="717"/>
                    </a:cubicBezTo>
                    <a:lnTo>
                      <a:pt x="4272" y="897"/>
                    </a:lnTo>
                    <a:lnTo>
                      <a:pt x="2381" y="1092"/>
                    </a:lnTo>
                    <a:cubicBezTo>
                      <a:pt x="1713" y="1125"/>
                      <a:pt x="1061" y="1190"/>
                      <a:pt x="392" y="1255"/>
                    </a:cubicBezTo>
                    <a:cubicBezTo>
                      <a:pt x="311" y="1255"/>
                      <a:pt x="196" y="1272"/>
                      <a:pt x="115" y="1288"/>
                    </a:cubicBezTo>
                    <a:cubicBezTo>
                      <a:pt x="66" y="1304"/>
                      <a:pt x="1" y="1370"/>
                      <a:pt x="17" y="1451"/>
                    </a:cubicBezTo>
                    <a:cubicBezTo>
                      <a:pt x="33" y="1516"/>
                      <a:pt x="82" y="1549"/>
                      <a:pt x="148" y="1549"/>
                    </a:cubicBezTo>
                    <a:lnTo>
                      <a:pt x="490" y="1549"/>
                    </a:lnTo>
                    <a:cubicBezTo>
                      <a:pt x="979" y="1516"/>
                      <a:pt x="1419" y="1467"/>
                      <a:pt x="1892" y="1435"/>
                    </a:cubicBezTo>
                    <a:cubicBezTo>
                      <a:pt x="2430" y="1370"/>
                      <a:pt x="2952" y="1304"/>
                      <a:pt x="3490" y="1272"/>
                    </a:cubicBezTo>
                    <a:cubicBezTo>
                      <a:pt x="4109" y="1207"/>
                      <a:pt x="4745" y="1174"/>
                      <a:pt x="5381" y="1109"/>
                    </a:cubicBezTo>
                    <a:lnTo>
                      <a:pt x="7647" y="913"/>
                    </a:lnTo>
                    <a:cubicBezTo>
                      <a:pt x="8560" y="832"/>
                      <a:pt x="9457" y="783"/>
                      <a:pt x="10370" y="701"/>
                    </a:cubicBezTo>
                    <a:cubicBezTo>
                      <a:pt x="11576" y="587"/>
                      <a:pt x="12783" y="457"/>
                      <a:pt x="13973" y="375"/>
                    </a:cubicBezTo>
                    <a:cubicBezTo>
                      <a:pt x="14364" y="359"/>
                      <a:pt x="14739" y="310"/>
                      <a:pt x="15114" y="277"/>
                    </a:cubicBezTo>
                    <a:cubicBezTo>
                      <a:pt x="15196" y="277"/>
                      <a:pt x="15261" y="245"/>
                      <a:pt x="15326" y="228"/>
                    </a:cubicBezTo>
                    <a:cubicBezTo>
                      <a:pt x="15359" y="228"/>
                      <a:pt x="15391" y="179"/>
                      <a:pt x="15391" y="130"/>
                    </a:cubicBezTo>
                    <a:cubicBezTo>
                      <a:pt x="15391" y="65"/>
                      <a:pt x="15342" y="49"/>
                      <a:pt x="15310" y="33"/>
                    </a:cubicBezTo>
                    <a:cubicBezTo>
                      <a:pt x="15261" y="0"/>
                      <a:pt x="15228" y="0"/>
                      <a:pt x="15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1208175" y="1425725"/>
                <a:ext cx="375000" cy="52725"/>
              </a:xfrm>
              <a:custGeom>
                <a:rect b="b" l="l" r="r" t="t"/>
                <a:pathLst>
                  <a:path extrusionOk="0" h="2109" w="15000">
                    <a:moveTo>
                      <a:pt x="14840" y="1"/>
                    </a:moveTo>
                    <a:cubicBezTo>
                      <a:pt x="14804" y="1"/>
                      <a:pt x="14763" y="5"/>
                      <a:pt x="14722" y="5"/>
                    </a:cubicBezTo>
                    <a:cubicBezTo>
                      <a:pt x="14331" y="5"/>
                      <a:pt x="13956" y="54"/>
                      <a:pt x="13597" y="103"/>
                    </a:cubicBezTo>
                    <a:cubicBezTo>
                      <a:pt x="12815" y="201"/>
                      <a:pt x="12048" y="331"/>
                      <a:pt x="11249" y="413"/>
                    </a:cubicBezTo>
                    <a:cubicBezTo>
                      <a:pt x="10190" y="527"/>
                      <a:pt x="9114" y="657"/>
                      <a:pt x="8054" y="755"/>
                    </a:cubicBezTo>
                    <a:cubicBezTo>
                      <a:pt x="6929" y="853"/>
                      <a:pt x="5837" y="1048"/>
                      <a:pt x="4728" y="1211"/>
                    </a:cubicBezTo>
                    <a:cubicBezTo>
                      <a:pt x="3978" y="1326"/>
                      <a:pt x="3245" y="1407"/>
                      <a:pt x="2511" y="1505"/>
                    </a:cubicBezTo>
                    <a:cubicBezTo>
                      <a:pt x="1777" y="1619"/>
                      <a:pt x="1027" y="1701"/>
                      <a:pt x="294" y="1798"/>
                    </a:cubicBezTo>
                    <a:cubicBezTo>
                      <a:pt x="212" y="1815"/>
                      <a:pt x="147" y="1831"/>
                      <a:pt x="82" y="1864"/>
                    </a:cubicBezTo>
                    <a:cubicBezTo>
                      <a:pt x="16" y="1880"/>
                      <a:pt x="0" y="1945"/>
                      <a:pt x="0" y="1994"/>
                    </a:cubicBezTo>
                    <a:cubicBezTo>
                      <a:pt x="16" y="2059"/>
                      <a:pt x="65" y="2076"/>
                      <a:pt x="131" y="2108"/>
                    </a:cubicBezTo>
                    <a:lnTo>
                      <a:pt x="245" y="2108"/>
                    </a:lnTo>
                    <a:cubicBezTo>
                      <a:pt x="310" y="2108"/>
                      <a:pt x="391" y="2108"/>
                      <a:pt x="506" y="2043"/>
                    </a:cubicBezTo>
                    <a:cubicBezTo>
                      <a:pt x="1141" y="1961"/>
                      <a:pt x="1794" y="1880"/>
                      <a:pt x="2429" y="1798"/>
                    </a:cubicBezTo>
                    <a:cubicBezTo>
                      <a:pt x="3815" y="1635"/>
                      <a:pt x="5201" y="1407"/>
                      <a:pt x="6587" y="1211"/>
                    </a:cubicBezTo>
                    <a:cubicBezTo>
                      <a:pt x="7646" y="1032"/>
                      <a:pt x="8722" y="934"/>
                      <a:pt x="9782" y="820"/>
                    </a:cubicBezTo>
                    <a:cubicBezTo>
                      <a:pt x="10500" y="739"/>
                      <a:pt x="11184" y="673"/>
                      <a:pt x="11902" y="592"/>
                    </a:cubicBezTo>
                    <a:cubicBezTo>
                      <a:pt x="12864" y="494"/>
                      <a:pt x="13793" y="315"/>
                      <a:pt x="14755" y="250"/>
                    </a:cubicBezTo>
                    <a:cubicBezTo>
                      <a:pt x="14836" y="250"/>
                      <a:pt x="14901" y="217"/>
                      <a:pt x="14967" y="201"/>
                    </a:cubicBezTo>
                    <a:cubicBezTo>
                      <a:pt x="14983" y="184"/>
                      <a:pt x="14999" y="135"/>
                      <a:pt x="14999" y="119"/>
                    </a:cubicBezTo>
                    <a:cubicBezTo>
                      <a:pt x="14999" y="86"/>
                      <a:pt x="14983" y="38"/>
                      <a:pt x="14934" y="21"/>
                    </a:cubicBezTo>
                    <a:cubicBezTo>
                      <a:pt x="14910" y="5"/>
                      <a:pt x="14877" y="1"/>
                      <a:pt x="148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1248925" y="1530050"/>
                <a:ext cx="332125" cy="42550"/>
              </a:xfrm>
              <a:custGeom>
                <a:rect b="b" l="l" r="r" t="t"/>
                <a:pathLst>
                  <a:path extrusionOk="0" h="1702" w="13285">
                    <a:moveTo>
                      <a:pt x="13069" y="0"/>
                    </a:moveTo>
                    <a:cubicBezTo>
                      <a:pt x="13028" y="0"/>
                      <a:pt x="12982" y="2"/>
                      <a:pt x="12929" y="6"/>
                    </a:cubicBezTo>
                    <a:cubicBezTo>
                      <a:pt x="12619" y="55"/>
                      <a:pt x="12293" y="87"/>
                      <a:pt x="11983" y="136"/>
                    </a:cubicBezTo>
                    <a:cubicBezTo>
                      <a:pt x="10924" y="250"/>
                      <a:pt x="9880" y="348"/>
                      <a:pt x="8853" y="478"/>
                    </a:cubicBezTo>
                    <a:lnTo>
                      <a:pt x="4940" y="902"/>
                    </a:lnTo>
                    <a:cubicBezTo>
                      <a:pt x="3636" y="1049"/>
                      <a:pt x="2332" y="1163"/>
                      <a:pt x="1028" y="1310"/>
                    </a:cubicBezTo>
                    <a:cubicBezTo>
                      <a:pt x="783" y="1326"/>
                      <a:pt x="538" y="1375"/>
                      <a:pt x="294" y="1391"/>
                    </a:cubicBezTo>
                    <a:cubicBezTo>
                      <a:pt x="229" y="1408"/>
                      <a:pt x="180" y="1408"/>
                      <a:pt x="131" y="1424"/>
                    </a:cubicBezTo>
                    <a:cubicBezTo>
                      <a:pt x="66" y="1473"/>
                      <a:pt x="0" y="1506"/>
                      <a:pt x="17" y="1587"/>
                    </a:cubicBezTo>
                    <a:cubicBezTo>
                      <a:pt x="49" y="1652"/>
                      <a:pt x="82" y="1685"/>
                      <a:pt x="147" y="1701"/>
                    </a:cubicBezTo>
                    <a:lnTo>
                      <a:pt x="212" y="1701"/>
                    </a:lnTo>
                    <a:cubicBezTo>
                      <a:pt x="408" y="1685"/>
                      <a:pt x="636" y="1652"/>
                      <a:pt x="897" y="1603"/>
                    </a:cubicBezTo>
                    <a:cubicBezTo>
                      <a:pt x="1451" y="1554"/>
                      <a:pt x="2006" y="1489"/>
                      <a:pt x="2544" y="1440"/>
                    </a:cubicBezTo>
                    <a:cubicBezTo>
                      <a:pt x="3082" y="1375"/>
                      <a:pt x="3604" y="1326"/>
                      <a:pt x="4142" y="1277"/>
                    </a:cubicBezTo>
                    <a:cubicBezTo>
                      <a:pt x="4859" y="1196"/>
                      <a:pt x="5593" y="1114"/>
                      <a:pt x="6326" y="1033"/>
                    </a:cubicBezTo>
                    <a:cubicBezTo>
                      <a:pt x="7174" y="951"/>
                      <a:pt x="8054" y="837"/>
                      <a:pt x="8902" y="739"/>
                    </a:cubicBezTo>
                    <a:cubicBezTo>
                      <a:pt x="9880" y="641"/>
                      <a:pt x="10859" y="511"/>
                      <a:pt x="11837" y="413"/>
                    </a:cubicBezTo>
                    <a:cubicBezTo>
                      <a:pt x="12228" y="381"/>
                      <a:pt x="12603" y="332"/>
                      <a:pt x="12978" y="266"/>
                    </a:cubicBezTo>
                    <a:cubicBezTo>
                      <a:pt x="13092" y="266"/>
                      <a:pt x="13239" y="266"/>
                      <a:pt x="13271" y="103"/>
                    </a:cubicBezTo>
                    <a:cubicBezTo>
                      <a:pt x="13284" y="27"/>
                      <a:pt x="13217" y="0"/>
                      <a:pt x="130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1233025" y="1259475"/>
                <a:ext cx="299200" cy="38825"/>
              </a:xfrm>
              <a:custGeom>
                <a:rect b="b" l="l" r="r" t="t"/>
                <a:pathLst>
                  <a:path extrusionOk="0" h="1553" w="11968">
                    <a:moveTo>
                      <a:pt x="11745" y="1"/>
                    </a:moveTo>
                    <a:cubicBezTo>
                      <a:pt x="11709" y="1"/>
                      <a:pt x="11674" y="3"/>
                      <a:pt x="11641" y="3"/>
                    </a:cubicBezTo>
                    <a:lnTo>
                      <a:pt x="8707" y="313"/>
                    </a:lnTo>
                    <a:cubicBezTo>
                      <a:pt x="7875" y="394"/>
                      <a:pt x="7011" y="476"/>
                      <a:pt x="6180" y="558"/>
                    </a:cubicBezTo>
                    <a:cubicBezTo>
                      <a:pt x="5495" y="623"/>
                      <a:pt x="4794" y="721"/>
                      <a:pt x="4109" y="802"/>
                    </a:cubicBezTo>
                    <a:lnTo>
                      <a:pt x="2153" y="1047"/>
                    </a:lnTo>
                    <a:cubicBezTo>
                      <a:pt x="1517" y="1128"/>
                      <a:pt x="881" y="1193"/>
                      <a:pt x="245" y="1259"/>
                    </a:cubicBezTo>
                    <a:cubicBezTo>
                      <a:pt x="196" y="1259"/>
                      <a:pt x="131" y="1275"/>
                      <a:pt x="66" y="1307"/>
                    </a:cubicBezTo>
                    <a:cubicBezTo>
                      <a:pt x="33" y="1356"/>
                      <a:pt x="1" y="1389"/>
                      <a:pt x="1" y="1438"/>
                    </a:cubicBezTo>
                    <a:cubicBezTo>
                      <a:pt x="1" y="1503"/>
                      <a:pt x="50" y="1536"/>
                      <a:pt x="82" y="1536"/>
                    </a:cubicBezTo>
                    <a:cubicBezTo>
                      <a:pt x="164" y="1552"/>
                      <a:pt x="245" y="1552"/>
                      <a:pt x="310" y="1552"/>
                    </a:cubicBezTo>
                    <a:cubicBezTo>
                      <a:pt x="767" y="1519"/>
                      <a:pt x="1191" y="1471"/>
                      <a:pt x="1631" y="1389"/>
                    </a:cubicBezTo>
                    <a:cubicBezTo>
                      <a:pt x="2332" y="1307"/>
                      <a:pt x="3000" y="1226"/>
                      <a:pt x="3702" y="1144"/>
                    </a:cubicBezTo>
                    <a:cubicBezTo>
                      <a:pt x="4305" y="1063"/>
                      <a:pt x="4941" y="981"/>
                      <a:pt x="5576" y="900"/>
                    </a:cubicBezTo>
                    <a:cubicBezTo>
                      <a:pt x="6066" y="867"/>
                      <a:pt x="6571" y="818"/>
                      <a:pt x="7076" y="769"/>
                    </a:cubicBezTo>
                    <a:lnTo>
                      <a:pt x="9457" y="525"/>
                    </a:lnTo>
                    <a:lnTo>
                      <a:pt x="11723" y="280"/>
                    </a:lnTo>
                    <a:cubicBezTo>
                      <a:pt x="11804" y="280"/>
                      <a:pt x="11870" y="248"/>
                      <a:pt x="11935" y="231"/>
                    </a:cubicBezTo>
                    <a:cubicBezTo>
                      <a:pt x="11951" y="231"/>
                      <a:pt x="11967" y="199"/>
                      <a:pt x="11967" y="150"/>
                    </a:cubicBezTo>
                    <a:cubicBezTo>
                      <a:pt x="11967" y="85"/>
                      <a:pt x="11951" y="52"/>
                      <a:pt x="11902" y="36"/>
                    </a:cubicBezTo>
                    <a:cubicBezTo>
                      <a:pt x="11853" y="6"/>
                      <a:pt x="11798" y="1"/>
                      <a:pt x="11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5"/>
            <p:cNvGrpSpPr/>
            <p:nvPr/>
          </p:nvGrpSpPr>
          <p:grpSpPr>
            <a:xfrm>
              <a:off x="8642659" y="1028013"/>
              <a:ext cx="659617" cy="514521"/>
              <a:chOff x="4944100" y="1287200"/>
              <a:chExt cx="490750" cy="382800"/>
            </a:xfrm>
          </p:grpSpPr>
          <p:sp>
            <p:nvSpPr>
              <p:cNvPr id="149" name="Google Shape;149;p5"/>
              <p:cNvSpPr/>
              <p:nvPr/>
            </p:nvSpPr>
            <p:spPr>
              <a:xfrm>
                <a:off x="4950200" y="1287200"/>
                <a:ext cx="484650" cy="192325"/>
              </a:xfrm>
              <a:custGeom>
                <a:rect b="b" l="l" r="r" t="t"/>
                <a:pathLst>
                  <a:path extrusionOk="0" h="7693" w="19386">
                    <a:moveTo>
                      <a:pt x="14408" y="0"/>
                    </a:moveTo>
                    <a:cubicBezTo>
                      <a:pt x="14233" y="0"/>
                      <a:pt x="14057" y="23"/>
                      <a:pt x="13875" y="68"/>
                    </a:cubicBezTo>
                    <a:cubicBezTo>
                      <a:pt x="13288" y="182"/>
                      <a:pt x="12766" y="443"/>
                      <a:pt x="12294" y="818"/>
                    </a:cubicBezTo>
                    <a:cubicBezTo>
                      <a:pt x="11788" y="1226"/>
                      <a:pt x="11299" y="1666"/>
                      <a:pt x="10843" y="2139"/>
                    </a:cubicBezTo>
                    <a:cubicBezTo>
                      <a:pt x="10565" y="2432"/>
                      <a:pt x="10272" y="2725"/>
                      <a:pt x="9979" y="3019"/>
                    </a:cubicBezTo>
                    <a:cubicBezTo>
                      <a:pt x="9783" y="3182"/>
                      <a:pt x="9587" y="3345"/>
                      <a:pt x="9359" y="3459"/>
                    </a:cubicBezTo>
                    <a:cubicBezTo>
                      <a:pt x="9188" y="3557"/>
                      <a:pt x="9021" y="3606"/>
                      <a:pt x="8854" y="3606"/>
                    </a:cubicBezTo>
                    <a:cubicBezTo>
                      <a:pt x="8686" y="3606"/>
                      <a:pt x="8519" y="3557"/>
                      <a:pt x="8348" y="3459"/>
                    </a:cubicBezTo>
                    <a:cubicBezTo>
                      <a:pt x="8071" y="3345"/>
                      <a:pt x="7875" y="3166"/>
                      <a:pt x="7663" y="2954"/>
                    </a:cubicBezTo>
                    <a:cubicBezTo>
                      <a:pt x="7403" y="2677"/>
                      <a:pt x="7158" y="2383"/>
                      <a:pt x="6897" y="2106"/>
                    </a:cubicBezTo>
                    <a:cubicBezTo>
                      <a:pt x="6587" y="1747"/>
                      <a:pt x="6261" y="1421"/>
                      <a:pt x="5903" y="1144"/>
                    </a:cubicBezTo>
                    <a:cubicBezTo>
                      <a:pt x="5544" y="875"/>
                      <a:pt x="5173" y="716"/>
                      <a:pt x="4850" y="716"/>
                    </a:cubicBezTo>
                    <a:cubicBezTo>
                      <a:pt x="4820" y="716"/>
                      <a:pt x="4790" y="717"/>
                      <a:pt x="4761" y="720"/>
                    </a:cubicBezTo>
                    <a:cubicBezTo>
                      <a:pt x="3751" y="736"/>
                      <a:pt x="3017" y="1046"/>
                      <a:pt x="2430" y="1617"/>
                    </a:cubicBezTo>
                    <a:cubicBezTo>
                      <a:pt x="1436" y="2546"/>
                      <a:pt x="718" y="3655"/>
                      <a:pt x="245" y="4926"/>
                    </a:cubicBezTo>
                    <a:cubicBezTo>
                      <a:pt x="82" y="5383"/>
                      <a:pt x="1" y="5823"/>
                      <a:pt x="229" y="6280"/>
                    </a:cubicBezTo>
                    <a:cubicBezTo>
                      <a:pt x="245" y="6361"/>
                      <a:pt x="245" y="6426"/>
                      <a:pt x="278" y="6508"/>
                    </a:cubicBezTo>
                    <a:cubicBezTo>
                      <a:pt x="359" y="7030"/>
                      <a:pt x="718" y="7356"/>
                      <a:pt x="1191" y="7568"/>
                    </a:cubicBezTo>
                    <a:cubicBezTo>
                      <a:pt x="1359" y="7651"/>
                      <a:pt x="1533" y="7693"/>
                      <a:pt x="1710" y="7693"/>
                    </a:cubicBezTo>
                    <a:cubicBezTo>
                      <a:pt x="1912" y="7693"/>
                      <a:pt x="2116" y="7639"/>
                      <a:pt x="2316" y="7535"/>
                    </a:cubicBezTo>
                    <a:cubicBezTo>
                      <a:pt x="2528" y="7437"/>
                      <a:pt x="2740" y="7290"/>
                      <a:pt x="2935" y="7127"/>
                    </a:cubicBezTo>
                    <a:cubicBezTo>
                      <a:pt x="3245" y="6883"/>
                      <a:pt x="3555" y="6606"/>
                      <a:pt x="3816" y="6312"/>
                    </a:cubicBezTo>
                    <a:cubicBezTo>
                      <a:pt x="4044" y="6100"/>
                      <a:pt x="4272" y="5856"/>
                      <a:pt x="4484" y="5611"/>
                    </a:cubicBezTo>
                    <a:cubicBezTo>
                      <a:pt x="4696" y="5383"/>
                      <a:pt x="4892" y="5171"/>
                      <a:pt x="5169" y="5008"/>
                    </a:cubicBezTo>
                    <a:cubicBezTo>
                      <a:pt x="5358" y="4887"/>
                      <a:pt x="5512" y="4825"/>
                      <a:pt x="5659" y="4825"/>
                    </a:cubicBezTo>
                    <a:cubicBezTo>
                      <a:pt x="5828" y="4825"/>
                      <a:pt x="5988" y="4907"/>
                      <a:pt x="6180" y="5073"/>
                    </a:cubicBezTo>
                    <a:cubicBezTo>
                      <a:pt x="6327" y="5204"/>
                      <a:pt x="6441" y="5334"/>
                      <a:pt x="6587" y="5481"/>
                    </a:cubicBezTo>
                    <a:cubicBezTo>
                      <a:pt x="6865" y="5791"/>
                      <a:pt x="7158" y="6117"/>
                      <a:pt x="7468" y="6426"/>
                    </a:cubicBezTo>
                    <a:cubicBezTo>
                      <a:pt x="7761" y="6752"/>
                      <a:pt x="8120" y="7030"/>
                      <a:pt x="8495" y="7258"/>
                    </a:cubicBezTo>
                    <a:cubicBezTo>
                      <a:pt x="8846" y="7453"/>
                      <a:pt x="9197" y="7555"/>
                      <a:pt x="9574" y="7555"/>
                    </a:cubicBezTo>
                    <a:cubicBezTo>
                      <a:pt x="9669" y="7555"/>
                      <a:pt x="9766" y="7548"/>
                      <a:pt x="9864" y="7535"/>
                    </a:cubicBezTo>
                    <a:cubicBezTo>
                      <a:pt x="10272" y="7502"/>
                      <a:pt x="10647" y="7372"/>
                      <a:pt x="11006" y="7193"/>
                    </a:cubicBezTo>
                    <a:cubicBezTo>
                      <a:pt x="11723" y="6850"/>
                      <a:pt x="12343" y="6361"/>
                      <a:pt x="12913" y="5807"/>
                    </a:cubicBezTo>
                    <a:cubicBezTo>
                      <a:pt x="13158" y="5562"/>
                      <a:pt x="13402" y="5334"/>
                      <a:pt x="13663" y="5122"/>
                    </a:cubicBezTo>
                    <a:cubicBezTo>
                      <a:pt x="13908" y="4910"/>
                      <a:pt x="14168" y="4763"/>
                      <a:pt x="14478" y="4666"/>
                    </a:cubicBezTo>
                    <a:cubicBezTo>
                      <a:pt x="14607" y="4632"/>
                      <a:pt x="14732" y="4616"/>
                      <a:pt x="14855" y="4616"/>
                    </a:cubicBezTo>
                    <a:cubicBezTo>
                      <a:pt x="15153" y="4616"/>
                      <a:pt x="15435" y="4714"/>
                      <a:pt x="15701" y="4910"/>
                    </a:cubicBezTo>
                    <a:cubicBezTo>
                      <a:pt x="15897" y="5073"/>
                      <a:pt x="16092" y="5285"/>
                      <a:pt x="16255" y="5481"/>
                    </a:cubicBezTo>
                    <a:cubicBezTo>
                      <a:pt x="16418" y="5693"/>
                      <a:pt x="16614" y="5888"/>
                      <a:pt x="16842" y="6068"/>
                    </a:cubicBezTo>
                    <a:cubicBezTo>
                      <a:pt x="17119" y="6275"/>
                      <a:pt x="17407" y="6389"/>
                      <a:pt x="17736" y="6389"/>
                    </a:cubicBezTo>
                    <a:cubicBezTo>
                      <a:pt x="17796" y="6389"/>
                      <a:pt x="17856" y="6385"/>
                      <a:pt x="17918" y="6377"/>
                    </a:cubicBezTo>
                    <a:cubicBezTo>
                      <a:pt x="18228" y="6345"/>
                      <a:pt x="18538" y="6263"/>
                      <a:pt x="18815" y="6133"/>
                    </a:cubicBezTo>
                    <a:cubicBezTo>
                      <a:pt x="19223" y="5954"/>
                      <a:pt x="19386" y="5660"/>
                      <a:pt x="19320" y="5236"/>
                    </a:cubicBezTo>
                    <a:cubicBezTo>
                      <a:pt x="19271" y="4829"/>
                      <a:pt x="19157" y="4421"/>
                      <a:pt x="18962" y="4062"/>
                    </a:cubicBezTo>
                    <a:cubicBezTo>
                      <a:pt x="18424" y="3052"/>
                      <a:pt x="17772" y="2139"/>
                      <a:pt x="16989" y="1323"/>
                    </a:cubicBezTo>
                    <a:cubicBezTo>
                      <a:pt x="16467" y="802"/>
                      <a:pt x="15897" y="394"/>
                      <a:pt x="15212" y="150"/>
                    </a:cubicBezTo>
                    <a:cubicBezTo>
                      <a:pt x="14937" y="51"/>
                      <a:pt x="14674" y="0"/>
                      <a:pt x="144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4944100" y="1479825"/>
                <a:ext cx="480150" cy="190175"/>
              </a:xfrm>
              <a:custGeom>
                <a:rect b="b" l="l" r="r" t="t"/>
                <a:pathLst>
                  <a:path extrusionOk="0" h="7607" w="19206">
                    <a:moveTo>
                      <a:pt x="15040" y="0"/>
                    </a:moveTo>
                    <a:cubicBezTo>
                      <a:pt x="14636" y="0"/>
                      <a:pt x="14239" y="98"/>
                      <a:pt x="13842" y="286"/>
                    </a:cubicBezTo>
                    <a:cubicBezTo>
                      <a:pt x="13467" y="450"/>
                      <a:pt x="13173" y="678"/>
                      <a:pt x="12864" y="922"/>
                    </a:cubicBezTo>
                    <a:cubicBezTo>
                      <a:pt x="12391" y="1297"/>
                      <a:pt x="11951" y="1672"/>
                      <a:pt x="11478" y="2064"/>
                    </a:cubicBezTo>
                    <a:cubicBezTo>
                      <a:pt x="10972" y="2487"/>
                      <a:pt x="10418" y="2879"/>
                      <a:pt x="9848" y="3221"/>
                    </a:cubicBezTo>
                    <a:cubicBezTo>
                      <a:pt x="9555" y="3397"/>
                      <a:pt x="9267" y="3482"/>
                      <a:pt x="8979" y="3482"/>
                    </a:cubicBezTo>
                    <a:cubicBezTo>
                      <a:pt x="8704" y="3482"/>
                      <a:pt x="8430" y="3405"/>
                      <a:pt x="8152" y="3254"/>
                    </a:cubicBezTo>
                    <a:cubicBezTo>
                      <a:pt x="7761" y="3058"/>
                      <a:pt x="7467" y="2781"/>
                      <a:pt x="7190" y="2471"/>
                    </a:cubicBezTo>
                    <a:cubicBezTo>
                      <a:pt x="6994" y="2194"/>
                      <a:pt x="6815" y="1917"/>
                      <a:pt x="6603" y="1623"/>
                    </a:cubicBezTo>
                    <a:cubicBezTo>
                      <a:pt x="6440" y="1411"/>
                      <a:pt x="6293" y="1183"/>
                      <a:pt x="6147" y="971"/>
                    </a:cubicBezTo>
                    <a:cubicBezTo>
                      <a:pt x="5807" y="585"/>
                      <a:pt x="5418" y="392"/>
                      <a:pt x="4966" y="392"/>
                    </a:cubicBezTo>
                    <a:cubicBezTo>
                      <a:pt x="4788" y="392"/>
                      <a:pt x="4600" y="422"/>
                      <a:pt x="4402" y="482"/>
                    </a:cubicBezTo>
                    <a:cubicBezTo>
                      <a:pt x="4141" y="596"/>
                      <a:pt x="3897" y="710"/>
                      <a:pt x="3652" y="857"/>
                    </a:cubicBezTo>
                    <a:cubicBezTo>
                      <a:pt x="3016" y="1265"/>
                      <a:pt x="2478" y="1705"/>
                      <a:pt x="1924" y="2194"/>
                    </a:cubicBezTo>
                    <a:cubicBezTo>
                      <a:pt x="1109" y="2928"/>
                      <a:pt x="587" y="3873"/>
                      <a:pt x="180" y="4868"/>
                    </a:cubicBezTo>
                    <a:cubicBezTo>
                      <a:pt x="65" y="5194"/>
                      <a:pt x="0" y="5520"/>
                      <a:pt x="0" y="5862"/>
                    </a:cubicBezTo>
                    <a:cubicBezTo>
                      <a:pt x="0" y="6156"/>
                      <a:pt x="82" y="6400"/>
                      <a:pt x="212" y="6645"/>
                    </a:cubicBezTo>
                    <a:cubicBezTo>
                      <a:pt x="419" y="7022"/>
                      <a:pt x="745" y="7218"/>
                      <a:pt x="1127" y="7218"/>
                    </a:cubicBezTo>
                    <a:cubicBezTo>
                      <a:pt x="1257" y="7218"/>
                      <a:pt x="1393" y="7196"/>
                      <a:pt x="1533" y="7150"/>
                    </a:cubicBezTo>
                    <a:cubicBezTo>
                      <a:pt x="1859" y="7036"/>
                      <a:pt x="2169" y="6840"/>
                      <a:pt x="2429" y="6645"/>
                    </a:cubicBezTo>
                    <a:cubicBezTo>
                      <a:pt x="2739" y="6417"/>
                      <a:pt x="3000" y="6139"/>
                      <a:pt x="3261" y="5846"/>
                    </a:cubicBezTo>
                    <a:lnTo>
                      <a:pt x="4060" y="4933"/>
                    </a:lnTo>
                    <a:cubicBezTo>
                      <a:pt x="4190" y="4786"/>
                      <a:pt x="4321" y="4672"/>
                      <a:pt x="4467" y="4525"/>
                    </a:cubicBezTo>
                    <a:cubicBezTo>
                      <a:pt x="4579" y="4395"/>
                      <a:pt x="4717" y="4339"/>
                      <a:pt x="4863" y="4339"/>
                    </a:cubicBezTo>
                    <a:cubicBezTo>
                      <a:pt x="4973" y="4339"/>
                      <a:pt x="5089" y="4371"/>
                      <a:pt x="5201" y="4428"/>
                    </a:cubicBezTo>
                    <a:cubicBezTo>
                      <a:pt x="5446" y="4525"/>
                      <a:pt x="5658" y="4705"/>
                      <a:pt x="5837" y="4884"/>
                    </a:cubicBezTo>
                    <a:cubicBezTo>
                      <a:pt x="6081" y="5129"/>
                      <a:pt x="6293" y="5373"/>
                      <a:pt x="6554" y="5618"/>
                    </a:cubicBezTo>
                    <a:cubicBezTo>
                      <a:pt x="7011" y="6090"/>
                      <a:pt x="7500" y="6563"/>
                      <a:pt x="8054" y="6955"/>
                    </a:cubicBezTo>
                    <a:cubicBezTo>
                      <a:pt x="8625" y="7362"/>
                      <a:pt x="9261" y="7574"/>
                      <a:pt x="10027" y="7607"/>
                    </a:cubicBezTo>
                    <a:cubicBezTo>
                      <a:pt x="10157" y="7574"/>
                      <a:pt x="10353" y="7574"/>
                      <a:pt x="10597" y="7525"/>
                    </a:cubicBezTo>
                    <a:cubicBezTo>
                      <a:pt x="11510" y="7362"/>
                      <a:pt x="12309" y="6955"/>
                      <a:pt x="13027" y="6351"/>
                    </a:cubicBezTo>
                    <a:cubicBezTo>
                      <a:pt x="13385" y="6058"/>
                      <a:pt x="13711" y="5699"/>
                      <a:pt x="14070" y="5373"/>
                    </a:cubicBezTo>
                    <a:cubicBezTo>
                      <a:pt x="14233" y="5210"/>
                      <a:pt x="14396" y="5031"/>
                      <a:pt x="14592" y="4917"/>
                    </a:cubicBezTo>
                    <a:cubicBezTo>
                      <a:pt x="14854" y="4730"/>
                      <a:pt x="15187" y="4584"/>
                      <a:pt x="15532" y="4584"/>
                    </a:cubicBezTo>
                    <a:cubicBezTo>
                      <a:pt x="15853" y="4584"/>
                      <a:pt x="16185" y="4710"/>
                      <a:pt x="16483" y="5047"/>
                    </a:cubicBezTo>
                    <a:cubicBezTo>
                      <a:pt x="16597" y="5177"/>
                      <a:pt x="16695" y="5275"/>
                      <a:pt x="16793" y="5373"/>
                    </a:cubicBezTo>
                    <a:cubicBezTo>
                      <a:pt x="17086" y="5650"/>
                      <a:pt x="17347" y="5911"/>
                      <a:pt x="17624" y="6172"/>
                    </a:cubicBezTo>
                    <a:cubicBezTo>
                      <a:pt x="17738" y="6270"/>
                      <a:pt x="17853" y="6351"/>
                      <a:pt x="17983" y="6433"/>
                    </a:cubicBezTo>
                    <a:cubicBezTo>
                      <a:pt x="18138" y="6545"/>
                      <a:pt x="18284" y="6600"/>
                      <a:pt x="18418" y="6600"/>
                    </a:cubicBezTo>
                    <a:cubicBezTo>
                      <a:pt x="18635" y="6600"/>
                      <a:pt x="18820" y="6455"/>
                      <a:pt x="18961" y="6172"/>
                    </a:cubicBezTo>
                    <a:cubicBezTo>
                      <a:pt x="18994" y="6074"/>
                      <a:pt x="19043" y="5976"/>
                      <a:pt x="19075" y="5846"/>
                    </a:cubicBezTo>
                    <a:cubicBezTo>
                      <a:pt x="19206" y="5455"/>
                      <a:pt x="19206" y="5047"/>
                      <a:pt x="19124" y="4672"/>
                    </a:cubicBezTo>
                    <a:cubicBezTo>
                      <a:pt x="19043" y="4183"/>
                      <a:pt x="18912" y="3694"/>
                      <a:pt x="18749" y="3205"/>
                    </a:cubicBezTo>
                    <a:cubicBezTo>
                      <a:pt x="18554" y="2634"/>
                      <a:pt x="18276" y="2080"/>
                      <a:pt x="17918" y="1591"/>
                    </a:cubicBezTo>
                    <a:cubicBezTo>
                      <a:pt x="17380" y="857"/>
                      <a:pt x="16695" y="368"/>
                      <a:pt x="15831" y="123"/>
                    </a:cubicBezTo>
                    <a:cubicBezTo>
                      <a:pt x="15563" y="40"/>
                      <a:pt x="15300" y="0"/>
                      <a:pt x="150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3" name="Google Shape;153;p6"/>
          <p:cNvGrpSpPr/>
          <p:nvPr/>
        </p:nvGrpSpPr>
        <p:grpSpPr>
          <a:xfrm>
            <a:off x="-521846" y="-618618"/>
            <a:ext cx="10337120" cy="6398794"/>
            <a:chOff x="-521846" y="-618618"/>
            <a:chExt cx="10337120" cy="6398794"/>
          </a:xfrm>
        </p:grpSpPr>
        <p:sp>
          <p:nvSpPr>
            <p:cNvPr id="154" name="Google Shape;154;p6"/>
            <p:cNvSpPr/>
            <p:nvPr/>
          </p:nvSpPr>
          <p:spPr>
            <a:xfrm rot="1056260">
              <a:off x="8144512" y="4649028"/>
              <a:ext cx="344452" cy="354665"/>
            </a:xfrm>
            <a:custGeom>
              <a:rect b="b" l="l" r="r" t="t"/>
              <a:pathLst>
                <a:path extrusionOk="0" h="11634" w="11299">
                  <a:moveTo>
                    <a:pt x="5693" y="1"/>
                  </a:moveTo>
                  <a:cubicBezTo>
                    <a:pt x="5591" y="1"/>
                    <a:pt x="5486" y="46"/>
                    <a:pt x="5413" y="141"/>
                  </a:cubicBezTo>
                  <a:cubicBezTo>
                    <a:pt x="5266" y="337"/>
                    <a:pt x="5217" y="581"/>
                    <a:pt x="5152" y="793"/>
                  </a:cubicBezTo>
                  <a:cubicBezTo>
                    <a:pt x="4859" y="1837"/>
                    <a:pt x="4565" y="2896"/>
                    <a:pt x="4272" y="3956"/>
                  </a:cubicBezTo>
                  <a:cubicBezTo>
                    <a:pt x="4174" y="4347"/>
                    <a:pt x="4011" y="4624"/>
                    <a:pt x="3603" y="4788"/>
                  </a:cubicBezTo>
                  <a:cubicBezTo>
                    <a:pt x="2413" y="5309"/>
                    <a:pt x="1468" y="6124"/>
                    <a:pt x="538" y="6988"/>
                  </a:cubicBezTo>
                  <a:cubicBezTo>
                    <a:pt x="359" y="7184"/>
                    <a:pt x="180" y="7363"/>
                    <a:pt x="82" y="7624"/>
                  </a:cubicBezTo>
                  <a:cubicBezTo>
                    <a:pt x="0" y="7869"/>
                    <a:pt x="131" y="8113"/>
                    <a:pt x="408" y="8162"/>
                  </a:cubicBezTo>
                  <a:lnTo>
                    <a:pt x="685" y="8162"/>
                  </a:lnTo>
                  <a:cubicBezTo>
                    <a:pt x="1712" y="8048"/>
                    <a:pt x="2739" y="8032"/>
                    <a:pt x="3701" y="7624"/>
                  </a:cubicBezTo>
                  <a:cubicBezTo>
                    <a:pt x="3766" y="7608"/>
                    <a:pt x="3848" y="7592"/>
                    <a:pt x="3913" y="7559"/>
                  </a:cubicBezTo>
                  <a:cubicBezTo>
                    <a:pt x="3941" y="7551"/>
                    <a:pt x="3968" y="7547"/>
                    <a:pt x="3993" y="7547"/>
                  </a:cubicBezTo>
                  <a:cubicBezTo>
                    <a:pt x="4074" y="7547"/>
                    <a:pt x="4145" y="7587"/>
                    <a:pt x="4207" y="7673"/>
                  </a:cubicBezTo>
                  <a:cubicBezTo>
                    <a:pt x="4321" y="7836"/>
                    <a:pt x="4435" y="7999"/>
                    <a:pt x="4516" y="8162"/>
                  </a:cubicBezTo>
                  <a:cubicBezTo>
                    <a:pt x="4777" y="8700"/>
                    <a:pt x="5054" y="9271"/>
                    <a:pt x="5315" y="9825"/>
                  </a:cubicBezTo>
                  <a:lnTo>
                    <a:pt x="5984" y="11178"/>
                  </a:lnTo>
                  <a:cubicBezTo>
                    <a:pt x="6065" y="11309"/>
                    <a:pt x="6163" y="11456"/>
                    <a:pt x="6293" y="11553"/>
                  </a:cubicBezTo>
                  <a:cubicBezTo>
                    <a:pt x="6360" y="11608"/>
                    <a:pt x="6438" y="11633"/>
                    <a:pt x="6516" y="11633"/>
                  </a:cubicBezTo>
                  <a:cubicBezTo>
                    <a:pt x="6647" y="11633"/>
                    <a:pt x="6776" y="11562"/>
                    <a:pt x="6848" y="11439"/>
                  </a:cubicBezTo>
                  <a:cubicBezTo>
                    <a:pt x="6880" y="11358"/>
                    <a:pt x="6897" y="11276"/>
                    <a:pt x="6929" y="11178"/>
                  </a:cubicBezTo>
                  <a:cubicBezTo>
                    <a:pt x="6978" y="10722"/>
                    <a:pt x="7027" y="10282"/>
                    <a:pt x="7092" y="9825"/>
                  </a:cubicBezTo>
                  <a:cubicBezTo>
                    <a:pt x="7190" y="9043"/>
                    <a:pt x="7272" y="8228"/>
                    <a:pt x="7386" y="7429"/>
                  </a:cubicBezTo>
                  <a:cubicBezTo>
                    <a:pt x="7467" y="6891"/>
                    <a:pt x="7761" y="6548"/>
                    <a:pt x="8331" y="6402"/>
                  </a:cubicBezTo>
                  <a:cubicBezTo>
                    <a:pt x="9049" y="6222"/>
                    <a:pt x="9733" y="5961"/>
                    <a:pt x="10434" y="5717"/>
                  </a:cubicBezTo>
                  <a:cubicBezTo>
                    <a:pt x="10679" y="5635"/>
                    <a:pt x="10924" y="5537"/>
                    <a:pt x="11119" y="5374"/>
                  </a:cubicBezTo>
                  <a:cubicBezTo>
                    <a:pt x="11217" y="5293"/>
                    <a:pt x="11266" y="5179"/>
                    <a:pt x="11282" y="5065"/>
                  </a:cubicBezTo>
                  <a:cubicBezTo>
                    <a:pt x="11299" y="4918"/>
                    <a:pt x="11135" y="4755"/>
                    <a:pt x="10891" y="4706"/>
                  </a:cubicBezTo>
                  <a:cubicBezTo>
                    <a:pt x="10646" y="4690"/>
                    <a:pt x="10434" y="4690"/>
                    <a:pt x="10190" y="4690"/>
                  </a:cubicBezTo>
                  <a:lnTo>
                    <a:pt x="7467" y="4690"/>
                  </a:lnTo>
                  <a:cubicBezTo>
                    <a:pt x="7223" y="4690"/>
                    <a:pt x="7011" y="4690"/>
                    <a:pt x="6766" y="4657"/>
                  </a:cubicBezTo>
                  <a:cubicBezTo>
                    <a:pt x="6473" y="4608"/>
                    <a:pt x="6359" y="4461"/>
                    <a:pt x="6310" y="4184"/>
                  </a:cubicBezTo>
                  <a:cubicBezTo>
                    <a:pt x="6293" y="4086"/>
                    <a:pt x="6293" y="3956"/>
                    <a:pt x="6293" y="3842"/>
                  </a:cubicBezTo>
                  <a:cubicBezTo>
                    <a:pt x="6244" y="2978"/>
                    <a:pt x="6212" y="2130"/>
                    <a:pt x="6147" y="1266"/>
                  </a:cubicBezTo>
                  <a:cubicBezTo>
                    <a:pt x="6130" y="907"/>
                    <a:pt x="6114" y="549"/>
                    <a:pt x="5984" y="206"/>
                  </a:cubicBezTo>
                  <a:cubicBezTo>
                    <a:pt x="5939" y="71"/>
                    <a:pt x="5819" y="1"/>
                    <a:pt x="56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142370" y="808323"/>
              <a:ext cx="185928" cy="201628"/>
            </a:xfrm>
            <a:custGeom>
              <a:rect b="b" l="l" r="r" t="t"/>
              <a:pathLst>
                <a:path extrusionOk="0" h="6614" w="6099">
                  <a:moveTo>
                    <a:pt x="3271" y="1"/>
                  </a:moveTo>
                  <a:cubicBezTo>
                    <a:pt x="3176" y="1"/>
                    <a:pt x="3085" y="37"/>
                    <a:pt x="3017" y="119"/>
                  </a:cubicBezTo>
                  <a:cubicBezTo>
                    <a:pt x="2935" y="249"/>
                    <a:pt x="2886" y="363"/>
                    <a:pt x="2821" y="494"/>
                  </a:cubicBezTo>
                  <a:cubicBezTo>
                    <a:pt x="2593" y="934"/>
                    <a:pt x="2348" y="1390"/>
                    <a:pt x="2202" y="1847"/>
                  </a:cubicBezTo>
                  <a:cubicBezTo>
                    <a:pt x="2006" y="2499"/>
                    <a:pt x="1680" y="2907"/>
                    <a:pt x="963" y="3021"/>
                  </a:cubicBezTo>
                  <a:cubicBezTo>
                    <a:pt x="718" y="3053"/>
                    <a:pt x="474" y="3200"/>
                    <a:pt x="245" y="3314"/>
                  </a:cubicBezTo>
                  <a:cubicBezTo>
                    <a:pt x="115" y="3412"/>
                    <a:pt x="1" y="3575"/>
                    <a:pt x="50" y="3754"/>
                  </a:cubicBezTo>
                  <a:cubicBezTo>
                    <a:pt x="66" y="3885"/>
                    <a:pt x="164" y="3999"/>
                    <a:pt x="311" y="4064"/>
                  </a:cubicBezTo>
                  <a:cubicBezTo>
                    <a:pt x="441" y="4097"/>
                    <a:pt x="539" y="4129"/>
                    <a:pt x="653" y="4162"/>
                  </a:cubicBezTo>
                  <a:lnTo>
                    <a:pt x="1631" y="4341"/>
                  </a:lnTo>
                  <a:cubicBezTo>
                    <a:pt x="1908" y="4374"/>
                    <a:pt x="1957" y="4439"/>
                    <a:pt x="1990" y="4700"/>
                  </a:cubicBezTo>
                  <a:cubicBezTo>
                    <a:pt x="2006" y="5010"/>
                    <a:pt x="2006" y="5320"/>
                    <a:pt x="2022" y="5629"/>
                  </a:cubicBezTo>
                  <a:cubicBezTo>
                    <a:pt x="2039" y="5809"/>
                    <a:pt x="2039" y="6021"/>
                    <a:pt x="2088" y="6200"/>
                  </a:cubicBezTo>
                  <a:cubicBezTo>
                    <a:pt x="2120" y="6461"/>
                    <a:pt x="2234" y="6575"/>
                    <a:pt x="2414" y="6608"/>
                  </a:cubicBezTo>
                  <a:cubicBezTo>
                    <a:pt x="2436" y="6612"/>
                    <a:pt x="2457" y="6614"/>
                    <a:pt x="2478" y="6614"/>
                  </a:cubicBezTo>
                  <a:cubicBezTo>
                    <a:pt x="2625" y="6614"/>
                    <a:pt x="2736" y="6512"/>
                    <a:pt x="2821" y="6298"/>
                  </a:cubicBezTo>
                  <a:cubicBezTo>
                    <a:pt x="2854" y="6184"/>
                    <a:pt x="2886" y="6070"/>
                    <a:pt x="2919" y="5955"/>
                  </a:cubicBezTo>
                  <a:cubicBezTo>
                    <a:pt x="3066" y="5532"/>
                    <a:pt x="3180" y="5075"/>
                    <a:pt x="3310" y="4651"/>
                  </a:cubicBezTo>
                  <a:cubicBezTo>
                    <a:pt x="3457" y="4097"/>
                    <a:pt x="3751" y="3738"/>
                    <a:pt x="4305" y="3526"/>
                  </a:cubicBezTo>
                  <a:cubicBezTo>
                    <a:pt x="4729" y="3379"/>
                    <a:pt x="5136" y="3184"/>
                    <a:pt x="5544" y="3004"/>
                  </a:cubicBezTo>
                  <a:cubicBezTo>
                    <a:pt x="5707" y="2939"/>
                    <a:pt x="5854" y="2858"/>
                    <a:pt x="5952" y="2711"/>
                  </a:cubicBezTo>
                  <a:cubicBezTo>
                    <a:pt x="6098" y="2515"/>
                    <a:pt x="5984" y="2222"/>
                    <a:pt x="5756" y="2222"/>
                  </a:cubicBezTo>
                  <a:cubicBezTo>
                    <a:pt x="5511" y="2222"/>
                    <a:pt x="5267" y="2238"/>
                    <a:pt x="5039" y="2287"/>
                  </a:cubicBezTo>
                  <a:cubicBezTo>
                    <a:pt x="4615" y="2352"/>
                    <a:pt x="4207" y="2434"/>
                    <a:pt x="3783" y="2483"/>
                  </a:cubicBezTo>
                  <a:cubicBezTo>
                    <a:pt x="3741" y="2492"/>
                    <a:pt x="3703" y="2496"/>
                    <a:pt x="3670" y="2496"/>
                  </a:cubicBezTo>
                  <a:cubicBezTo>
                    <a:pt x="3523" y="2496"/>
                    <a:pt x="3460" y="2408"/>
                    <a:pt x="3473" y="2222"/>
                  </a:cubicBezTo>
                  <a:cubicBezTo>
                    <a:pt x="3490" y="1814"/>
                    <a:pt x="3555" y="1423"/>
                    <a:pt x="3571" y="1146"/>
                  </a:cubicBezTo>
                  <a:cubicBezTo>
                    <a:pt x="3571" y="755"/>
                    <a:pt x="3588" y="494"/>
                    <a:pt x="3555" y="249"/>
                  </a:cubicBezTo>
                  <a:cubicBezTo>
                    <a:pt x="3539" y="119"/>
                    <a:pt x="3457" y="21"/>
                    <a:pt x="3327" y="5"/>
                  </a:cubicBezTo>
                  <a:cubicBezTo>
                    <a:pt x="3308" y="2"/>
                    <a:pt x="3290" y="1"/>
                    <a:pt x="3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8724156" y="4065327"/>
              <a:ext cx="174496" cy="200043"/>
            </a:xfrm>
            <a:custGeom>
              <a:rect b="b" l="l" r="r" t="t"/>
              <a:pathLst>
                <a:path extrusionOk="0" h="6562" w="5724">
                  <a:moveTo>
                    <a:pt x="3030" y="0"/>
                  </a:moveTo>
                  <a:cubicBezTo>
                    <a:pt x="2939" y="0"/>
                    <a:pt x="2846" y="41"/>
                    <a:pt x="2773" y="122"/>
                  </a:cubicBezTo>
                  <a:cubicBezTo>
                    <a:pt x="2626" y="317"/>
                    <a:pt x="2544" y="562"/>
                    <a:pt x="2495" y="774"/>
                  </a:cubicBezTo>
                  <a:cubicBezTo>
                    <a:pt x="2349" y="1230"/>
                    <a:pt x="2251" y="1703"/>
                    <a:pt x="2137" y="2160"/>
                  </a:cubicBezTo>
                  <a:cubicBezTo>
                    <a:pt x="2088" y="2453"/>
                    <a:pt x="1941" y="2616"/>
                    <a:pt x="1631" y="2681"/>
                  </a:cubicBezTo>
                  <a:cubicBezTo>
                    <a:pt x="1289" y="2714"/>
                    <a:pt x="947" y="2845"/>
                    <a:pt x="588" y="2926"/>
                  </a:cubicBezTo>
                  <a:cubicBezTo>
                    <a:pt x="490" y="2942"/>
                    <a:pt x="392" y="2959"/>
                    <a:pt x="311" y="2975"/>
                  </a:cubicBezTo>
                  <a:cubicBezTo>
                    <a:pt x="131" y="3024"/>
                    <a:pt x="1" y="3138"/>
                    <a:pt x="1" y="3334"/>
                  </a:cubicBezTo>
                  <a:cubicBezTo>
                    <a:pt x="1" y="3497"/>
                    <a:pt x="99" y="3594"/>
                    <a:pt x="246" y="3660"/>
                  </a:cubicBezTo>
                  <a:cubicBezTo>
                    <a:pt x="376" y="3709"/>
                    <a:pt x="506" y="3758"/>
                    <a:pt x="653" y="3790"/>
                  </a:cubicBezTo>
                  <a:cubicBezTo>
                    <a:pt x="995" y="3904"/>
                    <a:pt x="1354" y="3986"/>
                    <a:pt x="1697" y="4067"/>
                  </a:cubicBezTo>
                  <a:cubicBezTo>
                    <a:pt x="1925" y="4100"/>
                    <a:pt x="2055" y="4230"/>
                    <a:pt x="2088" y="4491"/>
                  </a:cubicBezTo>
                  <a:cubicBezTo>
                    <a:pt x="2088" y="4801"/>
                    <a:pt x="2104" y="5094"/>
                    <a:pt x="2137" y="5404"/>
                  </a:cubicBezTo>
                  <a:cubicBezTo>
                    <a:pt x="2186" y="5747"/>
                    <a:pt x="2218" y="6089"/>
                    <a:pt x="2365" y="6382"/>
                  </a:cubicBezTo>
                  <a:cubicBezTo>
                    <a:pt x="2430" y="6496"/>
                    <a:pt x="2528" y="6562"/>
                    <a:pt x="2658" y="6562"/>
                  </a:cubicBezTo>
                  <a:cubicBezTo>
                    <a:pt x="2773" y="6562"/>
                    <a:pt x="2903" y="6513"/>
                    <a:pt x="2936" y="6382"/>
                  </a:cubicBezTo>
                  <a:cubicBezTo>
                    <a:pt x="3017" y="6187"/>
                    <a:pt x="3099" y="5975"/>
                    <a:pt x="3148" y="5779"/>
                  </a:cubicBezTo>
                  <a:cubicBezTo>
                    <a:pt x="3262" y="5274"/>
                    <a:pt x="3359" y="4752"/>
                    <a:pt x="3474" y="4247"/>
                  </a:cubicBezTo>
                  <a:cubicBezTo>
                    <a:pt x="3522" y="3937"/>
                    <a:pt x="3686" y="3806"/>
                    <a:pt x="3979" y="3741"/>
                  </a:cubicBezTo>
                  <a:cubicBezTo>
                    <a:pt x="4387" y="3660"/>
                    <a:pt x="4810" y="3562"/>
                    <a:pt x="5218" y="3448"/>
                  </a:cubicBezTo>
                  <a:cubicBezTo>
                    <a:pt x="5365" y="3431"/>
                    <a:pt x="5512" y="3366"/>
                    <a:pt x="5609" y="3268"/>
                  </a:cubicBezTo>
                  <a:cubicBezTo>
                    <a:pt x="5691" y="3203"/>
                    <a:pt x="5723" y="3122"/>
                    <a:pt x="5707" y="2959"/>
                  </a:cubicBezTo>
                  <a:cubicBezTo>
                    <a:pt x="5707" y="2910"/>
                    <a:pt x="5642" y="2796"/>
                    <a:pt x="5528" y="2730"/>
                  </a:cubicBezTo>
                  <a:cubicBezTo>
                    <a:pt x="5365" y="2698"/>
                    <a:pt x="5202" y="2681"/>
                    <a:pt x="5039" y="2649"/>
                  </a:cubicBezTo>
                  <a:cubicBezTo>
                    <a:pt x="4696" y="2616"/>
                    <a:pt x="4321" y="2600"/>
                    <a:pt x="3979" y="2535"/>
                  </a:cubicBezTo>
                  <a:cubicBezTo>
                    <a:pt x="3588" y="2470"/>
                    <a:pt x="3522" y="2388"/>
                    <a:pt x="3506" y="2029"/>
                  </a:cubicBezTo>
                  <a:cubicBezTo>
                    <a:pt x="3490" y="1654"/>
                    <a:pt x="3490" y="1312"/>
                    <a:pt x="3474" y="937"/>
                  </a:cubicBezTo>
                  <a:cubicBezTo>
                    <a:pt x="3441" y="692"/>
                    <a:pt x="3425" y="432"/>
                    <a:pt x="3311" y="187"/>
                  </a:cubicBezTo>
                  <a:cubicBezTo>
                    <a:pt x="3248" y="62"/>
                    <a:pt x="3141" y="0"/>
                    <a:pt x="3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 rot="-3224577">
              <a:off x="8510575" y="4496020"/>
              <a:ext cx="1105857" cy="1053520"/>
            </a:xfrm>
            <a:custGeom>
              <a:rect b="b" l="l" r="r" t="t"/>
              <a:pathLst>
                <a:path extrusionOk="0" h="24417" w="25630">
                  <a:moveTo>
                    <a:pt x="13760" y="5148"/>
                  </a:moveTo>
                  <a:cubicBezTo>
                    <a:pt x="13844" y="5148"/>
                    <a:pt x="13918" y="5191"/>
                    <a:pt x="13973" y="5300"/>
                  </a:cubicBezTo>
                  <a:cubicBezTo>
                    <a:pt x="14511" y="6278"/>
                    <a:pt x="15016" y="7256"/>
                    <a:pt x="15522" y="8251"/>
                  </a:cubicBezTo>
                  <a:cubicBezTo>
                    <a:pt x="15636" y="8463"/>
                    <a:pt x="15571" y="8610"/>
                    <a:pt x="15391" y="8691"/>
                  </a:cubicBezTo>
                  <a:cubicBezTo>
                    <a:pt x="14218" y="9213"/>
                    <a:pt x="13044" y="9767"/>
                    <a:pt x="11886" y="10289"/>
                  </a:cubicBezTo>
                  <a:cubicBezTo>
                    <a:pt x="11837" y="10321"/>
                    <a:pt x="11772" y="10321"/>
                    <a:pt x="11723" y="10321"/>
                  </a:cubicBezTo>
                  <a:cubicBezTo>
                    <a:pt x="11593" y="10289"/>
                    <a:pt x="11527" y="10191"/>
                    <a:pt x="11479" y="10109"/>
                  </a:cubicBezTo>
                  <a:cubicBezTo>
                    <a:pt x="11316" y="9767"/>
                    <a:pt x="11120" y="9441"/>
                    <a:pt x="10957" y="9115"/>
                  </a:cubicBezTo>
                  <a:cubicBezTo>
                    <a:pt x="10663" y="8528"/>
                    <a:pt x="10370" y="7957"/>
                    <a:pt x="10060" y="7354"/>
                  </a:cubicBezTo>
                  <a:cubicBezTo>
                    <a:pt x="9962" y="7159"/>
                    <a:pt x="10028" y="7061"/>
                    <a:pt x="10207" y="6947"/>
                  </a:cubicBezTo>
                  <a:cubicBezTo>
                    <a:pt x="11332" y="6376"/>
                    <a:pt x="12424" y="5789"/>
                    <a:pt x="13549" y="5218"/>
                  </a:cubicBezTo>
                  <a:cubicBezTo>
                    <a:pt x="13621" y="5175"/>
                    <a:pt x="13694" y="5148"/>
                    <a:pt x="13760" y="5148"/>
                  </a:cubicBezTo>
                  <a:close/>
                  <a:moveTo>
                    <a:pt x="8807" y="7642"/>
                  </a:moveTo>
                  <a:cubicBezTo>
                    <a:pt x="8916" y="7642"/>
                    <a:pt x="8998" y="7704"/>
                    <a:pt x="9066" y="7827"/>
                  </a:cubicBezTo>
                  <a:cubicBezTo>
                    <a:pt x="9555" y="8773"/>
                    <a:pt x="10044" y="9702"/>
                    <a:pt x="10517" y="10631"/>
                  </a:cubicBezTo>
                  <a:cubicBezTo>
                    <a:pt x="10614" y="10859"/>
                    <a:pt x="10500" y="10973"/>
                    <a:pt x="10321" y="11039"/>
                  </a:cubicBezTo>
                  <a:cubicBezTo>
                    <a:pt x="9538" y="11430"/>
                    <a:pt x="8740" y="11838"/>
                    <a:pt x="7941" y="12229"/>
                  </a:cubicBezTo>
                  <a:cubicBezTo>
                    <a:pt x="7664" y="12376"/>
                    <a:pt x="7370" y="12506"/>
                    <a:pt x="7093" y="12636"/>
                  </a:cubicBezTo>
                  <a:cubicBezTo>
                    <a:pt x="7028" y="12653"/>
                    <a:pt x="6946" y="12669"/>
                    <a:pt x="6881" y="12702"/>
                  </a:cubicBezTo>
                  <a:cubicBezTo>
                    <a:pt x="6718" y="12685"/>
                    <a:pt x="6669" y="12571"/>
                    <a:pt x="6620" y="12473"/>
                  </a:cubicBezTo>
                  <a:cubicBezTo>
                    <a:pt x="6278" y="11886"/>
                    <a:pt x="5919" y="11283"/>
                    <a:pt x="5626" y="10680"/>
                  </a:cubicBezTo>
                  <a:cubicBezTo>
                    <a:pt x="5414" y="10289"/>
                    <a:pt x="5071" y="9963"/>
                    <a:pt x="5055" y="9474"/>
                  </a:cubicBezTo>
                  <a:cubicBezTo>
                    <a:pt x="5381" y="9196"/>
                    <a:pt x="5789" y="9050"/>
                    <a:pt x="6180" y="8870"/>
                  </a:cubicBezTo>
                  <a:cubicBezTo>
                    <a:pt x="6995" y="8463"/>
                    <a:pt x="7827" y="8071"/>
                    <a:pt x="8642" y="7680"/>
                  </a:cubicBezTo>
                  <a:cubicBezTo>
                    <a:pt x="8703" y="7655"/>
                    <a:pt x="8758" y="7642"/>
                    <a:pt x="8807" y="7642"/>
                  </a:cubicBezTo>
                  <a:close/>
                  <a:moveTo>
                    <a:pt x="16050" y="9639"/>
                  </a:moveTo>
                  <a:cubicBezTo>
                    <a:pt x="16155" y="9639"/>
                    <a:pt x="16243" y="9687"/>
                    <a:pt x="16304" y="9800"/>
                  </a:cubicBezTo>
                  <a:cubicBezTo>
                    <a:pt x="16956" y="11055"/>
                    <a:pt x="17592" y="12294"/>
                    <a:pt x="18244" y="13533"/>
                  </a:cubicBezTo>
                  <a:cubicBezTo>
                    <a:pt x="18261" y="13549"/>
                    <a:pt x="18261" y="13582"/>
                    <a:pt x="18261" y="13598"/>
                  </a:cubicBezTo>
                  <a:cubicBezTo>
                    <a:pt x="18277" y="13712"/>
                    <a:pt x="18196" y="13778"/>
                    <a:pt x="18163" y="13843"/>
                  </a:cubicBezTo>
                  <a:cubicBezTo>
                    <a:pt x="18098" y="13875"/>
                    <a:pt x="18016" y="13924"/>
                    <a:pt x="17935" y="13957"/>
                  </a:cubicBezTo>
                  <a:cubicBezTo>
                    <a:pt x="16875" y="14479"/>
                    <a:pt x="15832" y="15000"/>
                    <a:pt x="14772" y="15506"/>
                  </a:cubicBezTo>
                  <a:cubicBezTo>
                    <a:pt x="14607" y="15595"/>
                    <a:pt x="14506" y="15644"/>
                    <a:pt x="14431" y="15644"/>
                  </a:cubicBezTo>
                  <a:cubicBezTo>
                    <a:pt x="14327" y="15644"/>
                    <a:pt x="14273" y="15551"/>
                    <a:pt x="14169" y="15343"/>
                  </a:cubicBezTo>
                  <a:cubicBezTo>
                    <a:pt x="13533" y="14136"/>
                    <a:pt x="12913" y="12962"/>
                    <a:pt x="12310" y="11756"/>
                  </a:cubicBezTo>
                  <a:cubicBezTo>
                    <a:pt x="12163" y="11495"/>
                    <a:pt x="12180" y="11381"/>
                    <a:pt x="12424" y="11267"/>
                  </a:cubicBezTo>
                  <a:cubicBezTo>
                    <a:pt x="13565" y="10729"/>
                    <a:pt x="14707" y="10207"/>
                    <a:pt x="15848" y="9686"/>
                  </a:cubicBezTo>
                  <a:cubicBezTo>
                    <a:pt x="15920" y="9655"/>
                    <a:pt x="15988" y="9639"/>
                    <a:pt x="16050" y="9639"/>
                  </a:cubicBezTo>
                  <a:close/>
                  <a:moveTo>
                    <a:pt x="11067" y="11965"/>
                  </a:moveTo>
                  <a:cubicBezTo>
                    <a:pt x="11159" y="11965"/>
                    <a:pt x="11215" y="12032"/>
                    <a:pt x="11283" y="12196"/>
                  </a:cubicBezTo>
                  <a:cubicBezTo>
                    <a:pt x="11919" y="13435"/>
                    <a:pt x="12555" y="14674"/>
                    <a:pt x="13207" y="15913"/>
                  </a:cubicBezTo>
                  <a:cubicBezTo>
                    <a:pt x="13305" y="16125"/>
                    <a:pt x="13272" y="16239"/>
                    <a:pt x="13076" y="16354"/>
                  </a:cubicBezTo>
                  <a:cubicBezTo>
                    <a:pt x="12017" y="16892"/>
                    <a:pt x="10941" y="17446"/>
                    <a:pt x="9881" y="18000"/>
                  </a:cubicBezTo>
                  <a:cubicBezTo>
                    <a:pt x="9848" y="18017"/>
                    <a:pt x="9783" y="18017"/>
                    <a:pt x="9718" y="18033"/>
                  </a:cubicBezTo>
                  <a:cubicBezTo>
                    <a:pt x="9653" y="18000"/>
                    <a:pt x="9620" y="17984"/>
                    <a:pt x="9587" y="17935"/>
                  </a:cubicBezTo>
                  <a:cubicBezTo>
                    <a:pt x="9555" y="17902"/>
                    <a:pt x="9506" y="17837"/>
                    <a:pt x="9490" y="17788"/>
                  </a:cubicBezTo>
                  <a:cubicBezTo>
                    <a:pt x="8837" y="16549"/>
                    <a:pt x="8185" y="15326"/>
                    <a:pt x="7533" y="14087"/>
                  </a:cubicBezTo>
                  <a:cubicBezTo>
                    <a:pt x="7386" y="13827"/>
                    <a:pt x="7419" y="13761"/>
                    <a:pt x="7680" y="13615"/>
                  </a:cubicBezTo>
                  <a:cubicBezTo>
                    <a:pt x="8723" y="13093"/>
                    <a:pt x="9767" y="12555"/>
                    <a:pt x="10810" y="12050"/>
                  </a:cubicBezTo>
                  <a:cubicBezTo>
                    <a:pt x="10923" y="11996"/>
                    <a:pt x="11003" y="11965"/>
                    <a:pt x="11067" y="11965"/>
                  </a:cubicBezTo>
                  <a:close/>
                  <a:moveTo>
                    <a:pt x="12117" y="1"/>
                  </a:moveTo>
                  <a:cubicBezTo>
                    <a:pt x="12037" y="1"/>
                    <a:pt x="11958" y="22"/>
                    <a:pt x="11886" y="67"/>
                  </a:cubicBezTo>
                  <a:cubicBezTo>
                    <a:pt x="11658" y="181"/>
                    <a:pt x="11576" y="458"/>
                    <a:pt x="11674" y="735"/>
                  </a:cubicBezTo>
                  <a:cubicBezTo>
                    <a:pt x="11739" y="914"/>
                    <a:pt x="11837" y="1077"/>
                    <a:pt x="11935" y="1273"/>
                  </a:cubicBezTo>
                  <a:lnTo>
                    <a:pt x="13223" y="3718"/>
                  </a:lnTo>
                  <a:cubicBezTo>
                    <a:pt x="13370" y="3996"/>
                    <a:pt x="13370" y="4061"/>
                    <a:pt x="13109" y="4208"/>
                  </a:cubicBezTo>
                  <a:cubicBezTo>
                    <a:pt x="12017" y="4778"/>
                    <a:pt x="10924" y="5349"/>
                    <a:pt x="9816" y="5887"/>
                  </a:cubicBezTo>
                  <a:cubicBezTo>
                    <a:pt x="9701" y="5944"/>
                    <a:pt x="9619" y="5976"/>
                    <a:pt x="9552" y="5976"/>
                  </a:cubicBezTo>
                  <a:cubicBezTo>
                    <a:pt x="9446" y="5976"/>
                    <a:pt x="9377" y="5897"/>
                    <a:pt x="9278" y="5708"/>
                  </a:cubicBezTo>
                  <a:cubicBezTo>
                    <a:pt x="8886" y="5039"/>
                    <a:pt x="8511" y="4338"/>
                    <a:pt x="8153" y="3670"/>
                  </a:cubicBezTo>
                  <a:cubicBezTo>
                    <a:pt x="8055" y="3490"/>
                    <a:pt x="7924" y="3278"/>
                    <a:pt x="7778" y="3099"/>
                  </a:cubicBezTo>
                  <a:cubicBezTo>
                    <a:pt x="7669" y="2969"/>
                    <a:pt x="7524" y="2903"/>
                    <a:pt x="7382" y="2903"/>
                  </a:cubicBezTo>
                  <a:cubicBezTo>
                    <a:pt x="7310" y="2903"/>
                    <a:pt x="7240" y="2920"/>
                    <a:pt x="7174" y="2952"/>
                  </a:cubicBezTo>
                  <a:cubicBezTo>
                    <a:pt x="6930" y="3099"/>
                    <a:pt x="6832" y="3360"/>
                    <a:pt x="6930" y="3637"/>
                  </a:cubicBezTo>
                  <a:cubicBezTo>
                    <a:pt x="7028" y="3833"/>
                    <a:pt x="7158" y="4045"/>
                    <a:pt x="7256" y="4240"/>
                  </a:cubicBezTo>
                  <a:cubicBezTo>
                    <a:pt x="7615" y="4892"/>
                    <a:pt x="7973" y="5561"/>
                    <a:pt x="8316" y="6213"/>
                  </a:cubicBezTo>
                  <a:cubicBezTo>
                    <a:pt x="8430" y="6490"/>
                    <a:pt x="8413" y="6572"/>
                    <a:pt x="8153" y="6686"/>
                  </a:cubicBezTo>
                  <a:cubicBezTo>
                    <a:pt x="7028" y="7240"/>
                    <a:pt x="5886" y="7762"/>
                    <a:pt x="4745" y="8316"/>
                  </a:cubicBezTo>
                  <a:cubicBezTo>
                    <a:pt x="4658" y="8363"/>
                    <a:pt x="4589" y="8386"/>
                    <a:pt x="4530" y="8386"/>
                  </a:cubicBezTo>
                  <a:cubicBezTo>
                    <a:pt x="4424" y="8386"/>
                    <a:pt x="4350" y="8310"/>
                    <a:pt x="4256" y="8153"/>
                  </a:cubicBezTo>
                  <a:cubicBezTo>
                    <a:pt x="3930" y="7631"/>
                    <a:pt x="3620" y="7077"/>
                    <a:pt x="3294" y="6523"/>
                  </a:cubicBezTo>
                  <a:cubicBezTo>
                    <a:pt x="3196" y="6343"/>
                    <a:pt x="3099" y="6180"/>
                    <a:pt x="2952" y="6034"/>
                  </a:cubicBezTo>
                  <a:cubicBezTo>
                    <a:pt x="2862" y="5943"/>
                    <a:pt x="2753" y="5896"/>
                    <a:pt x="2633" y="5896"/>
                  </a:cubicBezTo>
                  <a:cubicBezTo>
                    <a:pt x="2558" y="5896"/>
                    <a:pt x="2479" y="5914"/>
                    <a:pt x="2398" y="5952"/>
                  </a:cubicBezTo>
                  <a:cubicBezTo>
                    <a:pt x="2202" y="6050"/>
                    <a:pt x="2071" y="6278"/>
                    <a:pt x="2153" y="6523"/>
                  </a:cubicBezTo>
                  <a:cubicBezTo>
                    <a:pt x="2218" y="6735"/>
                    <a:pt x="2300" y="6898"/>
                    <a:pt x="2398" y="7077"/>
                  </a:cubicBezTo>
                  <a:cubicBezTo>
                    <a:pt x="2675" y="7517"/>
                    <a:pt x="2936" y="7974"/>
                    <a:pt x="3180" y="8414"/>
                  </a:cubicBezTo>
                  <a:cubicBezTo>
                    <a:pt x="3457" y="8952"/>
                    <a:pt x="3441" y="8952"/>
                    <a:pt x="2887" y="9229"/>
                  </a:cubicBezTo>
                  <a:cubicBezTo>
                    <a:pt x="2724" y="9311"/>
                    <a:pt x="2593" y="9376"/>
                    <a:pt x="2430" y="9457"/>
                  </a:cubicBezTo>
                  <a:cubicBezTo>
                    <a:pt x="1876" y="9751"/>
                    <a:pt x="1305" y="10028"/>
                    <a:pt x="751" y="10338"/>
                  </a:cubicBezTo>
                  <a:cubicBezTo>
                    <a:pt x="490" y="10484"/>
                    <a:pt x="245" y="10615"/>
                    <a:pt x="99" y="10892"/>
                  </a:cubicBezTo>
                  <a:cubicBezTo>
                    <a:pt x="1" y="11104"/>
                    <a:pt x="17" y="11332"/>
                    <a:pt x="197" y="11511"/>
                  </a:cubicBezTo>
                  <a:cubicBezTo>
                    <a:pt x="306" y="11610"/>
                    <a:pt x="431" y="11672"/>
                    <a:pt x="560" y="11672"/>
                  </a:cubicBezTo>
                  <a:cubicBezTo>
                    <a:pt x="623" y="11672"/>
                    <a:pt x="687" y="11658"/>
                    <a:pt x="751" y="11626"/>
                  </a:cubicBezTo>
                  <a:cubicBezTo>
                    <a:pt x="881" y="11560"/>
                    <a:pt x="995" y="11479"/>
                    <a:pt x="1126" y="11414"/>
                  </a:cubicBezTo>
                  <a:cubicBezTo>
                    <a:pt x="1908" y="11006"/>
                    <a:pt x="2691" y="10599"/>
                    <a:pt x="3490" y="10191"/>
                  </a:cubicBezTo>
                  <a:cubicBezTo>
                    <a:pt x="3696" y="10085"/>
                    <a:pt x="3820" y="10022"/>
                    <a:pt x="3917" y="10022"/>
                  </a:cubicBezTo>
                  <a:cubicBezTo>
                    <a:pt x="4057" y="10022"/>
                    <a:pt x="4138" y="10156"/>
                    <a:pt x="4321" y="10484"/>
                  </a:cubicBezTo>
                  <a:cubicBezTo>
                    <a:pt x="4729" y="11185"/>
                    <a:pt x="5120" y="11919"/>
                    <a:pt x="5528" y="12653"/>
                  </a:cubicBezTo>
                  <a:cubicBezTo>
                    <a:pt x="5821" y="13207"/>
                    <a:pt x="5886" y="13207"/>
                    <a:pt x="5234" y="13517"/>
                  </a:cubicBezTo>
                  <a:lnTo>
                    <a:pt x="3213" y="14495"/>
                  </a:lnTo>
                  <a:cubicBezTo>
                    <a:pt x="2968" y="14609"/>
                    <a:pt x="2707" y="14756"/>
                    <a:pt x="2544" y="15000"/>
                  </a:cubicBezTo>
                  <a:cubicBezTo>
                    <a:pt x="2446" y="15180"/>
                    <a:pt x="2381" y="15375"/>
                    <a:pt x="2512" y="15571"/>
                  </a:cubicBezTo>
                  <a:cubicBezTo>
                    <a:pt x="2613" y="15759"/>
                    <a:pt x="2791" y="15870"/>
                    <a:pt x="3001" y="15870"/>
                  </a:cubicBezTo>
                  <a:cubicBezTo>
                    <a:pt x="3027" y="15870"/>
                    <a:pt x="3055" y="15868"/>
                    <a:pt x="3082" y="15864"/>
                  </a:cubicBezTo>
                  <a:cubicBezTo>
                    <a:pt x="3196" y="15832"/>
                    <a:pt x="3327" y="15799"/>
                    <a:pt x="3408" y="15734"/>
                  </a:cubicBezTo>
                  <a:cubicBezTo>
                    <a:pt x="4191" y="15163"/>
                    <a:pt x="5120" y="14821"/>
                    <a:pt x="5984" y="14397"/>
                  </a:cubicBezTo>
                  <a:cubicBezTo>
                    <a:pt x="6125" y="14333"/>
                    <a:pt x="6223" y="14297"/>
                    <a:pt x="6301" y="14297"/>
                  </a:cubicBezTo>
                  <a:cubicBezTo>
                    <a:pt x="6422" y="14297"/>
                    <a:pt x="6495" y="14385"/>
                    <a:pt x="6604" y="14593"/>
                  </a:cubicBezTo>
                  <a:cubicBezTo>
                    <a:pt x="7191" y="15701"/>
                    <a:pt x="7778" y="16810"/>
                    <a:pt x="8381" y="17935"/>
                  </a:cubicBezTo>
                  <a:cubicBezTo>
                    <a:pt x="8430" y="18065"/>
                    <a:pt x="8495" y="18196"/>
                    <a:pt x="8560" y="18326"/>
                  </a:cubicBezTo>
                  <a:cubicBezTo>
                    <a:pt x="8642" y="18473"/>
                    <a:pt x="8593" y="18603"/>
                    <a:pt x="8462" y="18685"/>
                  </a:cubicBezTo>
                  <a:cubicBezTo>
                    <a:pt x="8250" y="18815"/>
                    <a:pt x="8055" y="18913"/>
                    <a:pt x="7843" y="19011"/>
                  </a:cubicBezTo>
                  <a:cubicBezTo>
                    <a:pt x="7256" y="19321"/>
                    <a:pt x="6669" y="19614"/>
                    <a:pt x="6098" y="19940"/>
                  </a:cubicBezTo>
                  <a:cubicBezTo>
                    <a:pt x="5821" y="20071"/>
                    <a:pt x="5577" y="20234"/>
                    <a:pt x="5463" y="20511"/>
                  </a:cubicBezTo>
                  <a:cubicBezTo>
                    <a:pt x="5365" y="20707"/>
                    <a:pt x="5397" y="21000"/>
                    <a:pt x="5560" y="21130"/>
                  </a:cubicBezTo>
                  <a:cubicBezTo>
                    <a:pt x="5662" y="21222"/>
                    <a:pt x="5769" y="21275"/>
                    <a:pt x="5887" y="21275"/>
                  </a:cubicBezTo>
                  <a:cubicBezTo>
                    <a:pt x="5959" y="21275"/>
                    <a:pt x="6034" y="21255"/>
                    <a:pt x="6115" y="21212"/>
                  </a:cubicBezTo>
                  <a:cubicBezTo>
                    <a:pt x="6196" y="21179"/>
                    <a:pt x="6261" y="21130"/>
                    <a:pt x="6343" y="21098"/>
                  </a:cubicBezTo>
                  <a:cubicBezTo>
                    <a:pt x="6946" y="20756"/>
                    <a:pt x="7533" y="20429"/>
                    <a:pt x="8153" y="20103"/>
                  </a:cubicBezTo>
                  <a:cubicBezTo>
                    <a:pt x="8413" y="19957"/>
                    <a:pt x="8674" y="19859"/>
                    <a:pt x="8919" y="19712"/>
                  </a:cubicBezTo>
                  <a:cubicBezTo>
                    <a:pt x="8983" y="19673"/>
                    <a:pt x="9039" y="19655"/>
                    <a:pt x="9087" y="19655"/>
                  </a:cubicBezTo>
                  <a:cubicBezTo>
                    <a:pt x="9197" y="19655"/>
                    <a:pt x="9270" y="19745"/>
                    <a:pt x="9326" y="19859"/>
                  </a:cubicBezTo>
                  <a:cubicBezTo>
                    <a:pt x="9408" y="20022"/>
                    <a:pt x="9490" y="20201"/>
                    <a:pt x="9604" y="20381"/>
                  </a:cubicBezTo>
                  <a:cubicBezTo>
                    <a:pt x="10142" y="21440"/>
                    <a:pt x="10696" y="22516"/>
                    <a:pt x="11267" y="23576"/>
                  </a:cubicBezTo>
                  <a:cubicBezTo>
                    <a:pt x="11397" y="23804"/>
                    <a:pt x="11527" y="24016"/>
                    <a:pt x="11690" y="24212"/>
                  </a:cubicBezTo>
                  <a:cubicBezTo>
                    <a:pt x="11811" y="24351"/>
                    <a:pt x="11970" y="24417"/>
                    <a:pt x="12128" y="24417"/>
                  </a:cubicBezTo>
                  <a:cubicBezTo>
                    <a:pt x="12248" y="24417"/>
                    <a:pt x="12368" y="24380"/>
                    <a:pt x="12473" y="24310"/>
                  </a:cubicBezTo>
                  <a:cubicBezTo>
                    <a:pt x="12734" y="24130"/>
                    <a:pt x="12799" y="23772"/>
                    <a:pt x="12620" y="23478"/>
                  </a:cubicBezTo>
                  <a:cubicBezTo>
                    <a:pt x="12473" y="23283"/>
                    <a:pt x="12261" y="23087"/>
                    <a:pt x="12147" y="22875"/>
                  </a:cubicBezTo>
                  <a:cubicBezTo>
                    <a:pt x="11527" y="21750"/>
                    <a:pt x="10941" y="20592"/>
                    <a:pt x="10354" y="19451"/>
                  </a:cubicBezTo>
                  <a:cubicBezTo>
                    <a:pt x="10191" y="19141"/>
                    <a:pt x="10207" y="19044"/>
                    <a:pt x="10500" y="18897"/>
                  </a:cubicBezTo>
                  <a:lnTo>
                    <a:pt x="13549" y="17299"/>
                  </a:lnTo>
                  <a:cubicBezTo>
                    <a:pt x="13640" y="17251"/>
                    <a:pt x="13709" y="17225"/>
                    <a:pt x="13766" y="17225"/>
                  </a:cubicBezTo>
                  <a:cubicBezTo>
                    <a:pt x="13863" y="17225"/>
                    <a:pt x="13930" y="17298"/>
                    <a:pt x="14022" y="17462"/>
                  </a:cubicBezTo>
                  <a:cubicBezTo>
                    <a:pt x="14136" y="17674"/>
                    <a:pt x="14250" y="17870"/>
                    <a:pt x="14348" y="18082"/>
                  </a:cubicBezTo>
                  <a:cubicBezTo>
                    <a:pt x="14837" y="19011"/>
                    <a:pt x="15326" y="19973"/>
                    <a:pt x="15815" y="20919"/>
                  </a:cubicBezTo>
                  <a:cubicBezTo>
                    <a:pt x="15962" y="21179"/>
                    <a:pt x="16076" y="21440"/>
                    <a:pt x="16321" y="21603"/>
                  </a:cubicBezTo>
                  <a:cubicBezTo>
                    <a:pt x="16410" y="21668"/>
                    <a:pt x="16529" y="21701"/>
                    <a:pt x="16647" y="21701"/>
                  </a:cubicBezTo>
                  <a:cubicBezTo>
                    <a:pt x="16765" y="21701"/>
                    <a:pt x="16883" y="21668"/>
                    <a:pt x="16973" y="21603"/>
                  </a:cubicBezTo>
                  <a:cubicBezTo>
                    <a:pt x="17136" y="21489"/>
                    <a:pt x="17217" y="21212"/>
                    <a:pt x="17136" y="21000"/>
                  </a:cubicBezTo>
                  <a:cubicBezTo>
                    <a:pt x="17071" y="20837"/>
                    <a:pt x="16973" y="20690"/>
                    <a:pt x="16891" y="20544"/>
                  </a:cubicBezTo>
                  <a:cubicBezTo>
                    <a:pt x="16304" y="19386"/>
                    <a:pt x="15685" y="18228"/>
                    <a:pt x="15082" y="17038"/>
                  </a:cubicBezTo>
                  <a:cubicBezTo>
                    <a:pt x="14902" y="16696"/>
                    <a:pt x="14919" y="16631"/>
                    <a:pt x="15277" y="16451"/>
                  </a:cubicBezTo>
                  <a:cubicBezTo>
                    <a:pt x="16255" y="15962"/>
                    <a:pt x="17234" y="15473"/>
                    <a:pt x="18212" y="15000"/>
                  </a:cubicBezTo>
                  <a:cubicBezTo>
                    <a:pt x="18474" y="14876"/>
                    <a:pt x="18636" y="14801"/>
                    <a:pt x="18758" y="14801"/>
                  </a:cubicBezTo>
                  <a:cubicBezTo>
                    <a:pt x="18940" y="14801"/>
                    <a:pt x="19034" y="14966"/>
                    <a:pt x="19239" y="15375"/>
                  </a:cubicBezTo>
                  <a:lnTo>
                    <a:pt x="20820" y="18424"/>
                  </a:lnTo>
                  <a:cubicBezTo>
                    <a:pt x="20951" y="18669"/>
                    <a:pt x="21098" y="18930"/>
                    <a:pt x="21310" y="19125"/>
                  </a:cubicBezTo>
                  <a:cubicBezTo>
                    <a:pt x="21424" y="19209"/>
                    <a:pt x="21554" y="19254"/>
                    <a:pt x="21682" y="19254"/>
                  </a:cubicBezTo>
                  <a:cubicBezTo>
                    <a:pt x="21827" y="19254"/>
                    <a:pt x="21971" y="19197"/>
                    <a:pt x="22092" y="19076"/>
                  </a:cubicBezTo>
                  <a:cubicBezTo>
                    <a:pt x="22353" y="18848"/>
                    <a:pt x="22402" y="18506"/>
                    <a:pt x="22125" y="18245"/>
                  </a:cubicBezTo>
                  <a:cubicBezTo>
                    <a:pt x="21782" y="17870"/>
                    <a:pt x="21587" y="17430"/>
                    <a:pt x="21358" y="17006"/>
                  </a:cubicBezTo>
                  <a:cubicBezTo>
                    <a:pt x="21049" y="16451"/>
                    <a:pt x="20771" y="15897"/>
                    <a:pt x="20478" y="15326"/>
                  </a:cubicBezTo>
                  <a:cubicBezTo>
                    <a:pt x="20315" y="14984"/>
                    <a:pt x="20070" y="14658"/>
                    <a:pt x="19989" y="14250"/>
                  </a:cubicBezTo>
                  <a:cubicBezTo>
                    <a:pt x="20282" y="13908"/>
                    <a:pt x="20723" y="13794"/>
                    <a:pt x="21098" y="13615"/>
                  </a:cubicBezTo>
                  <a:cubicBezTo>
                    <a:pt x="22320" y="12979"/>
                    <a:pt x="23559" y="12392"/>
                    <a:pt x="24782" y="11756"/>
                  </a:cubicBezTo>
                  <a:cubicBezTo>
                    <a:pt x="25027" y="11642"/>
                    <a:pt x="25288" y="11511"/>
                    <a:pt x="25467" y="11267"/>
                  </a:cubicBezTo>
                  <a:cubicBezTo>
                    <a:pt x="25597" y="11088"/>
                    <a:pt x="25630" y="10908"/>
                    <a:pt x="25516" y="10696"/>
                  </a:cubicBezTo>
                  <a:cubicBezTo>
                    <a:pt x="25415" y="10545"/>
                    <a:pt x="25285" y="10462"/>
                    <a:pt x="25141" y="10462"/>
                  </a:cubicBezTo>
                  <a:cubicBezTo>
                    <a:pt x="25099" y="10462"/>
                    <a:pt x="25055" y="10470"/>
                    <a:pt x="25010" y="10484"/>
                  </a:cubicBezTo>
                  <a:cubicBezTo>
                    <a:pt x="24815" y="10533"/>
                    <a:pt x="24635" y="10647"/>
                    <a:pt x="24456" y="10729"/>
                  </a:cubicBezTo>
                  <a:cubicBezTo>
                    <a:pt x="22907" y="11495"/>
                    <a:pt x="21375" y="12278"/>
                    <a:pt x="19826" y="13028"/>
                  </a:cubicBezTo>
                  <a:cubicBezTo>
                    <a:pt x="19665" y="13105"/>
                    <a:pt x="19562" y="13149"/>
                    <a:pt x="19483" y="13149"/>
                  </a:cubicBezTo>
                  <a:cubicBezTo>
                    <a:pt x="19362" y="13149"/>
                    <a:pt x="19295" y="13046"/>
                    <a:pt x="19157" y="12799"/>
                  </a:cubicBezTo>
                  <a:cubicBezTo>
                    <a:pt x="18587" y="11707"/>
                    <a:pt x="18016" y="10615"/>
                    <a:pt x="17446" y="9522"/>
                  </a:cubicBezTo>
                  <a:cubicBezTo>
                    <a:pt x="17201" y="9050"/>
                    <a:pt x="17217" y="9033"/>
                    <a:pt x="17674" y="8805"/>
                  </a:cubicBezTo>
                  <a:cubicBezTo>
                    <a:pt x="18668" y="8316"/>
                    <a:pt x="19679" y="7843"/>
                    <a:pt x="20690" y="7354"/>
                  </a:cubicBezTo>
                  <a:cubicBezTo>
                    <a:pt x="20869" y="7256"/>
                    <a:pt x="21049" y="7175"/>
                    <a:pt x="21212" y="7077"/>
                  </a:cubicBezTo>
                  <a:cubicBezTo>
                    <a:pt x="21473" y="6914"/>
                    <a:pt x="21587" y="6669"/>
                    <a:pt x="21473" y="6425"/>
                  </a:cubicBezTo>
                  <a:cubicBezTo>
                    <a:pt x="21401" y="6234"/>
                    <a:pt x="21233" y="6113"/>
                    <a:pt x="21008" y="6113"/>
                  </a:cubicBezTo>
                  <a:cubicBezTo>
                    <a:pt x="20925" y="6113"/>
                    <a:pt x="20835" y="6129"/>
                    <a:pt x="20739" y="6164"/>
                  </a:cubicBezTo>
                  <a:cubicBezTo>
                    <a:pt x="20462" y="6262"/>
                    <a:pt x="20217" y="6376"/>
                    <a:pt x="19956" y="6506"/>
                  </a:cubicBezTo>
                  <a:cubicBezTo>
                    <a:pt x="18978" y="6979"/>
                    <a:pt x="17967" y="7436"/>
                    <a:pt x="16989" y="7908"/>
                  </a:cubicBezTo>
                  <a:cubicBezTo>
                    <a:pt x="16896" y="7955"/>
                    <a:pt x="16823" y="7979"/>
                    <a:pt x="16763" y="7979"/>
                  </a:cubicBezTo>
                  <a:cubicBezTo>
                    <a:pt x="16654" y="7979"/>
                    <a:pt x="16584" y="7902"/>
                    <a:pt x="16500" y="7745"/>
                  </a:cubicBezTo>
                  <a:cubicBezTo>
                    <a:pt x="16141" y="7077"/>
                    <a:pt x="15766" y="6376"/>
                    <a:pt x="15424" y="5691"/>
                  </a:cubicBezTo>
                  <a:cubicBezTo>
                    <a:pt x="14707" y="4322"/>
                    <a:pt x="14609" y="4648"/>
                    <a:pt x="15929" y="3898"/>
                  </a:cubicBezTo>
                  <a:cubicBezTo>
                    <a:pt x="16467" y="3604"/>
                    <a:pt x="17022" y="3344"/>
                    <a:pt x="17543" y="3066"/>
                  </a:cubicBezTo>
                  <a:cubicBezTo>
                    <a:pt x="17755" y="2952"/>
                    <a:pt x="17951" y="2838"/>
                    <a:pt x="18000" y="2577"/>
                  </a:cubicBezTo>
                  <a:cubicBezTo>
                    <a:pt x="18049" y="2300"/>
                    <a:pt x="17788" y="2039"/>
                    <a:pt x="17511" y="2007"/>
                  </a:cubicBezTo>
                  <a:cubicBezTo>
                    <a:pt x="17481" y="2003"/>
                    <a:pt x="17452" y="2002"/>
                    <a:pt x="17424" y="2002"/>
                  </a:cubicBezTo>
                  <a:cubicBezTo>
                    <a:pt x="17182" y="2002"/>
                    <a:pt x="16967" y="2117"/>
                    <a:pt x="16777" y="2219"/>
                  </a:cubicBezTo>
                  <a:cubicBezTo>
                    <a:pt x="16158" y="2545"/>
                    <a:pt x="15571" y="2871"/>
                    <a:pt x="14951" y="3197"/>
                  </a:cubicBezTo>
                  <a:cubicBezTo>
                    <a:pt x="14691" y="3337"/>
                    <a:pt x="14544" y="3417"/>
                    <a:pt x="14435" y="3417"/>
                  </a:cubicBezTo>
                  <a:cubicBezTo>
                    <a:pt x="14291" y="3417"/>
                    <a:pt x="14215" y="3277"/>
                    <a:pt x="14038" y="2952"/>
                  </a:cubicBezTo>
                  <a:cubicBezTo>
                    <a:pt x="13647" y="2267"/>
                    <a:pt x="13288" y="1550"/>
                    <a:pt x="12897" y="833"/>
                  </a:cubicBezTo>
                  <a:cubicBezTo>
                    <a:pt x="12799" y="637"/>
                    <a:pt x="12701" y="425"/>
                    <a:pt x="12555" y="246"/>
                  </a:cubicBezTo>
                  <a:cubicBezTo>
                    <a:pt x="12436" y="84"/>
                    <a:pt x="12274" y="1"/>
                    <a:pt x="12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 rot="7028885">
              <a:off x="-357512" y="-440301"/>
              <a:ext cx="999754" cy="980222"/>
            </a:xfrm>
            <a:custGeom>
              <a:rect b="b" l="l" r="r" t="t"/>
              <a:pathLst>
                <a:path extrusionOk="0" h="22874" w="23331">
                  <a:moveTo>
                    <a:pt x="10680" y="1455"/>
                  </a:moveTo>
                  <a:cubicBezTo>
                    <a:pt x="11082" y="1455"/>
                    <a:pt x="11489" y="1489"/>
                    <a:pt x="11902" y="1565"/>
                  </a:cubicBezTo>
                  <a:cubicBezTo>
                    <a:pt x="12114" y="1614"/>
                    <a:pt x="12342" y="1696"/>
                    <a:pt x="12571" y="1761"/>
                  </a:cubicBezTo>
                  <a:cubicBezTo>
                    <a:pt x="12620" y="1777"/>
                    <a:pt x="12668" y="1810"/>
                    <a:pt x="12717" y="1859"/>
                  </a:cubicBezTo>
                  <a:cubicBezTo>
                    <a:pt x="12668" y="1956"/>
                    <a:pt x="12652" y="2022"/>
                    <a:pt x="12636" y="2054"/>
                  </a:cubicBezTo>
                  <a:cubicBezTo>
                    <a:pt x="12489" y="2299"/>
                    <a:pt x="12310" y="2527"/>
                    <a:pt x="12163" y="2755"/>
                  </a:cubicBezTo>
                  <a:cubicBezTo>
                    <a:pt x="11804" y="3326"/>
                    <a:pt x="11511" y="3913"/>
                    <a:pt x="11315" y="4549"/>
                  </a:cubicBezTo>
                  <a:cubicBezTo>
                    <a:pt x="11206" y="4859"/>
                    <a:pt x="11178" y="4985"/>
                    <a:pt x="11078" y="4985"/>
                  </a:cubicBezTo>
                  <a:cubicBezTo>
                    <a:pt x="10999" y="4985"/>
                    <a:pt x="10875" y="4906"/>
                    <a:pt x="10631" y="4777"/>
                  </a:cubicBezTo>
                  <a:cubicBezTo>
                    <a:pt x="9440" y="4092"/>
                    <a:pt x="8332" y="3277"/>
                    <a:pt x="7256" y="2446"/>
                  </a:cubicBezTo>
                  <a:cubicBezTo>
                    <a:pt x="7093" y="2299"/>
                    <a:pt x="7093" y="2217"/>
                    <a:pt x="7321" y="2136"/>
                  </a:cubicBezTo>
                  <a:cubicBezTo>
                    <a:pt x="8420" y="1737"/>
                    <a:pt x="9529" y="1455"/>
                    <a:pt x="10680" y="1455"/>
                  </a:cubicBezTo>
                  <a:close/>
                  <a:moveTo>
                    <a:pt x="3927" y="1930"/>
                  </a:moveTo>
                  <a:cubicBezTo>
                    <a:pt x="4211" y="1930"/>
                    <a:pt x="4489" y="1970"/>
                    <a:pt x="4745" y="2054"/>
                  </a:cubicBezTo>
                  <a:cubicBezTo>
                    <a:pt x="4843" y="2103"/>
                    <a:pt x="4990" y="2119"/>
                    <a:pt x="5006" y="2217"/>
                  </a:cubicBezTo>
                  <a:cubicBezTo>
                    <a:pt x="5055" y="2348"/>
                    <a:pt x="4908" y="2380"/>
                    <a:pt x="4827" y="2446"/>
                  </a:cubicBezTo>
                  <a:cubicBezTo>
                    <a:pt x="4386" y="2755"/>
                    <a:pt x="3946" y="3081"/>
                    <a:pt x="3571" y="3440"/>
                  </a:cubicBezTo>
                  <a:cubicBezTo>
                    <a:pt x="2805" y="4174"/>
                    <a:pt x="2185" y="4973"/>
                    <a:pt x="1794" y="5951"/>
                  </a:cubicBezTo>
                  <a:cubicBezTo>
                    <a:pt x="1778" y="6016"/>
                    <a:pt x="1729" y="6081"/>
                    <a:pt x="1664" y="6163"/>
                  </a:cubicBezTo>
                  <a:cubicBezTo>
                    <a:pt x="1240" y="5592"/>
                    <a:pt x="1012" y="4940"/>
                    <a:pt x="1012" y="4206"/>
                  </a:cubicBezTo>
                  <a:cubicBezTo>
                    <a:pt x="1012" y="3733"/>
                    <a:pt x="1256" y="3310"/>
                    <a:pt x="1566" y="2935"/>
                  </a:cubicBezTo>
                  <a:cubicBezTo>
                    <a:pt x="2119" y="2307"/>
                    <a:pt x="3054" y="1930"/>
                    <a:pt x="3927" y="1930"/>
                  </a:cubicBezTo>
                  <a:close/>
                  <a:moveTo>
                    <a:pt x="16363" y="993"/>
                  </a:moveTo>
                  <a:cubicBezTo>
                    <a:pt x="16397" y="993"/>
                    <a:pt x="16432" y="994"/>
                    <a:pt x="16467" y="995"/>
                  </a:cubicBezTo>
                  <a:cubicBezTo>
                    <a:pt x="18505" y="1076"/>
                    <a:pt x="20152" y="1875"/>
                    <a:pt x="21260" y="3668"/>
                  </a:cubicBezTo>
                  <a:cubicBezTo>
                    <a:pt x="22124" y="5119"/>
                    <a:pt x="22434" y="6684"/>
                    <a:pt x="22353" y="8364"/>
                  </a:cubicBezTo>
                  <a:cubicBezTo>
                    <a:pt x="22336" y="8690"/>
                    <a:pt x="22288" y="8983"/>
                    <a:pt x="22255" y="9309"/>
                  </a:cubicBezTo>
                  <a:cubicBezTo>
                    <a:pt x="22124" y="10157"/>
                    <a:pt x="21554" y="11070"/>
                    <a:pt x="20885" y="11559"/>
                  </a:cubicBezTo>
                  <a:cubicBezTo>
                    <a:pt x="20788" y="11461"/>
                    <a:pt x="20788" y="11315"/>
                    <a:pt x="20739" y="11168"/>
                  </a:cubicBezTo>
                  <a:cubicBezTo>
                    <a:pt x="20657" y="10483"/>
                    <a:pt x="20462" y="9831"/>
                    <a:pt x="20201" y="9195"/>
                  </a:cubicBezTo>
                  <a:cubicBezTo>
                    <a:pt x="19434" y="7369"/>
                    <a:pt x="18521" y="5674"/>
                    <a:pt x="17282" y="4141"/>
                  </a:cubicBezTo>
                  <a:cubicBezTo>
                    <a:pt x="16565" y="3261"/>
                    <a:pt x="15750" y="2462"/>
                    <a:pt x="14788" y="1826"/>
                  </a:cubicBezTo>
                  <a:cubicBezTo>
                    <a:pt x="14739" y="1810"/>
                    <a:pt x="14690" y="1777"/>
                    <a:pt x="14625" y="1728"/>
                  </a:cubicBezTo>
                  <a:cubicBezTo>
                    <a:pt x="14511" y="1647"/>
                    <a:pt x="14511" y="1549"/>
                    <a:pt x="14674" y="1451"/>
                  </a:cubicBezTo>
                  <a:cubicBezTo>
                    <a:pt x="15198" y="1127"/>
                    <a:pt x="15765" y="993"/>
                    <a:pt x="16363" y="993"/>
                  </a:cubicBezTo>
                  <a:close/>
                  <a:moveTo>
                    <a:pt x="13728" y="2291"/>
                  </a:moveTo>
                  <a:cubicBezTo>
                    <a:pt x="13788" y="2291"/>
                    <a:pt x="13858" y="2323"/>
                    <a:pt x="13973" y="2380"/>
                  </a:cubicBezTo>
                  <a:cubicBezTo>
                    <a:pt x="14576" y="2739"/>
                    <a:pt x="15114" y="3147"/>
                    <a:pt x="15603" y="3636"/>
                  </a:cubicBezTo>
                  <a:cubicBezTo>
                    <a:pt x="16239" y="4239"/>
                    <a:pt x="16810" y="4907"/>
                    <a:pt x="17299" y="5641"/>
                  </a:cubicBezTo>
                  <a:cubicBezTo>
                    <a:pt x="18179" y="6945"/>
                    <a:pt x="18913" y="8331"/>
                    <a:pt x="19467" y="9798"/>
                  </a:cubicBezTo>
                  <a:cubicBezTo>
                    <a:pt x="19744" y="10565"/>
                    <a:pt x="19907" y="11396"/>
                    <a:pt x="19924" y="11999"/>
                  </a:cubicBezTo>
                  <a:cubicBezTo>
                    <a:pt x="19907" y="12146"/>
                    <a:pt x="20005" y="12391"/>
                    <a:pt x="19875" y="12456"/>
                  </a:cubicBezTo>
                  <a:cubicBezTo>
                    <a:pt x="19844" y="12469"/>
                    <a:pt x="19817" y="12475"/>
                    <a:pt x="19792" y="12475"/>
                  </a:cubicBezTo>
                  <a:cubicBezTo>
                    <a:pt x="19628" y="12475"/>
                    <a:pt x="19566" y="12229"/>
                    <a:pt x="19467" y="12130"/>
                  </a:cubicBezTo>
                  <a:cubicBezTo>
                    <a:pt x="19141" y="11787"/>
                    <a:pt x="18847" y="11396"/>
                    <a:pt x="18521" y="11070"/>
                  </a:cubicBezTo>
                  <a:cubicBezTo>
                    <a:pt x="17462" y="10027"/>
                    <a:pt x="16402" y="9016"/>
                    <a:pt x="15244" y="8070"/>
                  </a:cubicBezTo>
                  <a:cubicBezTo>
                    <a:pt x="15016" y="7907"/>
                    <a:pt x="14788" y="7728"/>
                    <a:pt x="14592" y="7548"/>
                  </a:cubicBezTo>
                  <a:cubicBezTo>
                    <a:pt x="13859" y="6896"/>
                    <a:pt x="13125" y="6244"/>
                    <a:pt x="12245" y="5755"/>
                  </a:cubicBezTo>
                  <a:cubicBezTo>
                    <a:pt x="11935" y="5592"/>
                    <a:pt x="11967" y="5559"/>
                    <a:pt x="12049" y="5233"/>
                  </a:cubicBezTo>
                  <a:cubicBezTo>
                    <a:pt x="12310" y="4206"/>
                    <a:pt x="12815" y="3277"/>
                    <a:pt x="13484" y="2462"/>
                  </a:cubicBezTo>
                  <a:cubicBezTo>
                    <a:pt x="13593" y="2343"/>
                    <a:pt x="13652" y="2291"/>
                    <a:pt x="13728" y="2291"/>
                  </a:cubicBezTo>
                  <a:close/>
                  <a:moveTo>
                    <a:pt x="11931" y="6657"/>
                  </a:moveTo>
                  <a:cubicBezTo>
                    <a:pt x="12084" y="6657"/>
                    <a:pt x="12266" y="6845"/>
                    <a:pt x="12424" y="6945"/>
                  </a:cubicBezTo>
                  <a:cubicBezTo>
                    <a:pt x="12636" y="7092"/>
                    <a:pt x="12848" y="7255"/>
                    <a:pt x="13043" y="7418"/>
                  </a:cubicBezTo>
                  <a:cubicBezTo>
                    <a:pt x="14397" y="8657"/>
                    <a:pt x="15864" y="9782"/>
                    <a:pt x="17201" y="11086"/>
                  </a:cubicBezTo>
                  <a:cubicBezTo>
                    <a:pt x="17690" y="11559"/>
                    <a:pt x="18195" y="12016"/>
                    <a:pt x="18619" y="12570"/>
                  </a:cubicBezTo>
                  <a:cubicBezTo>
                    <a:pt x="18701" y="12668"/>
                    <a:pt x="18782" y="12782"/>
                    <a:pt x="18847" y="12880"/>
                  </a:cubicBezTo>
                  <a:cubicBezTo>
                    <a:pt x="18945" y="13026"/>
                    <a:pt x="18913" y="13124"/>
                    <a:pt x="18750" y="13189"/>
                  </a:cubicBezTo>
                  <a:cubicBezTo>
                    <a:pt x="18098" y="13467"/>
                    <a:pt x="17396" y="13613"/>
                    <a:pt x="16679" y="13695"/>
                  </a:cubicBezTo>
                  <a:cubicBezTo>
                    <a:pt x="16668" y="13696"/>
                    <a:pt x="16657" y="13697"/>
                    <a:pt x="16646" y="13697"/>
                  </a:cubicBezTo>
                  <a:cubicBezTo>
                    <a:pt x="16530" y="13697"/>
                    <a:pt x="16433" y="13617"/>
                    <a:pt x="16418" y="13483"/>
                  </a:cubicBezTo>
                  <a:cubicBezTo>
                    <a:pt x="16337" y="13075"/>
                    <a:pt x="16255" y="12668"/>
                    <a:pt x="16092" y="12309"/>
                  </a:cubicBezTo>
                  <a:cubicBezTo>
                    <a:pt x="15261" y="10434"/>
                    <a:pt x="13989" y="8967"/>
                    <a:pt x="12163" y="8021"/>
                  </a:cubicBezTo>
                  <a:cubicBezTo>
                    <a:pt x="12098" y="7989"/>
                    <a:pt x="12033" y="7972"/>
                    <a:pt x="11984" y="7940"/>
                  </a:cubicBezTo>
                  <a:cubicBezTo>
                    <a:pt x="11739" y="7891"/>
                    <a:pt x="11658" y="7712"/>
                    <a:pt x="11690" y="7467"/>
                  </a:cubicBezTo>
                  <a:lnTo>
                    <a:pt x="11690" y="7320"/>
                  </a:lnTo>
                  <a:cubicBezTo>
                    <a:pt x="11755" y="7108"/>
                    <a:pt x="11658" y="6782"/>
                    <a:pt x="11870" y="6668"/>
                  </a:cubicBezTo>
                  <a:cubicBezTo>
                    <a:pt x="11889" y="6660"/>
                    <a:pt x="11910" y="6657"/>
                    <a:pt x="11931" y="6657"/>
                  </a:cubicBezTo>
                  <a:close/>
                  <a:moveTo>
                    <a:pt x="11780" y="8918"/>
                  </a:moveTo>
                  <a:cubicBezTo>
                    <a:pt x="11803" y="8918"/>
                    <a:pt x="11827" y="8923"/>
                    <a:pt x="11853" y="8934"/>
                  </a:cubicBezTo>
                  <a:cubicBezTo>
                    <a:pt x="12000" y="9016"/>
                    <a:pt x="12163" y="9065"/>
                    <a:pt x="12310" y="9179"/>
                  </a:cubicBezTo>
                  <a:cubicBezTo>
                    <a:pt x="13647" y="10043"/>
                    <a:pt x="14609" y="11217"/>
                    <a:pt x="15244" y="12684"/>
                  </a:cubicBezTo>
                  <a:cubicBezTo>
                    <a:pt x="15391" y="12978"/>
                    <a:pt x="15440" y="13287"/>
                    <a:pt x="15489" y="13613"/>
                  </a:cubicBezTo>
                  <a:cubicBezTo>
                    <a:pt x="15505" y="13793"/>
                    <a:pt x="15424" y="13907"/>
                    <a:pt x="15244" y="13923"/>
                  </a:cubicBezTo>
                  <a:cubicBezTo>
                    <a:pt x="14918" y="13956"/>
                    <a:pt x="14576" y="13988"/>
                    <a:pt x="14217" y="14021"/>
                  </a:cubicBezTo>
                  <a:cubicBezTo>
                    <a:pt x="13516" y="14086"/>
                    <a:pt x="12815" y="14151"/>
                    <a:pt x="12098" y="14200"/>
                  </a:cubicBezTo>
                  <a:cubicBezTo>
                    <a:pt x="12016" y="14200"/>
                    <a:pt x="11919" y="14200"/>
                    <a:pt x="11853" y="14184"/>
                  </a:cubicBezTo>
                  <a:cubicBezTo>
                    <a:pt x="11707" y="14184"/>
                    <a:pt x="11625" y="14119"/>
                    <a:pt x="11576" y="13988"/>
                  </a:cubicBezTo>
                  <a:cubicBezTo>
                    <a:pt x="11413" y="13613"/>
                    <a:pt x="11299" y="13222"/>
                    <a:pt x="11348" y="12798"/>
                  </a:cubicBezTo>
                  <a:cubicBezTo>
                    <a:pt x="11462" y="11673"/>
                    <a:pt x="11544" y="10581"/>
                    <a:pt x="11592" y="9456"/>
                  </a:cubicBezTo>
                  <a:cubicBezTo>
                    <a:pt x="11609" y="9342"/>
                    <a:pt x="11609" y="9195"/>
                    <a:pt x="11625" y="9065"/>
                  </a:cubicBezTo>
                  <a:cubicBezTo>
                    <a:pt x="11650" y="8977"/>
                    <a:pt x="11704" y="8918"/>
                    <a:pt x="11780" y="8918"/>
                  </a:cubicBezTo>
                  <a:close/>
                  <a:moveTo>
                    <a:pt x="14951" y="14901"/>
                  </a:moveTo>
                  <a:cubicBezTo>
                    <a:pt x="15000" y="14901"/>
                    <a:pt x="15081" y="14918"/>
                    <a:pt x="15098" y="14967"/>
                  </a:cubicBezTo>
                  <a:cubicBezTo>
                    <a:pt x="15114" y="14999"/>
                    <a:pt x="15098" y="15081"/>
                    <a:pt x="15065" y="15130"/>
                  </a:cubicBezTo>
                  <a:cubicBezTo>
                    <a:pt x="14695" y="15586"/>
                    <a:pt x="14232" y="15772"/>
                    <a:pt x="13718" y="15772"/>
                  </a:cubicBezTo>
                  <a:cubicBezTo>
                    <a:pt x="13552" y="15772"/>
                    <a:pt x="13381" y="15752"/>
                    <a:pt x="13206" y="15716"/>
                  </a:cubicBezTo>
                  <a:cubicBezTo>
                    <a:pt x="12880" y="15651"/>
                    <a:pt x="12554" y="15505"/>
                    <a:pt x="12261" y="15146"/>
                  </a:cubicBezTo>
                  <a:cubicBezTo>
                    <a:pt x="12554" y="15097"/>
                    <a:pt x="12750" y="15064"/>
                    <a:pt x="12978" y="15064"/>
                  </a:cubicBezTo>
                  <a:cubicBezTo>
                    <a:pt x="13630" y="14999"/>
                    <a:pt x="14299" y="14967"/>
                    <a:pt x="14951" y="14901"/>
                  </a:cubicBezTo>
                  <a:close/>
                  <a:moveTo>
                    <a:pt x="8394" y="9686"/>
                  </a:moveTo>
                  <a:cubicBezTo>
                    <a:pt x="8738" y="9686"/>
                    <a:pt x="9027" y="9829"/>
                    <a:pt x="9245" y="10124"/>
                  </a:cubicBezTo>
                  <a:cubicBezTo>
                    <a:pt x="9473" y="10434"/>
                    <a:pt x="9620" y="10760"/>
                    <a:pt x="9734" y="11103"/>
                  </a:cubicBezTo>
                  <a:cubicBezTo>
                    <a:pt x="9978" y="11787"/>
                    <a:pt x="10125" y="12472"/>
                    <a:pt x="10304" y="13141"/>
                  </a:cubicBezTo>
                  <a:cubicBezTo>
                    <a:pt x="10386" y="13499"/>
                    <a:pt x="10272" y="13825"/>
                    <a:pt x="10223" y="14168"/>
                  </a:cubicBezTo>
                  <a:cubicBezTo>
                    <a:pt x="10223" y="14249"/>
                    <a:pt x="10141" y="14314"/>
                    <a:pt x="10060" y="14331"/>
                  </a:cubicBezTo>
                  <a:cubicBezTo>
                    <a:pt x="9848" y="14363"/>
                    <a:pt x="9603" y="14412"/>
                    <a:pt x="9375" y="14428"/>
                  </a:cubicBezTo>
                  <a:cubicBezTo>
                    <a:pt x="7810" y="14640"/>
                    <a:pt x="6294" y="15048"/>
                    <a:pt x="4957" y="15896"/>
                  </a:cubicBezTo>
                  <a:cubicBezTo>
                    <a:pt x="4908" y="15912"/>
                    <a:pt x="4875" y="15912"/>
                    <a:pt x="4729" y="15961"/>
                  </a:cubicBezTo>
                  <a:cubicBezTo>
                    <a:pt x="4794" y="14037"/>
                    <a:pt x="5136" y="12293"/>
                    <a:pt x="6441" y="10842"/>
                  </a:cubicBezTo>
                  <a:cubicBezTo>
                    <a:pt x="6767" y="10483"/>
                    <a:pt x="7125" y="10157"/>
                    <a:pt x="7582" y="9929"/>
                  </a:cubicBezTo>
                  <a:cubicBezTo>
                    <a:pt x="7745" y="9847"/>
                    <a:pt x="7924" y="9766"/>
                    <a:pt x="8104" y="9717"/>
                  </a:cubicBezTo>
                  <a:cubicBezTo>
                    <a:pt x="8204" y="9696"/>
                    <a:pt x="8301" y="9686"/>
                    <a:pt x="8394" y="9686"/>
                  </a:cubicBezTo>
                  <a:close/>
                  <a:moveTo>
                    <a:pt x="7591" y="7817"/>
                  </a:moveTo>
                  <a:cubicBezTo>
                    <a:pt x="7759" y="7817"/>
                    <a:pt x="7930" y="7826"/>
                    <a:pt x="8104" y="7842"/>
                  </a:cubicBezTo>
                  <a:cubicBezTo>
                    <a:pt x="8886" y="7923"/>
                    <a:pt x="9636" y="8135"/>
                    <a:pt x="10370" y="8347"/>
                  </a:cubicBezTo>
                  <a:cubicBezTo>
                    <a:pt x="10631" y="8429"/>
                    <a:pt x="10679" y="8494"/>
                    <a:pt x="10679" y="8755"/>
                  </a:cubicBezTo>
                  <a:cubicBezTo>
                    <a:pt x="10679" y="9065"/>
                    <a:pt x="10663" y="9391"/>
                    <a:pt x="10631" y="9717"/>
                  </a:cubicBezTo>
                  <a:cubicBezTo>
                    <a:pt x="10614" y="9961"/>
                    <a:pt x="10712" y="10206"/>
                    <a:pt x="10533" y="10434"/>
                  </a:cubicBezTo>
                  <a:cubicBezTo>
                    <a:pt x="10321" y="10271"/>
                    <a:pt x="10304" y="10027"/>
                    <a:pt x="10174" y="9847"/>
                  </a:cubicBezTo>
                  <a:cubicBezTo>
                    <a:pt x="10093" y="9733"/>
                    <a:pt x="10027" y="9619"/>
                    <a:pt x="9946" y="9521"/>
                  </a:cubicBezTo>
                  <a:cubicBezTo>
                    <a:pt x="9525" y="9007"/>
                    <a:pt x="9013" y="8745"/>
                    <a:pt x="8427" y="8745"/>
                  </a:cubicBezTo>
                  <a:cubicBezTo>
                    <a:pt x="8194" y="8745"/>
                    <a:pt x="7950" y="8786"/>
                    <a:pt x="7696" y="8869"/>
                  </a:cubicBezTo>
                  <a:cubicBezTo>
                    <a:pt x="7174" y="9048"/>
                    <a:pt x="6701" y="9358"/>
                    <a:pt x="6278" y="9717"/>
                  </a:cubicBezTo>
                  <a:cubicBezTo>
                    <a:pt x="5120" y="10744"/>
                    <a:pt x="4403" y="12048"/>
                    <a:pt x="4077" y="13548"/>
                  </a:cubicBezTo>
                  <a:cubicBezTo>
                    <a:pt x="3865" y="14461"/>
                    <a:pt x="3767" y="15390"/>
                    <a:pt x="3816" y="16303"/>
                  </a:cubicBezTo>
                  <a:cubicBezTo>
                    <a:pt x="3816" y="16581"/>
                    <a:pt x="3767" y="16825"/>
                    <a:pt x="3522" y="17037"/>
                  </a:cubicBezTo>
                  <a:cubicBezTo>
                    <a:pt x="3343" y="17200"/>
                    <a:pt x="3180" y="17428"/>
                    <a:pt x="3017" y="17608"/>
                  </a:cubicBezTo>
                  <a:cubicBezTo>
                    <a:pt x="2944" y="17695"/>
                    <a:pt x="2888" y="17740"/>
                    <a:pt x="2840" y="17740"/>
                  </a:cubicBezTo>
                  <a:cubicBezTo>
                    <a:pt x="2781" y="17740"/>
                    <a:pt x="2736" y="17671"/>
                    <a:pt x="2691" y="17526"/>
                  </a:cubicBezTo>
                  <a:cubicBezTo>
                    <a:pt x="2397" y="16597"/>
                    <a:pt x="2267" y="15635"/>
                    <a:pt x="2283" y="14901"/>
                  </a:cubicBezTo>
                  <a:cubicBezTo>
                    <a:pt x="2234" y="12309"/>
                    <a:pt x="3164" y="10369"/>
                    <a:pt x="4892" y="8820"/>
                  </a:cubicBezTo>
                  <a:cubicBezTo>
                    <a:pt x="5675" y="8121"/>
                    <a:pt x="6578" y="7817"/>
                    <a:pt x="7591" y="7817"/>
                  </a:cubicBezTo>
                  <a:close/>
                  <a:moveTo>
                    <a:pt x="9822" y="15274"/>
                  </a:moveTo>
                  <a:cubicBezTo>
                    <a:pt x="9961" y="15274"/>
                    <a:pt x="10041" y="15355"/>
                    <a:pt x="10011" y="15505"/>
                  </a:cubicBezTo>
                  <a:cubicBezTo>
                    <a:pt x="9897" y="15994"/>
                    <a:pt x="9799" y="16483"/>
                    <a:pt x="9685" y="16956"/>
                  </a:cubicBezTo>
                  <a:cubicBezTo>
                    <a:pt x="9440" y="17901"/>
                    <a:pt x="9147" y="18814"/>
                    <a:pt x="8674" y="19662"/>
                  </a:cubicBezTo>
                  <a:cubicBezTo>
                    <a:pt x="8378" y="20245"/>
                    <a:pt x="8303" y="20471"/>
                    <a:pt x="8099" y="20471"/>
                  </a:cubicBezTo>
                  <a:cubicBezTo>
                    <a:pt x="7944" y="20471"/>
                    <a:pt x="7714" y="20339"/>
                    <a:pt x="7256" y="20135"/>
                  </a:cubicBezTo>
                  <a:cubicBezTo>
                    <a:pt x="6750" y="19906"/>
                    <a:pt x="6294" y="19564"/>
                    <a:pt x="5886" y="19173"/>
                  </a:cubicBezTo>
                  <a:cubicBezTo>
                    <a:pt x="5430" y="18733"/>
                    <a:pt x="5136" y="18195"/>
                    <a:pt x="4957" y="17591"/>
                  </a:cubicBezTo>
                  <a:cubicBezTo>
                    <a:pt x="4908" y="17494"/>
                    <a:pt x="4892" y="17379"/>
                    <a:pt x="4892" y="17379"/>
                  </a:cubicBezTo>
                  <a:cubicBezTo>
                    <a:pt x="4843" y="17135"/>
                    <a:pt x="4924" y="17053"/>
                    <a:pt x="5022" y="16939"/>
                  </a:cubicBezTo>
                  <a:cubicBezTo>
                    <a:pt x="5430" y="16629"/>
                    <a:pt x="5837" y="16369"/>
                    <a:pt x="6294" y="16157"/>
                  </a:cubicBezTo>
                  <a:cubicBezTo>
                    <a:pt x="7419" y="15668"/>
                    <a:pt x="8576" y="15407"/>
                    <a:pt x="9783" y="15276"/>
                  </a:cubicBezTo>
                  <a:cubicBezTo>
                    <a:pt x="9796" y="15275"/>
                    <a:pt x="9810" y="15274"/>
                    <a:pt x="9822" y="15274"/>
                  </a:cubicBezTo>
                  <a:close/>
                  <a:moveTo>
                    <a:pt x="19444" y="13928"/>
                  </a:moveTo>
                  <a:cubicBezTo>
                    <a:pt x="19590" y="13928"/>
                    <a:pt x="19679" y="14044"/>
                    <a:pt x="19679" y="14249"/>
                  </a:cubicBezTo>
                  <a:cubicBezTo>
                    <a:pt x="19679" y="14363"/>
                    <a:pt x="19663" y="14461"/>
                    <a:pt x="19646" y="14575"/>
                  </a:cubicBezTo>
                  <a:cubicBezTo>
                    <a:pt x="19304" y="15977"/>
                    <a:pt x="18701" y="17282"/>
                    <a:pt x="17706" y="18358"/>
                  </a:cubicBezTo>
                  <a:cubicBezTo>
                    <a:pt x="16549" y="19597"/>
                    <a:pt x="15114" y="20347"/>
                    <a:pt x="13516" y="20754"/>
                  </a:cubicBezTo>
                  <a:cubicBezTo>
                    <a:pt x="12783" y="20934"/>
                    <a:pt x="12016" y="20982"/>
                    <a:pt x="11250" y="21015"/>
                  </a:cubicBezTo>
                  <a:cubicBezTo>
                    <a:pt x="10631" y="20999"/>
                    <a:pt x="9978" y="20950"/>
                    <a:pt x="9375" y="20803"/>
                  </a:cubicBezTo>
                  <a:cubicBezTo>
                    <a:pt x="9245" y="20787"/>
                    <a:pt x="9212" y="20705"/>
                    <a:pt x="9277" y="20575"/>
                  </a:cubicBezTo>
                  <a:cubicBezTo>
                    <a:pt x="10141" y="19010"/>
                    <a:pt x="10614" y="17298"/>
                    <a:pt x="10957" y="15553"/>
                  </a:cubicBezTo>
                  <a:cubicBezTo>
                    <a:pt x="10989" y="15488"/>
                    <a:pt x="10989" y="15423"/>
                    <a:pt x="11022" y="15358"/>
                  </a:cubicBezTo>
                  <a:cubicBezTo>
                    <a:pt x="11033" y="15335"/>
                    <a:pt x="11068" y="15297"/>
                    <a:pt x="11109" y="15297"/>
                  </a:cubicBezTo>
                  <a:cubicBezTo>
                    <a:pt x="11128" y="15297"/>
                    <a:pt x="11148" y="15305"/>
                    <a:pt x="11169" y="15325"/>
                  </a:cubicBezTo>
                  <a:cubicBezTo>
                    <a:pt x="11250" y="15407"/>
                    <a:pt x="11332" y="15505"/>
                    <a:pt x="11413" y="15602"/>
                  </a:cubicBezTo>
                  <a:cubicBezTo>
                    <a:pt x="11993" y="16334"/>
                    <a:pt x="12748" y="16680"/>
                    <a:pt x="13618" y="16680"/>
                  </a:cubicBezTo>
                  <a:cubicBezTo>
                    <a:pt x="13776" y="16680"/>
                    <a:pt x="13938" y="16668"/>
                    <a:pt x="14103" y="16646"/>
                  </a:cubicBezTo>
                  <a:cubicBezTo>
                    <a:pt x="15000" y="16548"/>
                    <a:pt x="15668" y="16043"/>
                    <a:pt x="16060" y="15244"/>
                  </a:cubicBezTo>
                  <a:cubicBezTo>
                    <a:pt x="16255" y="14820"/>
                    <a:pt x="16532" y="14657"/>
                    <a:pt x="16973" y="14592"/>
                  </a:cubicBezTo>
                  <a:cubicBezTo>
                    <a:pt x="17771" y="14494"/>
                    <a:pt x="18538" y="14298"/>
                    <a:pt x="19271" y="13972"/>
                  </a:cubicBezTo>
                  <a:cubicBezTo>
                    <a:pt x="19335" y="13942"/>
                    <a:pt x="19393" y="13928"/>
                    <a:pt x="19444" y="13928"/>
                  </a:cubicBezTo>
                  <a:close/>
                  <a:moveTo>
                    <a:pt x="3995" y="17934"/>
                  </a:moveTo>
                  <a:cubicBezTo>
                    <a:pt x="4093" y="17999"/>
                    <a:pt x="4142" y="18097"/>
                    <a:pt x="4142" y="18195"/>
                  </a:cubicBezTo>
                  <a:cubicBezTo>
                    <a:pt x="4566" y="19352"/>
                    <a:pt x="5381" y="20167"/>
                    <a:pt x="6441" y="20787"/>
                  </a:cubicBezTo>
                  <a:cubicBezTo>
                    <a:pt x="6636" y="20917"/>
                    <a:pt x="6864" y="20982"/>
                    <a:pt x="7076" y="21113"/>
                  </a:cubicBezTo>
                  <a:cubicBezTo>
                    <a:pt x="7174" y="21178"/>
                    <a:pt x="7354" y="21178"/>
                    <a:pt x="7337" y="21341"/>
                  </a:cubicBezTo>
                  <a:cubicBezTo>
                    <a:pt x="7321" y="21455"/>
                    <a:pt x="7158" y="21504"/>
                    <a:pt x="7044" y="21569"/>
                  </a:cubicBezTo>
                  <a:cubicBezTo>
                    <a:pt x="7011" y="21586"/>
                    <a:pt x="6962" y="21602"/>
                    <a:pt x="6930" y="21602"/>
                  </a:cubicBezTo>
                  <a:cubicBezTo>
                    <a:pt x="6676" y="21602"/>
                    <a:pt x="6419" y="21620"/>
                    <a:pt x="6165" y="21620"/>
                  </a:cubicBezTo>
                  <a:cubicBezTo>
                    <a:pt x="5699" y="21620"/>
                    <a:pt x="5244" y="21559"/>
                    <a:pt x="4843" y="21211"/>
                  </a:cubicBezTo>
                  <a:cubicBezTo>
                    <a:pt x="4191" y="20640"/>
                    <a:pt x="3734" y="19939"/>
                    <a:pt x="3343" y="19156"/>
                  </a:cubicBezTo>
                  <a:cubicBezTo>
                    <a:pt x="3278" y="19010"/>
                    <a:pt x="3278" y="18879"/>
                    <a:pt x="3359" y="18733"/>
                  </a:cubicBezTo>
                  <a:cubicBezTo>
                    <a:pt x="3539" y="18439"/>
                    <a:pt x="3734" y="18162"/>
                    <a:pt x="3995" y="17934"/>
                  </a:cubicBezTo>
                  <a:close/>
                  <a:moveTo>
                    <a:pt x="20364" y="15456"/>
                  </a:moveTo>
                  <a:cubicBezTo>
                    <a:pt x="20690" y="15912"/>
                    <a:pt x="20804" y="16352"/>
                    <a:pt x="20983" y="16760"/>
                  </a:cubicBezTo>
                  <a:cubicBezTo>
                    <a:pt x="21277" y="17510"/>
                    <a:pt x="21358" y="18309"/>
                    <a:pt x="21260" y="19091"/>
                  </a:cubicBezTo>
                  <a:cubicBezTo>
                    <a:pt x="21114" y="20216"/>
                    <a:pt x="20527" y="20999"/>
                    <a:pt x="19483" y="21439"/>
                  </a:cubicBezTo>
                  <a:cubicBezTo>
                    <a:pt x="18750" y="21765"/>
                    <a:pt x="17951" y="21863"/>
                    <a:pt x="17152" y="21912"/>
                  </a:cubicBezTo>
                  <a:cubicBezTo>
                    <a:pt x="16395" y="21955"/>
                    <a:pt x="15637" y="21975"/>
                    <a:pt x="14878" y="21975"/>
                  </a:cubicBezTo>
                  <a:cubicBezTo>
                    <a:pt x="14198" y="21975"/>
                    <a:pt x="13517" y="21959"/>
                    <a:pt x="12832" y="21928"/>
                  </a:cubicBezTo>
                  <a:cubicBezTo>
                    <a:pt x="12783" y="21928"/>
                    <a:pt x="12717" y="21912"/>
                    <a:pt x="12538" y="21895"/>
                  </a:cubicBezTo>
                  <a:cubicBezTo>
                    <a:pt x="13793" y="21683"/>
                    <a:pt x="14918" y="21374"/>
                    <a:pt x="15978" y="20836"/>
                  </a:cubicBezTo>
                  <a:cubicBezTo>
                    <a:pt x="17038" y="20281"/>
                    <a:pt x="17951" y="19548"/>
                    <a:pt x="18701" y="18635"/>
                  </a:cubicBezTo>
                  <a:cubicBezTo>
                    <a:pt x="19467" y="17705"/>
                    <a:pt x="19972" y="16646"/>
                    <a:pt x="20364" y="15456"/>
                  </a:cubicBezTo>
                  <a:close/>
                  <a:moveTo>
                    <a:pt x="16288" y="0"/>
                  </a:moveTo>
                  <a:cubicBezTo>
                    <a:pt x="15391" y="0"/>
                    <a:pt x="14543" y="293"/>
                    <a:pt x="13842" y="864"/>
                  </a:cubicBezTo>
                  <a:cubicBezTo>
                    <a:pt x="13694" y="973"/>
                    <a:pt x="13558" y="1021"/>
                    <a:pt x="13416" y="1021"/>
                  </a:cubicBezTo>
                  <a:cubicBezTo>
                    <a:pt x="13323" y="1021"/>
                    <a:pt x="13228" y="1001"/>
                    <a:pt x="13125" y="962"/>
                  </a:cubicBezTo>
                  <a:cubicBezTo>
                    <a:pt x="12880" y="864"/>
                    <a:pt x="12587" y="783"/>
                    <a:pt x="12326" y="717"/>
                  </a:cubicBezTo>
                  <a:cubicBezTo>
                    <a:pt x="11812" y="596"/>
                    <a:pt x="11297" y="544"/>
                    <a:pt x="10784" y="544"/>
                  </a:cubicBezTo>
                  <a:cubicBezTo>
                    <a:pt x="10061" y="544"/>
                    <a:pt x="9340" y="646"/>
                    <a:pt x="8625" y="799"/>
                  </a:cubicBezTo>
                  <a:cubicBezTo>
                    <a:pt x="7892" y="962"/>
                    <a:pt x="7158" y="1190"/>
                    <a:pt x="6473" y="1516"/>
                  </a:cubicBezTo>
                  <a:cubicBezTo>
                    <a:pt x="6367" y="1565"/>
                    <a:pt x="6265" y="1590"/>
                    <a:pt x="6165" y="1590"/>
                  </a:cubicBezTo>
                  <a:cubicBezTo>
                    <a:pt x="6066" y="1590"/>
                    <a:pt x="5968" y="1565"/>
                    <a:pt x="5870" y="1516"/>
                  </a:cubicBezTo>
                  <a:cubicBezTo>
                    <a:pt x="5625" y="1386"/>
                    <a:pt x="5365" y="1272"/>
                    <a:pt x="5087" y="1190"/>
                  </a:cubicBezTo>
                  <a:cubicBezTo>
                    <a:pt x="4696" y="1048"/>
                    <a:pt x="4278" y="980"/>
                    <a:pt x="3858" y="980"/>
                  </a:cubicBezTo>
                  <a:cubicBezTo>
                    <a:pt x="2735" y="980"/>
                    <a:pt x="1593" y="1466"/>
                    <a:pt x="881" y="2331"/>
                  </a:cubicBezTo>
                  <a:cubicBezTo>
                    <a:pt x="343" y="2935"/>
                    <a:pt x="1" y="3668"/>
                    <a:pt x="99" y="4500"/>
                  </a:cubicBezTo>
                  <a:cubicBezTo>
                    <a:pt x="229" y="5429"/>
                    <a:pt x="571" y="6261"/>
                    <a:pt x="1175" y="6945"/>
                  </a:cubicBezTo>
                  <a:cubicBezTo>
                    <a:pt x="1256" y="7059"/>
                    <a:pt x="1370" y="7141"/>
                    <a:pt x="1468" y="7222"/>
                  </a:cubicBezTo>
                  <a:cubicBezTo>
                    <a:pt x="1536" y="7268"/>
                    <a:pt x="1611" y="7292"/>
                    <a:pt x="1687" y="7292"/>
                  </a:cubicBezTo>
                  <a:cubicBezTo>
                    <a:pt x="1774" y="7292"/>
                    <a:pt x="1862" y="7260"/>
                    <a:pt x="1941" y="7190"/>
                  </a:cubicBezTo>
                  <a:cubicBezTo>
                    <a:pt x="2153" y="6994"/>
                    <a:pt x="2430" y="6782"/>
                    <a:pt x="2528" y="6456"/>
                  </a:cubicBezTo>
                  <a:cubicBezTo>
                    <a:pt x="3098" y="4744"/>
                    <a:pt x="4386" y="3668"/>
                    <a:pt x="5870" y="2772"/>
                  </a:cubicBezTo>
                  <a:cubicBezTo>
                    <a:pt x="5921" y="2735"/>
                    <a:pt x="5973" y="2718"/>
                    <a:pt x="6024" y="2718"/>
                  </a:cubicBezTo>
                  <a:cubicBezTo>
                    <a:pt x="6087" y="2718"/>
                    <a:pt x="6150" y="2743"/>
                    <a:pt x="6212" y="2788"/>
                  </a:cubicBezTo>
                  <a:cubicBezTo>
                    <a:pt x="6506" y="3016"/>
                    <a:pt x="6799" y="3228"/>
                    <a:pt x="7093" y="3440"/>
                  </a:cubicBezTo>
                  <a:cubicBezTo>
                    <a:pt x="7989" y="4157"/>
                    <a:pt x="8902" y="4810"/>
                    <a:pt x="9897" y="5380"/>
                  </a:cubicBezTo>
                  <a:cubicBezTo>
                    <a:pt x="10223" y="5592"/>
                    <a:pt x="10679" y="5690"/>
                    <a:pt x="10843" y="6032"/>
                  </a:cubicBezTo>
                  <a:cubicBezTo>
                    <a:pt x="11006" y="6391"/>
                    <a:pt x="10761" y="6831"/>
                    <a:pt x="10761" y="7239"/>
                  </a:cubicBezTo>
                  <a:cubicBezTo>
                    <a:pt x="10761" y="7255"/>
                    <a:pt x="10745" y="7271"/>
                    <a:pt x="10745" y="7304"/>
                  </a:cubicBezTo>
                  <a:cubicBezTo>
                    <a:pt x="10706" y="7381"/>
                    <a:pt x="10658" y="7407"/>
                    <a:pt x="10592" y="7407"/>
                  </a:cubicBezTo>
                  <a:cubicBezTo>
                    <a:pt x="10573" y="7407"/>
                    <a:pt x="10554" y="7405"/>
                    <a:pt x="10533" y="7402"/>
                  </a:cubicBezTo>
                  <a:cubicBezTo>
                    <a:pt x="10353" y="7353"/>
                    <a:pt x="10174" y="7304"/>
                    <a:pt x="9978" y="7255"/>
                  </a:cubicBezTo>
                  <a:cubicBezTo>
                    <a:pt x="9359" y="7092"/>
                    <a:pt x="8739" y="6945"/>
                    <a:pt x="8087" y="6896"/>
                  </a:cubicBezTo>
                  <a:cubicBezTo>
                    <a:pt x="7907" y="6880"/>
                    <a:pt x="7729" y="6872"/>
                    <a:pt x="7552" y="6872"/>
                  </a:cubicBezTo>
                  <a:cubicBezTo>
                    <a:pt x="6495" y="6872"/>
                    <a:pt x="5497" y="7169"/>
                    <a:pt x="4631" y="7826"/>
                  </a:cubicBezTo>
                  <a:cubicBezTo>
                    <a:pt x="2952" y="9114"/>
                    <a:pt x="1892" y="10793"/>
                    <a:pt x="1484" y="12863"/>
                  </a:cubicBezTo>
                  <a:cubicBezTo>
                    <a:pt x="1126" y="14722"/>
                    <a:pt x="1305" y="16548"/>
                    <a:pt x="1973" y="18325"/>
                  </a:cubicBezTo>
                  <a:cubicBezTo>
                    <a:pt x="2120" y="18716"/>
                    <a:pt x="2153" y="19042"/>
                    <a:pt x="2039" y="19450"/>
                  </a:cubicBezTo>
                  <a:cubicBezTo>
                    <a:pt x="1745" y="20444"/>
                    <a:pt x="2120" y="21243"/>
                    <a:pt x="3033" y="21781"/>
                  </a:cubicBezTo>
                  <a:cubicBezTo>
                    <a:pt x="3327" y="21977"/>
                    <a:pt x="3653" y="22107"/>
                    <a:pt x="3979" y="22189"/>
                  </a:cubicBezTo>
                  <a:cubicBezTo>
                    <a:pt x="4549" y="22352"/>
                    <a:pt x="5087" y="22482"/>
                    <a:pt x="5658" y="22629"/>
                  </a:cubicBezTo>
                  <a:cubicBezTo>
                    <a:pt x="5850" y="22661"/>
                    <a:pt x="6028" y="22693"/>
                    <a:pt x="6211" y="22693"/>
                  </a:cubicBezTo>
                  <a:cubicBezTo>
                    <a:pt x="6307" y="22693"/>
                    <a:pt x="6404" y="22684"/>
                    <a:pt x="6506" y="22662"/>
                  </a:cubicBezTo>
                  <a:cubicBezTo>
                    <a:pt x="6758" y="22621"/>
                    <a:pt x="7007" y="22605"/>
                    <a:pt x="7254" y="22605"/>
                  </a:cubicBezTo>
                  <a:cubicBezTo>
                    <a:pt x="7500" y="22605"/>
                    <a:pt x="7745" y="22621"/>
                    <a:pt x="7989" y="22645"/>
                  </a:cubicBezTo>
                  <a:cubicBezTo>
                    <a:pt x="9620" y="22760"/>
                    <a:pt x="11250" y="22841"/>
                    <a:pt x="12294" y="22874"/>
                  </a:cubicBezTo>
                  <a:cubicBezTo>
                    <a:pt x="14119" y="22874"/>
                    <a:pt x="15359" y="22874"/>
                    <a:pt x="16647" y="22760"/>
                  </a:cubicBezTo>
                  <a:cubicBezTo>
                    <a:pt x="16740" y="22764"/>
                    <a:pt x="16833" y="22767"/>
                    <a:pt x="16925" y="22767"/>
                  </a:cubicBezTo>
                  <a:cubicBezTo>
                    <a:pt x="17443" y="22767"/>
                    <a:pt x="17942" y="22693"/>
                    <a:pt x="18440" y="22596"/>
                  </a:cubicBezTo>
                  <a:cubicBezTo>
                    <a:pt x="19092" y="22499"/>
                    <a:pt x="19712" y="22319"/>
                    <a:pt x="20282" y="21993"/>
                  </a:cubicBezTo>
                  <a:cubicBezTo>
                    <a:pt x="21130" y="21504"/>
                    <a:pt x="21749" y="20803"/>
                    <a:pt x="22027" y="19858"/>
                  </a:cubicBezTo>
                  <a:cubicBezTo>
                    <a:pt x="22288" y="18961"/>
                    <a:pt x="22336" y="18032"/>
                    <a:pt x="22108" y="17119"/>
                  </a:cubicBezTo>
                  <a:cubicBezTo>
                    <a:pt x="21847" y="16124"/>
                    <a:pt x="21423" y="15178"/>
                    <a:pt x="20934" y="14265"/>
                  </a:cubicBezTo>
                  <a:cubicBezTo>
                    <a:pt x="20641" y="13744"/>
                    <a:pt x="20739" y="13026"/>
                    <a:pt x="21179" y="12619"/>
                  </a:cubicBezTo>
                  <a:cubicBezTo>
                    <a:pt x="21701" y="12113"/>
                    <a:pt x="22173" y="11559"/>
                    <a:pt x="22581" y="10940"/>
                  </a:cubicBezTo>
                  <a:cubicBezTo>
                    <a:pt x="22891" y="10483"/>
                    <a:pt x="23086" y="9945"/>
                    <a:pt x="23168" y="9391"/>
                  </a:cubicBezTo>
                  <a:cubicBezTo>
                    <a:pt x="23266" y="8804"/>
                    <a:pt x="23331" y="8217"/>
                    <a:pt x="23315" y="7597"/>
                  </a:cubicBezTo>
                  <a:cubicBezTo>
                    <a:pt x="23266" y="5804"/>
                    <a:pt x="22809" y="4141"/>
                    <a:pt x="21749" y="2657"/>
                  </a:cubicBezTo>
                  <a:cubicBezTo>
                    <a:pt x="20396" y="799"/>
                    <a:pt x="18505" y="16"/>
                    <a:pt x="16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idx="1" type="subTitle"/>
          </p:nvPr>
        </p:nvSpPr>
        <p:spPr>
          <a:xfrm>
            <a:off x="757950" y="1615150"/>
            <a:ext cx="76281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61" name="Google Shape;161;p7"/>
          <p:cNvSpPr txBox="1"/>
          <p:nvPr>
            <p:ph type="title"/>
          </p:nvPr>
        </p:nvSpPr>
        <p:spPr>
          <a:xfrm>
            <a:off x="720000" y="474850"/>
            <a:ext cx="7704000" cy="11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62" name="Google Shape;162;p7"/>
          <p:cNvGrpSpPr/>
          <p:nvPr/>
        </p:nvGrpSpPr>
        <p:grpSpPr>
          <a:xfrm>
            <a:off x="-492617" y="3837023"/>
            <a:ext cx="9511517" cy="2136633"/>
            <a:chOff x="-492617" y="3837023"/>
            <a:chExt cx="9511517" cy="2136633"/>
          </a:xfrm>
        </p:grpSpPr>
        <p:grpSp>
          <p:nvGrpSpPr>
            <p:cNvPr id="163" name="Google Shape;163;p7"/>
            <p:cNvGrpSpPr/>
            <p:nvPr/>
          </p:nvGrpSpPr>
          <p:grpSpPr>
            <a:xfrm>
              <a:off x="8335350" y="4267800"/>
              <a:ext cx="683550" cy="738250"/>
              <a:chOff x="603300" y="1851375"/>
              <a:chExt cx="683550" cy="738250"/>
            </a:xfrm>
          </p:grpSpPr>
          <p:sp>
            <p:nvSpPr>
              <p:cNvPr id="164" name="Google Shape;164;p7"/>
              <p:cNvSpPr/>
              <p:nvPr/>
            </p:nvSpPr>
            <p:spPr>
              <a:xfrm>
                <a:off x="1061425" y="2247500"/>
                <a:ext cx="225425" cy="279100"/>
              </a:xfrm>
              <a:custGeom>
                <a:rect b="b" l="l" r="r" t="t"/>
                <a:pathLst>
                  <a:path extrusionOk="0" h="11164" w="9017">
                    <a:moveTo>
                      <a:pt x="4570" y="1"/>
                    </a:moveTo>
                    <a:cubicBezTo>
                      <a:pt x="4194" y="1"/>
                      <a:pt x="3808" y="93"/>
                      <a:pt x="3425" y="279"/>
                    </a:cubicBezTo>
                    <a:cubicBezTo>
                      <a:pt x="2952" y="523"/>
                      <a:pt x="2577" y="882"/>
                      <a:pt x="2251" y="1257"/>
                    </a:cubicBezTo>
                    <a:cubicBezTo>
                      <a:pt x="1778" y="1811"/>
                      <a:pt x="1452" y="2463"/>
                      <a:pt x="1207" y="3132"/>
                    </a:cubicBezTo>
                    <a:cubicBezTo>
                      <a:pt x="539" y="5104"/>
                      <a:pt x="148" y="7110"/>
                      <a:pt x="50" y="9180"/>
                    </a:cubicBezTo>
                    <a:cubicBezTo>
                      <a:pt x="50" y="9506"/>
                      <a:pt x="1" y="9849"/>
                      <a:pt x="50" y="10191"/>
                    </a:cubicBezTo>
                    <a:cubicBezTo>
                      <a:pt x="99" y="10697"/>
                      <a:pt x="506" y="11088"/>
                      <a:pt x="995" y="11153"/>
                    </a:cubicBezTo>
                    <a:cubicBezTo>
                      <a:pt x="1048" y="11160"/>
                      <a:pt x="1100" y="11163"/>
                      <a:pt x="1152" y="11163"/>
                    </a:cubicBezTo>
                    <a:cubicBezTo>
                      <a:pt x="1586" y="11163"/>
                      <a:pt x="1998" y="10923"/>
                      <a:pt x="2202" y="10501"/>
                    </a:cubicBezTo>
                    <a:cubicBezTo>
                      <a:pt x="2349" y="10256"/>
                      <a:pt x="2381" y="9963"/>
                      <a:pt x="2381" y="9686"/>
                    </a:cubicBezTo>
                    <a:cubicBezTo>
                      <a:pt x="2414" y="8740"/>
                      <a:pt x="2528" y="7827"/>
                      <a:pt x="2707" y="6930"/>
                    </a:cubicBezTo>
                    <a:cubicBezTo>
                      <a:pt x="2936" y="5854"/>
                      <a:pt x="3164" y="4778"/>
                      <a:pt x="3604" y="3751"/>
                    </a:cubicBezTo>
                    <a:cubicBezTo>
                      <a:pt x="3767" y="3360"/>
                      <a:pt x="3963" y="3001"/>
                      <a:pt x="4256" y="2708"/>
                    </a:cubicBezTo>
                    <a:cubicBezTo>
                      <a:pt x="4356" y="2616"/>
                      <a:pt x="4434" y="2567"/>
                      <a:pt x="4506" y="2567"/>
                    </a:cubicBezTo>
                    <a:cubicBezTo>
                      <a:pt x="4587" y="2567"/>
                      <a:pt x="4659" y="2628"/>
                      <a:pt x="4745" y="2757"/>
                    </a:cubicBezTo>
                    <a:cubicBezTo>
                      <a:pt x="5218" y="3442"/>
                      <a:pt x="5528" y="4208"/>
                      <a:pt x="5756" y="4990"/>
                    </a:cubicBezTo>
                    <a:cubicBezTo>
                      <a:pt x="6164" y="6376"/>
                      <a:pt x="6278" y="7827"/>
                      <a:pt x="6408" y="9246"/>
                    </a:cubicBezTo>
                    <a:cubicBezTo>
                      <a:pt x="6424" y="9409"/>
                      <a:pt x="6408" y="9604"/>
                      <a:pt x="6441" y="9784"/>
                    </a:cubicBezTo>
                    <a:cubicBezTo>
                      <a:pt x="6522" y="10289"/>
                      <a:pt x="6799" y="10631"/>
                      <a:pt x="7289" y="10778"/>
                    </a:cubicBezTo>
                    <a:cubicBezTo>
                      <a:pt x="7399" y="10809"/>
                      <a:pt x="7507" y="10823"/>
                      <a:pt x="7610" y="10823"/>
                    </a:cubicBezTo>
                    <a:cubicBezTo>
                      <a:pt x="7948" y="10823"/>
                      <a:pt x="8245" y="10669"/>
                      <a:pt x="8495" y="10419"/>
                    </a:cubicBezTo>
                    <a:cubicBezTo>
                      <a:pt x="8903" y="10028"/>
                      <a:pt x="9017" y="9539"/>
                      <a:pt x="8951" y="9001"/>
                    </a:cubicBezTo>
                    <a:cubicBezTo>
                      <a:pt x="8805" y="7990"/>
                      <a:pt x="8707" y="6963"/>
                      <a:pt x="8544" y="5952"/>
                    </a:cubicBezTo>
                    <a:cubicBezTo>
                      <a:pt x="8299" y="4550"/>
                      <a:pt x="7875" y="3197"/>
                      <a:pt x="7174" y="1958"/>
                    </a:cubicBezTo>
                    <a:cubicBezTo>
                      <a:pt x="6914" y="1485"/>
                      <a:pt x="6620" y="1045"/>
                      <a:pt x="6213" y="670"/>
                    </a:cubicBezTo>
                    <a:cubicBezTo>
                      <a:pt x="5717" y="224"/>
                      <a:pt x="5155" y="1"/>
                      <a:pt x="4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814450" y="2052225"/>
                <a:ext cx="222150" cy="240650"/>
              </a:xfrm>
              <a:custGeom>
                <a:rect b="b" l="l" r="r" t="t"/>
                <a:pathLst>
                  <a:path extrusionOk="0" h="9626" w="8886">
                    <a:moveTo>
                      <a:pt x="4683" y="0"/>
                    </a:moveTo>
                    <a:cubicBezTo>
                      <a:pt x="4263" y="0"/>
                      <a:pt x="3832" y="122"/>
                      <a:pt x="3407" y="362"/>
                    </a:cubicBezTo>
                    <a:cubicBezTo>
                      <a:pt x="3049" y="558"/>
                      <a:pt x="2772" y="802"/>
                      <a:pt x="2511" y="1096"/>
                    </a:cubicBezTo>
                    <a:cubicBezTo>
                      <a:pt x="2071" y="1552"/>
                      <a:pt x="1728" y="2106"/>
                      <a:pt x="1451" y="2677"/>
                    </a:cubicBezTo>
                    <a:cubicBezTo>
                      <a:pt x="962" y="3704"/>
                      <a:pt x="587" y="4780"/>
                      <a:pt x="342" y="5872"/>
                    </a:cubicBezTo>
                    <a:cubicBezTo>
                      <a:pt x="179" y="6557"/>
                      <a:pt x="33" y="7226"/>
                      <a:pt x="0" y="7943"/>
                    </a:cubicBezTo>
                    <a:cubicBezTo>
                      <a:pt x="0" y="8204"/>
                      <a:pt x="16" y="8481"/>
                      <a:pt x="114" y="8774"/>
                    </a:cubicBezTo>
                    <a:cubicBezTo>
                      <a:pt x="315" y="9192"/>
                      <a:pt x="708" y="9478"/>
                      <a:pt x="1151" y="9478"/>
                    </a:cubicBezTo>
                    <a:cubicBezTo>
                      <a:pt x="1175" y="9478"/>
                      <a:pt x="1199" y="9477"/>
                      <a:pt x="1223" y="9475"/>
                    </a:cubicBezTo>
                    <a:cubicBezTo>
                      <a:pt x="1712" y="9459"/>
                      <a:pt x="2119" y="9182"/>
                      <a:pt x="2283" y="8709"/>
                    </a:cubicBezTo>
                    <a:cubicBezTo>
                      <a:pt x="2348" y="8562"/>
                      <a:pt x="2380" y="8399"/>
                      <a:pt x="2380" y="8253"/>
                    </a:cubicBezTo>
                    <a:cubicBezTo>
                      <a:pt x="2446" y="7111"/>
                      <a:pt x="2755" y="6019"/>
                      <a:pt x="3130" y="4959"/>
                    </a:cubicBezTo>
                    <a:cubicBezTo>
                      <a:pt x="3293" y="4487"/>
                      <a:pt x="3505" y="4063"/>
                      <a:pt x="3701" y="3606"/>
                    </a:cubicBezTo>
                    <a:cubicBezTo>
                      <a:pt x="3864" y="3264"/>
                      <a:pt x="4092" y="2938"/>
                      <a:pt x="4386" y="2677"/>
                    </a:cubicBezTo>
                    <a:cubicBezTo>
                      <a:pt x="4467" y="2587"/>
                      <a:pt x="4536" y="2542"/>
                      <a:pt x="4606" y="2542"/>
                    </a:cubicBezTo>
                    <a:cubicBezTo>
                      <a:pt x="4675" y="2542"/>
                      <a:pt x="4744" y="2587"/>
                      <a:pt x="4826" y="2677"/>
                    </a:cubicBezTo>
                    <a:cubicBezTo>
                      <a:pt x="5233" y="3150"/>
                      <a:pt x="5559" y="3688"/>
                      <a:pt x="5723" y="4291"/>
                    </a:cubicBezTo>
                    <a:cubicBezTo>
                      <a:pt x="5869" y="4796"/>
                      <a:pt x="5983" y="5286"/>
                      <a:pt x="6065" y="5791"/>
                    </a:cubicBezTo>
                    <a:cubicBezTo>
                      <a:pt x="6195" y="6573"/>
                      <a:pt x="6277" y="7356"/>
                      <a:pt x="6375" y="8155"/>
                    </a:cubicBezTo>
                    <a:cubicBezTo>
                      <a:pt x="6391" y="8383"/>
                      <a:pt x="6440" y="8628"/>
                      <a:pt x="6521" y="8823"/>
                    </a:cubicBezTo>
                    <a:cubicBezTo>
                      <a:pt x="6720" y="9347"/>
                      <a:pt x="7139" y="9625"/>
                      <a:pt x="7631" y="9625"/>
                    </a:cubicBezTo>
                    <a:cubicBezTo>
                      <a:pt x="7705" y="9625"/>
                      <a:pt x="7781" y="9619"/>
                      <a:pt x="7858" y="9606"/>
                    </a:cubicBezTo>
                    <a:cubicBezTo>
                      <a:pt x="8413" y="9508"/>
                      <a:pt x="8820" y="9068"/>
                      <a:pt x="8869" y="8481"/>
                    </a:cubicBezTo>
                    <a:cubicBezTo>
                      <a:pt x="8885" y="8155"/>
                      <a:pt x="8836" y="7813"/>
                      <a:pt x="8820" y="7486"/>
                    </a:cubicBezTo>
                    <a:cubicBezTo>
                      <a:pt x="8804" y="7144"/>
                      <a:pt x="8739" y="6818"/>
                      <a:pt x="8706" y="6492"/>
                    </a:cubicBezTo>
                    <a:cubicBezTo>
                      <a:pt x="8543" y="5351"/>
                      <a:pt x="8331" y="4209"/>
                      <a:pt x="7923" y="3133"/>
                    </a:cubicBezTo>
                    <a:cubicBezTo>
                      <a:pt x="7581" y="2188"/>
                      <a:pt x="7027" y="1373"/>
                      <a:pt x="6309" y="704"/>
                    </a:cubicBezTo>
                    <a:cubicBezTo>
                      <a:pt x="5818" y="232"/>
                      <a:pt x="5261" y="0"/>
                      <a:pt x="46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1028425" y="1851375"/>
                <a:ext cx="218475" cy="239300"/>
              </a:xfrm>
              <a:custGeom>
                <a:rect b="b" l="l" r="r" t="t"/>
                <a:pathLst>
                  <a:path extrusionOk="0" h="9572" w="8739">
                    <a:moveTo>
                      <a:pt x="4284" y="0"/>
                    </a:moveTo>
                    <a:cubicBezTo>
                      <a:pt x="3552" y="0"/>
                      <a:pt x="2812" y="319"/>
                      <a:pt x="2185" y="962"/>
                    </a:cubicBezTo>
                    <a:cubicBezTo>
                      <a:pt x="1794" y="1369"/>
                      <a:pt x="1484" y="1842"/>
                      <a:pt x="1223" y="2347"/>
                    </a:cubicBezTo>
                    <a:cubicBezTo>
                      <a:pt x="441" y="3847"/>
                      <a:pt x="98" y="5461"/>
                      <a:pt x="17" y="7108"/>
                    </a:cubicBezTo>
                    <a:cubicBezTo>
                      <a:pt x="0" y="7385"/>
                      <a:pt x="33" y="7679"/>
                      <a:pt x="114" y="7939"/>
                    </a:cubicBezTo>
                    <a:cubicBezTo>
                      <a:pt x="261" y="8445"/>
                      <a:pt x="685" y="8803"/>
                      <a:pt x="1174" y="8820"/>
                    </a:cubicBezTo>
                    <a:cubicBezTo>
                      <a:pt x="1190" y="8820"/>
                      <a:pt x="1206" y="8821"/>
                      <a:pt x="1221" y="8821"/>
                    </a:cubicBezTo>
                    <a:cubicBezTo>
                      <a:pt x="1736" y="8821"/>
                      <a:pt x="2127" y="8561"/>
                      <a:pt x="2348" y="8086"/>
                    </a:cubicBezTo>
                    <a:cubicBezTo>
                      <a:pt x="2462" y="7825"/>
                      <a:pt x="2462" y="7532"/>
                      <a:pt x="2462" y="7255"/>
                    </a:cubicBezTo>
                    <a:cubicBezTo>
                      <a:pt x="2430" y="5820"/>
                      <a:pt x="2805" y="4516"/>
                      <a:pt x="3489" y="3277"/>
                    </a:cubicBezTo>
                    <a:cubicBezTo>
                      <a:pt x="3652" y="2983"/>
                      <a:pt x="3832" y="2739"/>
                      <a:pt x="4076" y="2559"/>
                    </a:cubicBezTo>
                    <a:cubicBezTo>
                      <a:pt x="4143" y="2514"/>
                      <a:pt x="4207" y="2494"/>
                      <a:pt x="4271" y="2494"/>
                    </a:cubicBezTo>
                    <a:cubicBezTo>
                      <a:pt x="4346" y="2494"/>
                      <a:pt x="4421" y="2523"/>
                      <a:pt x="4500" y="2576"/>
                    </a:cubicBezTo>
                    <a:cubicBezTo>
                      <a:pt x="4761" y="2804"/>
                      <a:pt x="4924" y="3097"/>
                      <a:pt x="5071" y="3391"/>
                    </a:cubicBezTo>
                    <a:cubicBezTo>
                      <a:pt x="5560" y="4402"/>
                      <a:pt x="5886" y="5461"/>
                      <a:pt x="6114" y="6537"/>
                    </a:cubicBezTo>
                    <a:cubicBezTo>
                      <a:pt x="6212" y="6978"/>
                      <a:pt x="6293" y="7450"/>
                      <a:pt x="6261" y="7858"/>
                    </a:cubicBezTo>
                    <a:cubicBezTo>
                      <a:pt x="6228" y="8200"/>
                      <a:pt x="6228" y="8494"/>
                      <a:pt x="6277" y="8755"/>
                    </a:cubicBezTo>
                    <a:cubicBezTo>
                      <a:pt x="6432" y="9265"/>
                      <a:pt x="6875" y="9571"/>
                      <a:pt x="7347" y="9571"/>
                    </a:cubicBezTo>
                    <a:cubicBezTo>
                      <a:pt x="7568" y="9571"/>
                      <a:pt x="7797" y="9504"/>
                      <a:pt x="8005" y="9358"/>
                    </a:cubicBezTo>
                    <a:cubicBezTo>
                      <a:pt x="8315" y="9146"/>
                      <a:pt x="8494" y="8836"/>
                      <a:pt x="8592" y="8494"/>
                    </a:cubicBezTo>
                    <a:cubicBezTo>
                      <a:pt x="8739" y="8021"/>
                      <a:pt x="8739" y="7532"/>
                      <a:pt x="8674" y="7043"/>
                    </a:cubicBezTo>
                    <a:cubicBezTo>
                      <a:pt x="8478" y="5478"/>
                      <a:pt x="8005" y="3978"/>
                      <a:pt x="7353" y="2559"/>
                    </a:cubicBezTo>
                    <a:cubicBezTo>
                      <a:pt x="7125" y="2021"/>
                      <a:pt x="6848" y="1532"/>
                      <a:pt x="6473" y="1108"/>
                    </a:cubicBezTo>
                    <a:cubicBezTo>
                      <a:pt x="5855" y="372"/>
                      <a:pt x="5074" y="0"/>
                      <a:pt x="42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671775" y="2361250"/>
                <a:ext cx="242950" cy="228375"/>
              </a:xfrm>
              <a:custGeom>
                <a:rect b="b" l="l" r="r" t="t"/>
                <a:pathLst>
                  <a:path extrusionOk="0" h="9135" w="9718">
                    <a:moveTo>
                      <a:pt x="5490" y="0"/>
                    </a:moveTo>
                    <a:cubicBezTo>
                      <a:pt x="5015" y="0"/>
                      <a:pt x="4520" y="118"/>
                      <a:pt x="4028" y="359"/>
                    </a:cubicBezTo>
                    <a:cubicBezTo>
                      <a:pt x="3278" y="734"/>
                      <a:pt x="2626" y="1239"/>
                      <a:pt x="2120" y="1891"/>
                    </a:cubicBezTo>
                    <a:cubicBezTo>
                      <a:pt x="816" y="3587"/>
                      <a:pt x="213" y="5527"/>
                      <a:pt x="1" y="7532"/>
                    </a:cubicBezTo>
                    <a:cubicBezTo>
                      <a:pt x="1" y="7761"/>
                      <a:pt x="1" y="7940"/>
                      <a:pt x="33" y="8119"/>
                    </a:cubicBezTo>
                    <a:cubicBezTo>
                      <a:pt x="115" y="8674"/>
                      <a:pt x="523" y="9065"/>
                      <a:pt x="1061" y="9130"/>
                    </a:cubicBezTo>
                    <a:cubicBezTo>
                      <a:pt x="1098" y="9133"/>
                      <a:pt x="1135" y="9135"/>
                      <a:pt x="1172" y="9135"/>
                    </a:cubicBezTo>
                    <a:cubicBezTo>
                      <a:pt x="1694" y="9135"/>
                      <a:pt x="2131" y="8815"/>
                      <a:pt x="2283" y="8282"/>
                    </a:cubicBezTo>
                    <a:cubicBezTo>
                      <a:pt x="2349" y="8119"/>
                      <a:pt x="2365" y="7940"/>
                      <a:pt x="2381" y="7761"/>
                    </a:cubicBezTo>
                    <a:cubicBezTo>
                      <a:pt x="2430" y="7125"/>
                      <a:pt x="2593" y="6538"/>
                      <a:pt x="2756" y="5951"/>
                    </a:cubicBezTo>
                    <a:cubicBezTo>
                      <a:pt x="3001" y="5136"/>
                      <a:pt x="3343" y="4353"/>
                      <a:pt x="3832" y="3668"/>
                    </a:cubicBezTo>
                    <a:cubicBezTo>
                      <a:pt x="4158" y="3212"/>
                      <a:pt x="4549" y="2853"/>
                      <a:pt x="5039" y="2609"/>
                    </a:cubicBezTo>
                    <a:cubicBezTo>
                      <a:pt x="5202" y="2521"/>
                      <a:pt x="5336" y="2477"/>
                      <a:pt x="5454" y="2477"/>
                    </a:cubicBezTo>
                    <a:cubicBezTo>
                      <a:pt x="5643" y="2477"/>
                      <a:pt x="5791" y="2590"/>
                      <a:pt x="5952" y="2821"/>
                    </a:cubicBezTo>
                    <a:cubicBezTo>
                      <a:pt x="6229" y="3228"/>
                      <a:pt x="6424" y="3685"/>
                      <a:pt x="6539" y="4158"/>
                    </a:cubicBezTo>
                    <a:cubicBezTo>
                      <a:pt x="6799" y="5217"/>
                      <a:pt x="7093" y="6293"/>
                      <a:pt x="7174" y="7386"/>
                    </a:cubicBezTo>
                    <a:cubicBezTo>
                      <a:pt x="7207" y="7956"/>
                      <a:pt x="7598" y="8364"/>
                      <a:pt x="8104" y="8478"/>
                    </a:cubicBezTo>
                    <a:cubicBezTo>
                      <a:pt x="8189" y="8493"/>
                      <a:pt x="8273" y="8501"/>
                      <a:pt x="8355" y="8501"/>
                    </a:cubicBezTo>
                    <a:cubicBezTo>
                      <a:pt x="8788" y="8501"/>
                      <a:pt x="9161" y="8286"/>
                      <a:pt x="9408" y="7875"/>
                    </a:cubicBezTo>
                    <a:cubicBezTo>
                      <a:pt x="9652" y="7500"/>
                      <a:pt x="9718" y="7060"/>
                      <a:pt x="9636" y="6619"/>
                    </a:cubicBezTo>
                    <a:cubicBezTo>
                      <a:pt x="9408" y="5462"/>
                      <a:pt x="9196" y="4288"/>
                      <a:pt x="8821" y="3179"/>
                    </a:cubicBezTo>
                    <a:cubicBezTo>
                      <a:pt x="8593" y="2511"/>
                      <a:pt x="8299" y="1842"/>
                      <a:pt x="7859" y="1256"/>
                    </a:cubicBezTo>
                    <a:cubicBezTo>
                      <a:pt x="7238" y="431"/>
                      <a:pt x="6399" y="0"/>
                      <a:pt x="54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603300" y="1877750"/>
                <a:ext cx="225025" cy="215375"/>
              </a:xfrm>
              <a:custGeom>
                <a:rect b="b" l="l" r="r" t="t"/>
                <a:pathLst>
                  <a:path extrusionOk="0" h="8615" w="9001">
                    <a:moveTo>
                      <a:pt x="5181" y="0"/>
                    </a:moveTo>
                    <a:cubicBezTo>
                      <a:pt x="4704" y="0"/>
                      <a:pt x="4215" y="143"/>
                      <a:pt x="3734" y="428"/>
                    </a:cubicBezTo>
                    <a:cubicBezTo>
                      <a:pt x="3245" y="738"/>
                      <a:pt x="2838" y="1113"/>
                      <a:pt x="2512" y="1586"/>
                    </a:cubicBezTo>
                    <a:cubicBezTo>
                      <a:pt x="1387" y="3200"/>
                      <a:pt x="523" y="4928"/>
                      <a:pt x="82" y="6868"/>
                    </a:cubicBezTo>
                    <a:cubicBezTo>
                      <a:pt x="50" y="7047"/>
                      <a:pt x="33" y="7227"/>
                      <a:pt x="1" y="7308"/>
                    </a:cubicBezTo>
                    <a:cubicBezTo>
                      <a:pt x="1" y="8042"/>
                      <a:pt x="376" y="8564"/>
                      <a:pt x="930" y="8596"/>
                    </a:cubicBezTo>
                    <a:cubicBezTo>
                      <a:pt x="1002" y="8609"/>
                      <a:pt x="1074" y="8615"/>
                      <a:pt x="1144" y="8615"/>
                    </a:cubicBezTo>
                    <a:cubicBezTo>
                      <a:pt x="1628" y="8615"/>
                      <a:pt x="2051" y="8324"/>
                      <a:pt x="2251" y="7797"/>
                    </a:cubicBezTo>
                    <a:cubicBezTo>
                      <a:pt x="2316" y="7667"/>
                      <a:pt x="2332" y="7504"/>
                      <a:pt x="2365" y="7357"/>
                    </a:cubicBezTo>
                    <a:cubicBezTo>
                      <a:pt x="2740" y="5841"/>
                      <a:pt x="3425" y="4488"/>
                      <a:pt x="4289" y="3184"/>
                    </a:cubicBezTo>
                    <a:cubicBezTo>
                      <a:pt x="4435" y="2972"/>
                      <a:pt x="4615" y="2792"/>
                      <a:pt x="4794" y="2613"/>
                    </a:cubicBezTo>
                    <a:cubicBezTo>
                      <a:pt x="4901" y="2513"/>
                      <a:pt x="4996" y="2463"/>
                      <a:pt x="5086" y="2463"/>
                    </a:cubicBezTo>
                    <a:cubicBezTo>
                      <a:pt x="5202" y="2463"/>
                      <a:pt x="5311" y="2546"/>
                      <a:pt x="5430" y="2711"/>
                    </a:cubicBezTo>
                    <a:cubicBezTo>
                      <a:pt x="5528" y="2890"/>
                      <a:pt x="5626" y="3069"/>
                      <a:pt x="5707" y="3265"/>
                    </a:cubicBezTo>
                    <a:cubicBezTo>
                      <a:pt x="5837" y="3591"/>
                      <a:pt x="5935" y="3885"/>
                      <a:pt x="6017" y="4211"/>
                    </a:cubicBezTo>
                    <a:cubicBezTo>
                      <a:pt x="6245" y="5156"/>
                      <a:pt x="6408" y="6069"/>
                      <a:pt x="6473" y="7031"/>
                    </a:cubicBezTo>
                    <a:cubicBezTo>
                      <a:pt x="6505" y="7662"/>
                      <a:pt x="6979" y="8125"/>
                      <a:pt x="7571" y="8125"/>
                    </a:cubicBezTo>
                    <a:cubicBezTo>
                      <a:pt x="7591" y="8125"/>
                      <a:pt x="7611" y="8125"/>
                      <a:pt x="7631" y="8123"/>
                    </a:cubicBezTo>
                    <a:cubicBezTo>
                      <a:pt x="8153" y="8107"/>
                      <a:pt x="8674" y="7716"/>
                      <a:pt x="8870" y="7227"/>
                    </a:cubicBezTo>
                    <a:cubicBezTo>
                      <a:pt x="9000" y="6933"/>
                      <a:pt x="9000" y="6575"/>
                      <a:pt x="8935" y="6249"/>
                    </a:cubicBezTo>
                    <a:cubicBezTo>
                      <a:pt x="8837" y="5711"/>
                      <a:pt x="8756" y="5140"/>
                      <a:pt x="8642" y="4586"/>
                    </a:cubicBezTo>
                    <a:cubicBezTo>
                      <a:pt x="8462" y="3705"/>
                      <a:pt x="8267" y="2825"/>
                      <a:pt x="7859" y="2010"/>
                    </a:cubicBezTo>
                    <a:cubicBezTo>
                      <a:pt x="7631" y="1570"/>
                      <a:pt x="7337" y="1146"/>
                      <a:pt x="6979" y="771"/>
                    </a:cubicBezTo>
                    <a:cubicBezTo>
                      <a:pt x="6437" y="257"/>
                      <a:pt x="5820" y="0"/>
                      <a:pt x="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9" name="Google Shape;169;p7"/>
            <p:cNvSpPr/>
            <p:nvPr/>
          </p:nvSpPr>
          <p:spPr>
            <a:xfrm rot="1056260">
              <a:off x="691987" y="4229703"/>
              <a:ext cx="344452" cy="354665"/>
            </a:xfrm>
            <a:custGeom>
              <a:rect b="b" l="l" r="r" t="t"/>
              <a:pathLst>
                <a:path extrusionOk="0" h="11634" w="11299">
                  <a:moveTo>
                    <a:pt x="5693" y="1"/>
                  </a:moveTo>
                  <a:cubicBezTo>
                    <a:pt x="5591" y="1"/>
                    <a:pt x="5486" y="46"/>
                    <a:pt x="5413" y="141"/>
                  </a:cubicBezTo>
                  <a:cubicBezTo>
                    <a:pt x="5266" y="337"/>
                    <a:pt x="5217" y="581"/>
                    <a:pt x="5152" y="793"/>
                  </a:cubicBezTo>
                  <a:cubicBezTo>
                    <a:pt x="4859" y="1837"/>
                    <a:pt x="4565" y="2896"/>
                    <a:pt x="4272" y="3956"/>
                  </a:cubicBezTo>
                  <a:cubicBezTo>
                    <a:pt x="4174" y="4347"/>
                    <a:pt x="4011" y="4624"/>
                    <a:pt x="3603" y="4788"/>
                  </a:cubicBezTo>
                  <a:cubicBezTo>
                    <a:pt x="2413" y="5309"/>
                    <a:pt x="1468" y="6124"/>
                    <a:pt x="538" y="6988"/>
                  </a:cubicBezTo>
                  <a:cubicBezTo>
                    <a:pt x="359" y="7184"/>
                    <a:pt x="180" y="7363"/>
                    <a:pt x="82" y="7624"/>
                  </a:cubicBezTo>
                  <a:cubicBezTo>
                    <a:pt x="0" y="7869"/>
                    <a:pt x="131" y="8113"/>
                    <a:pt x="408" y="8162"/>
                  </a:cubicBezTo>
                  <a:lnTo>
                    <a:pt x="685" y="8162"/>
                  </a:lnTo>
                  <a:cubicBezTo>
                    <a:pt x="1712" y="8048"/>
                    <a:pt x="2739" y="8032"/>
                    <a:pt x="3701" y="7624"/>
                  </a:cubicBezTo>
                  <a:cubicBezTo>
                    <a:pt x="3766" y="7608"/>
                    <a:pt x="3848" y="7592"/>
                    <a:pt x="3913" y="7559"/>
                  </a:cubicBezTo>
                  <a:cubicBezTo>
                    <a:pt x="3941" y="7551"/>
                    <a:pt x="3968" y="7547"/>
                    <a:pt x="3993" y="7547"/>
                  </a:cubicBezTo>
                  <a:cubicBezTo>
                    <a:pt x="4074" y="7547"/>
                    <a:pt x="4145" y="7587"/>
                    <a:pt x="4207" y="7673"/>
                  </a:cubicBezTo>
                  <a:cubicBezTo>
                    <a:pt x="4321" y="7836"/>
                    <a:pt x="4435" y="7999"/>
                    <a:pt x="4516" y="8162"/>
                  </a:cubicBezTo>
                  <a:cubicBezTo>
                    <a:pt x="4777" y="8700"/>
                    <a:pt x="5054" y="9271"/>
                    <a:pt x="5315" y="9825"/>
                  </a:cubicBezTo>
                  <a:lnTo>
                    <a:pt x="5984" y="11178"/>
                  </a:lnTo>
                  <a:cubicBezTo>
                    <a:pt x="6065" y="11309"/>
                    <a:pt x="6163" y="11456"/>
                    <a:pt x="6293" y="11553"/>
                  </a:cubicBezTo>
                  <a:cubicBezTo>
                    <a:pt x="6360" y="11608"/>
                    <a:pt x="6438" y="11633"/>
                    <a:pt x="6516" y="11633"/>
                  </a:cubicBezTo>
                  <a:cubicBezTo>
                    <a:pt x="6647" y="11633"/>
                    <a:pt x="6776" y="11562"/>
                    <a:pt x="6848" y="11439"/>
                  </a:cubicBezTo>
                  <a:cubicBezTo>
                    <a:pt x="6880" y="11358"/>
                    <a:pt x="6897" y="11276"/>
                    <a:pt x="6929" y="11178"/>
                  </a:cubicBezTo>
                  <a:cubicBezTo>
                    <a:pt x="6978" y="10722"/>
                    <a:pt x="7027" y="10282"/>
                    <a:pt x="7092" y="9825"/>
                  </a:cubicBezTo>
                  <a:cubicBezTo>
                    <a:pt x="7190" y="9043"/>
                    <a:pt x="7272" y="8228"/>
                    <a:pt x="7386" y="7429"/>
                  </a:cubicBezTo>
                  <a:cubicBezTo>
                    <a:pt x="7467" y="6891"/>
                    <a:pt x="7761" y="6548"/>
                    <a:pt x="8331" y="6402"/>
                  </a:cubicBezTo>
                  <a:cubicBezTo>
                    <a:pt x="9049" y="6222"/>
                    <a:pt x="9733" y="5961"/>
                    <a:pt x="10434" y="5717"/>
                  </a:cubicBezTo>
                  <a:cubicBezTo>
                    <a:pt x="10679" y="5635"/>
                    <a:pt x="10924" y="5537"/>
                    <a:pt x="11119" y="5374"/>
                  </a:cubicBezTo>
                  <a:cubicBezTo>
                    <a:pt x="11217" y="5293"/>
                    <a:pt x="11266" y="5179"/>
                    <a:pt x="11282" y="5065"/>
                  </a:cubicBezTo>
                  <a:cubicBezTo>
                    <a:pt x="11299" y="4918"/>
                    <a:pt x="11135" y="4755"/>
                    <a:pt x="10891" y="4706"/>
                  </a:cubicBezTo>
                  <a:cubicBezTo>
                    <a:pt x="10646" y="4690"/>
                    <a:pt x="10434" y="4690"/>
                    <a:pt x="10190" y="4690"/>
                  </a:cubicBezTo>
                  <a:lnTo>
                    <a:pt x="7467" y="4690"/>
                  </a:lnTo>
                  <a:cubicBezTo>
                    <a:pt x="7223" y="4690"/>
                    <a:pt x="7011" y="4690"/>
                    <a:pt x="6766" y="4657"/>
                  </a:cubicBezTo>
                  <a:cubicBezTo>
                    <a:pt x="6473" y="4608"/>
                    <a:pt x="6359" y="4461"/>
                    <a:pt x="6310" y="4184"/>
                  </a:cubicBezTo>
                  <a:cubicBezTo>
                    <a:pt x="6293" y="4086"/>
                    <a:pt x="6293" y="3956"/>
                    <a:pt x="6293" y="3842"/>
                  </a:cubicBezTo>
                  <a:cubicBezTo>
                    <a:pt x="6244" y="2978"/>
                    <a:pt x="6212" y="2130"/>
                    <a:pt x="6147" y="1266"/>
                  </a:cubicBezTo>
                  <a:cubicBezTo>
                    <a:pt x="6130" y="907"/>
                    <a:pt x="6114" y="549"/>
                    <a:pt x="5984" y="206"/>
                  </a:cubicBezTo>
                  <a:cubicBezTo>
                    <a:pt x="5939" y="71"/>
                    <a:pt x="5819" y="1"/>
                    <a:pt x="56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301120" y="3837023"/>
              <a:ext cx="185928" cy="201628"/>
            </a:xfrm>
            <a:custGeom>
              <a:rect b="b" l="l" r="r" t="t"/>
              <a:pathLst>
                <a:path extrusionOk="0" h="6614" w="6099">
                  <a:moveTo>
                    <a:pt x="3271" y="1"/>
                  </a:moveTo>
                  <a:cubicBezTo>
                    <a:pt x="3176" y="1"/>
                    <a:pt x="3085" y="37"/>
                    <a:pt x="3017" y="119"/>
                  </a:cubicBezTo>
                  <a:cubicBezTo>
                    <a:pt x="2935" y="249"/>
                    <a:pt x="2886" y="363"/>
                    <a:pt x="2821" y="494"/>
                  </a:cubicBezTo>
                  <a:cubicBezTo>
                    <a:pt x="2593" y="934"/>
                    <a:pt x="2348" y="1390"/>
                    <a:pt x="2202" y="1847"/>
                  </a:cubicBezTo>
                  <a:cubicBezTo>
                    <a:pt x="2006" y="2499"/>
                    <a:pt x="1680" y="2907"/>
                    <a:pt x="963" y="3021"/>
                  </a:cubicBezTo>
                  <a:cubicBezTo>
                    <a:pt x="718" y="3053"/>
                    <a:pt x="474" y="3200"/>
                    <a:pt x="245" y="3314"/>
                  </a:cubicBezTo>
                  <a:cubicBezTo>
                    <a:pt x="115" y="3412"/>
                    <a:pt x="1" y="3575"/>
                    <a:pt x="50" y="3754"/>
                  </a:cubicBezTo>
                  <a:cubicBezTo>
                    <a:pt x="66" y="3885"/>
                    <a:pt x="164" y="3999"/>
                    <a:pt x="311" y="4064"/>
                  </a:cubicBezTo>
                  <a:cubicBezTo>
                    <a:pt x="441" y="4097"/>
                    <a:pt x="539" y="4129"/>
                    <a:pt x="653" y="4162"/>
                  </a:cubicBezTo>
                  <a:lnTo>
                    <a:pt x="1631" y="4341"/>
                  </a:lnTo>
                  <a:cubicBezTo>
                    <a:pt x="1908" y="4374"/>
                    <a:pt x="1957" y="4439"/>
                    <a:pt x="1990" y="4700"/>
                  </a:cubicBezTo>
                  <a:cubicBezTo>
                    <a:pt x="2006" y="5010"/>
                    <a:pt x="2006" y="5320"/>
                    <a:pt x="2022" y="5629"/>
                  </a:cubicBezTo>
                  <a:cubicBezTo>
                    <a:pt x="2039" y="5809"/>
                    <a:pt x="2039" y="6021"/>
                    <a:pt x="2088" y="6200"/>
                  </a:cubicBezTo>
                  <a:cubicBezTo>
                    <a:pt x="2120" y="6461"/>
                    <a:pt x="2234" y="6575"/>
                    <a:pt x="2414" y="6608"/>
                  </a:cubicBezTo>
                  <a:cubicBezTo>
                    <a:pt x="2436" y="6612"/>
                    <a:pt x="2457" y="6614"/>
                    <a:pt x="2478" y="6614"/>
                  </a:cubicBezTo>
                  <a:cubicBezTo>
                    <a:pt x="2625" y="6614"/>
                    <a:pt x="2736" y="6512"/>
                    <a:pt x="2821" y="6298"/>
                  </a:cubicBezTo>
                  <a:cubicBezTo>
                    <a:pt x="2854" y="6184"/>
                    <a:pt x="2886" y="6070"/>
                    <a:pt x="2919" y="5955"/>
                  </a:cubicBezTo>
                  <a:cubicBezTo>
                    <a:pt x="3066" y="5532"/>
                    <a:pt x="3180" y="5075"/>
                    <a:pt x="3310" y="4651"/>
                  </a:cubicBezTo>
                  <a:cubicBezTo>
                    <a:pt x="3457" y="4097"/>
                    <a:pt x="3751" y="3738"/>
                    <a:pt x="4305" y="3526"/>
                  </a:cubicBezTo>
                  <a:cubicBezTo>
                    <a:pt x="4729" y="3379"/>
                    <a:pt x="5136" y="3184"/>
                    <a:pt x="5544" y="3004"/>
                  </a:cubicBezTo>
                  <a:cubicBezTo>
                    <a:pt x="5707" y="2939"/>
                    <a:pt x="5854" y="2858"/>
                    <a:pt x="5952" y="2711"/>
                  </a:cubicBezTo>
                  <a:cubicBezTo>
                    <a:pt x="6098" y="2515"/>
                    <a:pt x="5984" y="2222"/>
                    <a:pt x="5756" y="2222"/>
                  </a:cubicBezTo>
                  <a:cubicBezTo>
                    <a:pt x="5511" y="2222"/>
                    <a:pt x="5267" y="2238"/>
                    <a:pt x="5039" y="2287"/>
                  </a:cubicBezTo>
                  <a:cubicBezTo>
                    <a:pt x="4615" y="2352"/>
                    <a:pt x="4207" y="2434"/>
                    <a:pt x="3783" y="2483"/>
                  </a:cubicBezTo>
                  <a:cubicBezTo>
                    <a:pt x="3741" y="2492"/>
                    <a:pt x="3703" y="2496"/>
                    <a:pt x="3670" y="2496"/>
                  </a:cubicBezTo>
                  <a:cubicBezTo>
                    <a:pt x="3523" y="2496"/>
                    <a:pt x="3460" y="2408"/>
                    <a:pt x="3473" y="2222"/>
                  </a:cubicBezTo>
                  <a:cubicBezTo>
                    <a:pt x="3490" y="1814"/>
                    <a:pt x="3555" y="1423"/>
                    <a:pt x="3571" y="1146"/>
                  </a:cubicBezTo>
                  <a:cubicBezTo>
                    <a:pt x="3571" y="755"/>
                    <a:pt x="3588" y="494"/>
                    <a:pt x="3555" y="249"/>
                  </a:cubicBezTo>
                  <a:cubicBezTo>
                    <a:pt x="3539" y="119"/>
                    <a:pt x="3457" y="21"/>
                    <a:pt x="3327" y="5"/>
                  </a:cubicBezTo>
                  <a:cubicBezTo>
                    <a:pt x="3308" y="2"/>
                    <a:pt x="3290" y="1"/>
                    <a:pt x="3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995068" y="4111202"/>
              <a:ext cx="174496" cy="200043"/>
            </a:xfrm>
            <a:custGeom>
              <a:rect b="b" l="l" r="r" t="t"/>
              <a:pathLst>
                <a:path extrusionOk="0" h="6562" w="5724">
                  <a:moveTo>
                    <a:pt x="3030" y="0"/>
                  </a:moveTo>
                  <a:cubicBezTo>
                    <a:pt x="2939" y="0"/>
                    <a:pt x="2846" y="41"/>
                    <a:pt x="2773" y="122"/>
                  </a:cubicBezTo>
                  <a:cubicBezTo>
                    <a:pt x="2626" y="317"/>
                    <a:pt x="2544" y="562"/>
                    <a:pt x="2495" y="774"/>
                  </a:cubicBezTo>
                  <a:cubicBezTo>
                    <a:pt x="2349" y="1230"/>
                    <a:pt x="2251" y="1703"/>
                    <a:pt x="2137" y="2160"/>
                  </a:cubicBezTo>
                  <a:cubicBezTo>
                    <a:pt x="2088" y="2453"/>
                    <a:pt x="1941" y="2616"/>
                    <a:pt x="1631" y="2681"/>
                  </a:cubicBezTo>
                  <a:cubicBezTo>
                    <a:pt x="1289" y="2714"/>
                    <a:pt x="947" y="2845"/>
                    <a:pt x="588" y="2926"/>
                  </a:cubicBezTo>
                  <a:cubicBezTo>
                    <a:pt x="490" y="2942"/>
                    <a:pt x="392" y="2959"/>
                    <a:pt x="311" y="2975"/>
                  </a:cubicBezTo>
                  <a:cubicBezTo>
                    <a:pt x="131" y="3024"/>
                    <a:pt x="1" y="3138"/>
                    <a:pt x="1" y="3334"/>
                  </a:cubicBezTo>
                  <a:cubicBezTo>
                    <a:pt x="1" y="3497"/>
                    <a:pt x="99" y="3594"/>
                    <a:pt x="246" y="3660"/>
                  </a:cubicBezTo>
                  <a:cubicBezTo>
                    <a:pt x="376" y="3709"/>
                    <a:pt x="506" y="3758"/>
                    <a:pt x="653" y="3790"/>
                  </a:cubicBezTo>
                  <a:cubicBezTo>
                    <a:pt x="995" y="3904"/>
                    <a:pt x="1354" y="3986"/>
                    <a:pt x="1697" y="4067"/>
                  </a:cubicBezTo>
                  <a:cubicBezTo>
                    <a:pt x="1925" y="4100"/>
                    <a:pt x="2055" y="4230"/>
                    <a:pt x="2088" y="4491"/>
                  </a:cubicBezTo>
                  <a:cubicBezTo>
                    <a:pt x="2088" y="4801"/>
                    <a:pt x="2104" y="5094"/>
                    <a:pt x="2137" y="5404"/>
                  </a:cubicBezTo>
                  <a:cubicBezTo>
                    <a:pt x="2186" y="5747"/>
                    <a:pt x="2218" y="6089"/>
                    <a:pt x="2365" y="6382"/>
                  </a:cubicBezTo>
                  <a:cubicBezTo>
                    <a:pt x="2430" y="6496"/>
                    <a:pt x="2528" y="6562"/>
                    <a:pt x="2658" y="6562"/>
                  </a:cubicBezTo>
                  <a:cubicBezTo>
                    <a:pt x="2773" y="6562"/>
                    <a:pt x="2903" y="6513"/>
                    <a:pt x="2936" y="6382"/>
                  </a:cubicBezTo>
                  <a:cubicBezTo>
                    <a:pt x="3017" y="6187"/>
                    <a:pt x="3099" y="5975"/>
                    <a:pt x="3148" y="5779"/>
                  </a:cubicBezTo>
                  <a:cubicBezTo>
                    <a:pt x="3262" y="5274"/>
                    <a:pt x="3359" y="4752"/>
                    <a:pt x="3474" y="4247"/>
                  </a:cubicBezTo>
                  <a:cubicBezTo>
                    <a:pt x="3522" y="3937"/>
                    <a:pt x="3686" y="3806"/>
                    <a:pt x="3979" y="3741"/>
                  </a:cubicBezTo>
                  <a:cubicBezTo>
                    <a:pt x="4387" y="3660"/>
                    <a:pt x="4810" y="3562"/>
                    <a:pt x="5218" y="3448"/>
                  </a:cubicBezTo>
                  <a:cubicBezTo>
                    <a:pt x="5365" y="3431"/>
                    <a:pt x="5512" y="3366"/>
                    <a:pt x="5609" y="3268"/>
                  </a:cubicBezTo>
                  <a:cubicBezTo>
                    <a:pt x="5691" y="3203"/>
                    <a:pt x="5723" y="3122"/>
                    <a:pt x="5707" y="2959"/>
                  </a:cubicBezTo>
                  <a:cubicBezTo>
                    <a:pt x="5707" y="2910"/>
                    <a:pt x="5642" y="2796"/>
                    <a:pt x="5528" y="2730"/>
                  </a:cubicBezTo>
                  <a:cubicBezTo>
                    <a:pt x="5365" y="2698"/>
                    <a:pt x="5202" y="2681"/>
                    <a:pt x="5039" y="2649"/>
                  </a:cubicBezTo>
                  <a:cubicBezTo>
                    <a:pt x="4696" y="2616"/>
                    <a:pt x="4321" y="2600"/>
                    <a:pt x="3979" y="2535"/>
                  </a:cubicBezTo>
                  <a:cubicBezTo>
                    <a:pt x="3588" y="2470"/>
                    <a:pt x="3522" y="2388"/>
                    <a:pt x="3506" y="2029"/>
                  </a:cubicBezTo>
                  <a:cubicBezTo>
                    <a:pt x="3490" y="1654"/>
                    <a:pt x="3490" y="1312"/>
                    <a:pt x="3474" y="937"/>
                  </a:cubicBezTo>
                  <a:cubicBezTo>
                    <a:pt x="3441" y="692"/>
                    <a:pt x="3425" y="432"/>
                    <a:pt x="3311" y="187"/>
                  </a:cubicBezTo>
                  <a:cubicBezTo>
                    <a:pt x="3248" y="62"/>
                    <a:pt x="3141" y="0"/>
                    <a:pt x="3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 rot="3784839">
              <a:off x="-329172" y="4288681"/>
              <a:ext cx="999747" cy="980215"/>
            </a:xfrm>
            <a:custGeom>
              <a:rect b="b" l="l" r="r" t="t"/>
              <a:pathLst>
                <a:path extrusionOk="0" h="22874" w="23331">
                  <a:moveTo>
                    <a:pt x="10680" y="1455"/>
                  </a:moveTo>
                  <a:cubicBezTo>
                    <a:pt x="11082" y="1455"/>
                    <a:pt x="11489" y="1489"/>
                    <a:pt x="11902" y="1565"/>
                  </a:cubicBezTo>
                  <a:cubicBezTo>
                    <a:pt x="12114" y="1614"/>
                    <a:pt x="12342" y="1696"/>
                    <a:pt x="12571" y="1761"/>
                  </a:cubicBezTo>
                  <a:cubicBezTo>
                    <a:pt x="12620" y="1777"/>
                    <a:pt x="12668" y="1810"/>
                    <a:pt x="12717" y="1859"/>
                  </a:cubicBezTo>
                  <a:cubicBezTo>
                    <a:pt x="12668" y="1956"/>
                    <a:pt x="12652" y="2022"/>
                    <a:pt x="12636" y="2054"/>
                  </a:cubicBezTo>
                  <a:cubicBezTo>
                    <a:pt x="12489" y="2299"/>
                    <a:pt x="12310" y="2527"/>
                    <a:pt x="12163" y="2755"/>
                  </a:cubicBezTo>
                  <a:cubicBezTo>
                    <a:pt x="11804" y="3326"/>
                    <a:pt x="11511" y="3913"/>
                    <a:pt x="11315" y="4549"/>
                  </a:cubicBezTo>
                  <a:cubicBezTo>
                    <a:pt x="11206" y="4859"/>
                    <a:pt x="11178" y="4985"/>
                    <a:pt x="11078" y="4985"/>
                  </a:cubicBezTo>
                  <a:cubicBezTo>
                    <a:pt x="10999" y="4985"/>
                    <a:pt x="10875" y="4906"/>
                    <a:pt x="10631" y="4777"/>
                  </a:cubicBezTo>
                  <a:cubicBezTo>
                    <a:pt x="9440" y="4092"/>
                    <a:pt x="8332" y="3277"/>
                    <a:pt x="7256" y="2446"/>
                  </a:cubicBezTo>
                  <a:cubicBezTo>
                    <a:pt x="7093" y="2299"/>
                    <a:pt x="7093" y="2217"/>
                    <a:pt x="7321" y="2136"/>
                  </a:cubicBezTo>
                  <a:cubicBezTo>
                    <a:pt x="8420" y="1737"/>
                    <a:pt x="9529" y="1455"/>
                    <a:pt x="10680" y="1455"/>
                  </a:cubicBezTo>
                  <a:close/>
                  <a:moveTo>
                    <a:pt x="3927" y="1930"/>
                  </a:moveTo>
                  <a:cubicBezTo>
                    <a:pt x="4211" y="1930"/>
                    <a:pt x="4489" y="1970"/>
                    <a:pt x="4745" y="2054"/>
                  </a:cubicBezTo>
                  <a:cubicBezTo>
                    <a:pt x="4843" y="2103"/>
                    <a:pt x="4990" y="2119"/>
                    <a:pt x="5006" y="2217"/>
                  </a:cubicBezTo>
                  <a:cubicBezTo>
                    <a:pt x="5055" y="2348"/>
                    <a:pt x="4908" y="2380"/>
                    <a:pt x="4827" y="2446"/>
                  </a:cubicBezTo>
                  <a:cubicBezTo>
                    <a:pt x="4386" y="2755"/>
                    <a:pt x="3946" y="3081"/>
                    <a:pt x="3571" y="3440"/>
                  </a:cubicBezTo>
                  <a:cubicBezTo>
                    <a:pt x="2805" y="4174"/>
                    <a:pt x="2185" y="4973"/>
                    <a:pt x="1794" y="5951"/>
                  </a:cubicBezTo>
                  <a:cubicBezTo>
                    <a:pt x="1778" y="6016"/>
                    <a:pt x="1729" y="6081"/>
                    <a:pt x="1664" y="6163"/>
                  </a:cubicBezTo>
                  <a:cubicBezTo>
                    <a:pt x="1240" y="5592"/>
                    <a:pt x="1012" y="4940"/>
                    <a:pt x="1012" y="4206"/>
                  </a:cubicBezTo>
                  <a:cubicBezTo>
                    <a:pt x="1012" y="3733"/>
                    <a:pt x="1256" y="3310"/>
                    <a:pt x="1566" y="2935"/>
                  </a:cubicBezTo>
                  <a:cubicBezTo>
                    <a:pt x="2119" y="2307"/>
                    <a:pt x="3054" y="1930"/>
                    <a:pt x="3927" y="1930"/>
                  </a:cubicBezTo>
                  <a:close/>
                  <a:moveTo>
                    <a:pt x="16363" y="993"/>
                  </a:moveTo>
                  <a:cubicBezTo>
                    <a:pt x="16397" y="993"/>
                    <a:pt x="16432" y="994"/>
                    <a:pt x="16467" y="995"/>
                  </a:cubicBezTo>
                  <a:cubicBezTo>
                    <a:pt x="18505" y="1076"/>
                    <a:pt x="20152" y="1875"/>
                    <a:pt x="21260" y="3668"/>
                  </a:cubicBezTo>
                  <a:cubicBezTo>
                    <a:pt x="22124" y="5119"/>
                    <a:pt x="22434" y="6684"/>
                    <a:pt x="22353" y="8364"/>
                  </a:cubicBezTo>
                  <a:cubicBezTo>
                    <a:pt x="22336" y="8690"/>
                    <a:pt x="22288" y="8983"/>
                    <a:pt x="22255" y="9309"/>
                  </a:cubicBezTo>
                  <a:cubicBezTo>
                    <a:pt x="22124" y="10157"/>
                    <a:pt x="21554" y="11070"/>
                    <a:pt x="20885" y="11559"/>
                  </a:cubicBezTo>
                  <a:cubicBezTo>
                    <a:pt x="20788" y="11461"/>
                    <a:pt x="20788" y="11315"/>
                    <a:pt x="20739" y="11168"/>
                  </a:cubicBezTo>
                  <a:cubicBezTo>
                    <a:pt x="20657" y="10483"/>
                    <a:pt x="20462" y="9831"/>
                    <a:pt x="20201" y="9195"/>
                  </a:cubicBezTo>
                  <a:cubicBezTo>
                    <a:pt x="19434" y="7369"/>
                    <a:pt x="18521" y="5674"/>
                    <a:pt x="17282" y="4141"/>
                  </a:cubicBezTo>
                  <a:cubicBezTo>
                    <a:pt x="16565" y="3261"/>
                    <a:pt x="15750" y="2462"/>
                    <a:pt x="14788" y="1826"/>
                  </a:cubicBezTo>
                  <a:cubicBezTo>
                    <a:pt x="14739" y="1810"/>
                    <a:pt x="14690" y="1777"/>
                    <a:pt x="14625" y="1728"/>
                  </a:cubicBezTo>
                  <a:cubicBezTo>
                    <a:pt x="14511" y="1647"/>
                    <a:pt x="14511" y="1549"/>
                    <a:pt x="14674" y="1451"/>
                  </a:cubicBezTo>
                  <a:cubicBezTo>
                    <a:pt x="15198" y="1127"/>
                    <a:pt x="15765" y="993"/>
                    <a:pt x="16363" y="993"/>
                  </a:cubicBezTo>
                  <a:close/>
                  <a:moveTo>
                    <a:pt x="13728" y="2291"/>
                  </a:moveTo>
                  <a:cubicBezTo>
                    <a:pt x="13788" y="2291"/>
                    <a:pt x="13858" y="2323"/>
                    <a:pt x="13973" y="2380"/>
                  </a:cubicBezTo>
                  <a:cubicBezTo>
                    <a:pt x="14576" y="2739"/>
                    <a:pt x="15114" y="3147"/>
                    <a:pt x="15603" y="3636"/>
                  </a:cubicBezTo>
                  <a:cubicBezTo>
                    <a:pt x="16239" y="4239"/>
                    <a:pt x="16810" y="4907"/>
                    <a:pt x="17299" y="5641"/>
                  </a:cubicBezTo>
                  <a:cubicBezTo>
                    <a:pt x="18179" y="6945"/>
                    <a:pt x="18913" y="8331"/>
                    <a:pt x="19467" y="9798"/>
                  </a:cubicBezTo>
                  <a:cubicBezTo>
                    <a:pt x="19744" y="10565"/>
                    <a:pt x="19907" y="11396"/>
                    <a:pt x="19924" y="11999"/>
                  </a:cubicBezTo>
                  <a:cubicBezTo>
                    <a:pt x="19907" y="12146"/>
                    <a:pt x="20005" y="12391"/>
                    <a:pt x="19875" y="12456"/>
                  </a:cubicBezTo>
                  <a:cubicBezTo>
                    <a:pt x="19844" y="12469"/>
                    <a:pt x="19817" y="12475"/>
                    <a:pt x="19792" y="12475"/>
                  </a:cubicBezTo>
                  <a:cubicBezTo>
                    <a:pt x="19628" y="12475"/>
                    <a:pt x="19566" y="12229"/>
                    <a:pt x="19467" y="12130"/>
                  </a:cubicBezTo>
                  <a:cubicBezTo>
                    <a:pt x="19141" y="11787"/>
                    <a:pt x="18847" y="11396"/>
                    <a:pt x="18521" y="11070"/>
                  </a:cubicBezTo>
                  <a:cubicBezTo>
                    <a:pt x="17462" y="10027"/>
                    <a:pt x="16402" y="9016"/>
                    <a:pt x="15244" y="8070"/>
                  </a:cubicBezTo>
                  <a:cubicBezTo>
                    <a:pt x="15016" y="7907"/>
                    <a:pt x="14788" y="7728"/>
                    <a:pt x="14592" y="7548"/>
                  </a:cubicBezTo>
                  <a:cubicBezTo>
                    <a:pt x="13859" y="6896"/>
                    <a:pt x="13125" y="6244"/>
                    <a:pt x="12245" y="5755"/>
                  </a:cubicBezTo>
                  <a:cubicBezTo>
                    <a:pt x="11935" y="5592"/>
                    <a:pt x="11967" y="5559"/>
                    <a:pt x="12049" y="5233"/>
                  </a:cubicBezTo>
                  <a:cubicBezTo>
                    <a:pt x="12310" y="4206"/>
                    <a:pt x="12815" y="3277"/>
                    <a:pt x="13484" y="2462"/>
                  </a:cubicBezTo>
                  <a:cubicBezTo>
                    <a:pt x="13593" y="2343"/>
                    <a:pt x="13652" y="2291"/>
                    <a:pt x="13728" y="2291"/>
                  </a:cubicBezTo>
                  <a:close/>
                  <a:moveTo>
                    <a:pt x="11931" y="6657"/>
                  </a:moveTo>
                  <a:cubicBezTo>
                    <a:pt x="12084" y="6657"/>
                    <a:pt x="12266" y="6845"/>
                    <a:pt x="12424" y="6945"/>
                  </a:cubicBezTo>
                  <a:cubicBezTo>
                    <a:pt x="12636" y="7092"/>
                    <a:pt x="12848" y="7255"/>
                    <a:pt x="13043" y="7418"/>
                  </a:cubicBezTo>
                  <a:cubicBezTo>
                    <a:pt x="14397" y="8657"/>
                    <a:pt x="15864" y="9782"/>
                    <a:pt x="17201" y="11086"/>
                  </a:cubicBezTo>
                  <a:cubicBezTo>
                    <a:pt x="17690" y="11559"/>
                    <a:pt x="18195" y="12016"/>
                    <a:pt x="18619" y="12570"/>
                  </a:cubicBezTo>
                  <a:cubicBezTo>
                    <a:pt x="18701" y="12668"/>
                    <a:pt x="18782" y="12782"/>
                    <a:pt x="18847" y="12880"/>
                  </a:cubicBezTo>
                  <a:cubicBezTo>
                    <a:pt x="18945" y="13026"/>
                    <a:pt x="18913" y="13124"/>
                    <a:pt x="18750" y="13189"/>
                  </a:cubicBezTo>
                  <a:cubicBezTo>
                    <a:pt x="18098" y="13467"/>
                    <a:pt x="17396" y="13613"/>
                    <a:pt x="16679" y="13695"/>
                  </a:cubicBezTo>
                  <a:cubicBezTo>
                    <a:pt x="16668" y="13696"/>
                    <a:pt x="16657" y="13697"/>
                    <a:pt x="16646" y="13697"/>
                  </a:cubicBezTo>
                  <a:cubicBezTo>
                    <a:pt x="16530" y="13697"/>
                    <a:pt x="16433" y="13617"/>
                    <a:pt x="16418" y="13483"/>
                  </a:cubicBezTo>
                  <a:cubicBezTo>
                    <a:pt x="16337" y="13075"/>
                    <a:pt x="16255" y="12668"/>
                    <a:pt x="16092" y="12309"/>
                  </a:cubicBezTo>
                  <a:cubicBezTo>
                    <a:pt x="15261" y="10434"/>
                    <a:pt x="13989" y="8967"/>
                    <a:pt x="12163" y="8021"/>
                  </a:cubicBezTo>
                  <a:cubicBezTo>
                    <a:pt x="12098" y="7989"/>
                    <a:pt x="12033" y="7972"/>
                    <a:pt x="11984" y="7940"/>
                  </a:cubicBezTo>
                  <a:cubicBezTo>
                    <a:pt x="11739" y="7891"/>
                    <a:pt x="11658" y="7712"/>
                    <a:pt x="11690" y="7467"/>
                  </a:cubicBezTo>
                  <a:lnTo>
                    <a:pt x="11690" y="7320"/>
                  </a:lnTo>
                  <a:cubicBezTo>
                    <a:pt x="11755" y="7108"/>
                    <a:pt x="11658" y="6782"/>
                    <a:pt x="11870" y="6668"/>
                  </a:cubicBezTo>
                  <a:cubicBezTo>
                    <a:pt x="11889" y="6660"/>
                    <a:pt x="11910" y="6657"/>
                    <a:pt x="11931" y="6657"/>
                  </a:cubicBezTo>
                  <a:close/>
                  <a:moveTo>
                    <a:pt x="11780" y="8918"/>
                  </a:moveTo>
                  <a:cubicBezTo>
                    <a:pt x="11803" y="8918"/>
                    <a:pt x="11827" y="8923"/>
                    <a:pt x="11853" y="8934"/>
                  </a:cubicBezTo>
                  <a:cubicBezTo>
                    <a:pt x="12000" y="9016"/>
                    <a:pt x="12163" y="9065"/>
                    <a:pt x="12310" y="9179"/>
                  </a:cubicBezTo>
                  <a:cubicBezTo>
                    <a:pt x="13647" y="10043"/>
                    <a:pt x="14609" y="11217"/>
                    <a:pt x="15244" y="12684"/>
                  </a:cubicBezTo>
                  <a:cubicBezTo>
                    <a:pt x="15391" y="12978"/>
                    <a:pt x="15440" y="13287"/>
                    <a:pt x="15489" y="13613"/>
                  </a:cubicBezTo>
                  <a:cubicBezTo>
                    <a:pt x="15505" y="13793"/>
                    <a:pt x="15424" y="13907"/>
                    <a:pt x="15244" y="13923"/>
                  </a:cubicBezTo>
                  <a:cubicBezTo>
                    <a:pt x="14918" y="13956"/>
                    <a:pt x="14576" y="13988"/>
                    <a:pt x="14217" y="14021"/>
                  </a:cubicBezTo>
                  <a:cubicBezTo>
                    <a:pt x="13516" y="14086"/>
                    <a:pt x="12815" y="14151"/>
                    <a:pt x="12098" y="14200"/>
                  </a:cubicBezTo>
                  <a:cubicBezTo>
                    <a:pt x="12016" y="14200"/>
                    <a:pt x="11919" y="14200"/>
                    <a:pt x="11853" y="14184"/>
                  </a:cubicBezTo>
                  <a:cubicBezTo>
                    <a:pt x="11707" y="14184"/>
                    <a:pt x="11625" y="14119"/>
                    <a:pt x="11576" y="13988"/>
                  </a:cubicBezTo>
                  <a:cubicBezTo>
                    <a:pt x="11413" y="13613"/>
                    <a:pt x="11299" y="13222"/>
                    <a:pt x="11348" y="12798"/>
                  </a:cubicBezTo>
                  <a:cubicBezTo>
                    <a:pt x="11462" y="11673"/>
                    <a:pt x="11544" y="10581"/>
                    <a:pt x="11592" y="9456"/>
                  </a:cubicBezTo>
                  <a:cubicBezTo>
                    <a:pt x="11609" y="9342"/>
                    <a:pt x="11609" y="9195"/>
                    <a:pt x="11625" y="9065"/>
                  </a:cubicBezTo>
                  <a:cubicBezTo>
                    <a:pt x="11650" y="8977"/>
                    <a:pt x="11704" y="8918"/>
                    <a:pt x="11780" y="8918"/>
                  </a:cubicBezTo>
                  <a:close/>
                  <a:moveTo>
                    <a:pt x="14951" y="14901"/>
                  </a:moveTo>
                  <a:cubicBezTo>
                    <a:pt x="15000" y="14901"/>
                    <a:pt x="15081" y="14918"/>
                    <a:pt x="15098" y="14967"/>
                  </a:cubicBezTo>
                  <a:cubicBezTo>
                    <a:pt x="15114" y="14999"/>
                    <a:pt x="15098" y="15081"/>
                    <a:pt x="15065" y="15130"/>
                  </a:cubicBezTo>
                  <a:cubicBezTo>
                    <a:pt x="14695" y="15586"/>
                    <a:pt x="14232" y="15772"/>
                    <a:pt x="13718" y="15772"/>
                  </a:cubicBezTo>
                  <a:cubicBezTo>
                    <a:pt x="13552" y="15772"/>
                    <a:pt x="13381" y="15752"/>
                    <a:pt x="13206" y="15716"/>
                  </a:cubicBezTo>
                  <a:cubicBezTo>
                    <a:pt x="12880" y="15651"/>
                    <a:pt x="12554" y="15505"/>
                    <a:pt x="12261" y="15146"/>
                  </a:cubicBezTo>
                  <a:cubicBezTo>
                    <a:pt x="12554" y="15097"/>
                    <a:pt x="12750" y="15064"/>
                    <a:pt x="12978" y="15064"/>
                  </a:cubicBezTo>
                  <a:cubicBezTo>
                    <a:pt x="13630" y="14999"/>
                    <a:pt x="14299" y="14967"/>
                    <a:pt x="14951" y="14901"/>
                  </a:cubicBezTo>
                  <a:close/>
                  <a:moveTo>
                    <a:pt x="8394" y="9686"/>
                  </a:moveTo>
                  <a:cubicBezTo>
                    <a:pt x="8738" y="9686"/>
                    <a:pt x="9027" y="9829"/>
                    <a:pt x="9245" y="10124"/>
                  </a:cubicBezTo>
                  <a:cubicBezTo>
                    <a:pt x="9473" y="10434"/>
                    <a:pt x="9620" y="10760"/>
                    <a:pt x="9734" y="11103"/>
                  </a:cubicBezTo>
                  <a:cubicBezTo>
                    <a:pt x="9978" y="11787"/>
                    <a:pt x="10125" y="12472"/>
                    <a:pt x="10304" y="13141"/>
                  </a:cubicBezTo>
                  <a:cubicBezTo>
                    <a:pt x="10386" y="13499"/>
                    <a:pt x="10272" y="13825"/>
                    <a:pt x="10223" y="14168"/>
                  </a:cubicBezTo>
                  <a:cubicBezTo>
                    <a:pt x="10223" y="14249"/>
                    <a:pt x="10141" y="14314"/>
                    <a:pt x="10060" y="14331"/>
                  </a:cubicBezTo>
                  <a:cubicBezTo>
                    <a:pt x="9848" y="14363"/>
                    <a:pt x="9603" y="14412"/>
                    <a:pt x="9375" y="14428"/>
                  </a:cubicBezTo>
                  <a:cubicBezTo>
                    <a:pt x="7810" y="14640"/>
                    <a:pt x="6294" y="15048"/>
                    <a:pt x="4957" y="15896"/>
                  </a:cubicBezTo>
                  <a:cubicBezTo>
                    <a:pt x="4908" y="15912"/>
                    <a:pt x="4875" y="15912"/>
                    <a:pt x="4729" y="15961"/>
                  </a:cubicBezTo>
                  <a:cubicBezTo>
                    <a:pt x="4794" y="14037"/>
                    <a:pt x="5136" y="12293"/>
                    <a:pt x="6441" y="10842"/>
                  </a:cubicBezTo>
                  <a:cubicBezTo>
                    <a:pt x="6767" y="10483"/>
                    <a:pt x="7125" y="10157"/>
                    <a:pt x="7582" y="9929"/>
                  </a:cubicBezTo>
                  <a:cubicBezTo>
                    <a:pt x="7745" y="9847"/>
                    <a:pt x="7924" y="9766"/>
                    <a:pt x="8104" y="9717"/>
                  </a:cubicBezTo>
                  <a:cubicBezTo>
                    <a:pt x="8204" y="9696"/>
                    <a:pt x="8301" y="9686"/>
                    <a:pt x="8394" y="9686"/>
                  </a:cubicBezTo>
                  <a:close/>
                  <a:moveTo>
                    <a:pt x="7591" y="7817"/>
                  </a:moveTo>
                  <a:cubicBezTo>
                    <a:pt x="7759" y="7817"/>
                    <a:pt x="7930" y="7826"/>
                    <a:pt x="8104" y="7842"/>
                  </a:cubicBezTo>
                  <a:cubicBezTo>
                    <a:pt x="8886" y="7923"/>
                    <a:pt x="9636" y="8135"/>
                    <a:pt x="10370" y="8347"/>
                  </a:cubicBezTo>
                  <a:cubicBezTo>
                    <a:pt x="10631" y="8429"/>
                    <a:pt x="10679" y="8494"/>
                    <a:pt x="10679" y="8755"/>
                  </a:cubicBezTo>
                  <a:cubicBezTo>
                    <a:pt x="10679" y="9065"/>
                    <a:pt x="10663" y="9391"/>
                    <a:pt x="10631" y="9717"/>
                  </a:cubicBezTo>
                  <a:cubicBezTo>
                    <a:pt x="10614" y="9961"/>
                    <a:pt x="10712" y="10206"/>
                    <a:pt x="10533" y="10434"/>
                  </a:cubicBezTo>
                  <a:cubicBezTo>
                    <a:pt x="10321" y="10271"/>
                    <a:pt x="10304" y="10027"/>
                    <a:pt x="10174" y="9847"/>
                  </a:cubicBezTo>
                  <a:cubicBezTo>
                    <a:pt x="10093" y="9733"/>
                    <a:pt x="10027" y="9619"/>
                    <a:pt x="9946" y="9521"/>
                  </a:cubicBezTo>
                  <a:cubicBezTo>
                    <a:pt x="9525" y="9007"/>
                    <a:pt x="9013" y="8745"/>
                    <a:pt x="8427" y="8745"/>
                  </a:cubicBezTo>
                  <a:cubicBezTo>
                    <a:pt x="8194" y="8745"/>
                    <a:pt x="7950" y="8786"/>
                    <a:pt x="7696" y="8869"/>
                  </a:cubicBezTo>
                  <a:cubicBezTo>
                    <a:pt x="7174" y="9048"/>
                    <a:pt x="6701" y="9358"/>
                    <a:pt x="6278" y="9717"/>
                  </a:cubicBezTo>
                  <a:cubicBezTo>
                    <a:pt x="5120" y="10744"/>
                    <a:pt x="4403" y="12048"/>
                    <a:pt x="4077" y="13548"/>
                  </a:cubicBezTo>
                  <a:cubicBezTo>
                    <a:pt x="3865" y="14461"/>
                    <a:pt x="3767" y="15390"/>
                    <a:pt x="3816" y="16303"/>
                  </a:cubicBezTo>
                  <a:cubicBezTo>
                    <a:pt x="3816" y="16581"/>
                    <a:pt x="3767" y="16825"/>
                    <a:pt x="3522" y="17037"/>
                  </a:cubicBezTo>
                  <a:cubicBezTo>
                    <a:pt x="3343" y="17200"/>
                    <a:pt x="3180" y="17428"/>
                    <a:pt x="3017" y="17608"/>
                  </a:cubicBezTo>
                  <a:cubicBezTo>
                    <a:pt x="2944" y="17695"/>
                    <a:pt x="2888" y="17740"/>
                    <a:pt x="2840" y="17740"/>
                  </a:cubicBezTo>
                  <a:cubicBezTo>
                    <a:pt x="2781" y="17740"/>
                    <a:pt x="2736" y="17671"/>
                    <a:pt x="2691" y="17526"/>
                  </a:cubicBezTo>
                  <a:cubicBezTo>
                    <a:pt x="2397" y="16597"/>
                    <a:pt x="2267" y="15635"/>
                    <a:pt x="2283" y="14901"/>
                  </a:cubicBezTo>
                  <a:cubicBezTo>
                    <a:pt x="2234" y="12309"/>
                    <a:pt x="3164" y="10369"/>
                    <a:pt x="4892" y="8820"/>
                  </a:cubicBezTo>
                  <a:cubicBezTo>
                    <a:pt x="5675" y="8121"/>
                    <a:pt x="6578" y="7817"/>
                    <a:pt x="7591" y="7817"/>
                  </a:cubicBezTo>
                  <a:close/>
                  <a:moveTo>
                    <a:pt x="9822" y="15274"/>
                  </a:moveTo>
                  <a:cubicBezTo>
                    <a:pt x="9961" y="15274"/>
                    <a:pt x="10041" y="15355"/>
                    <a:pt x="10011" y="15505"/>
                  </a:cubicBezTo>
                  <a:cubicBezTo>
                    <a:pt x="9897" y="15994"/>
                    <a:pt x="9799" y="16483"/>
                    <a:pt x="9685" y="16956"/>
                  </a:cubicBezTo>
                  <a:cubicBezTo>
                    <a:pt x="9440" y="17901"/>
                    <a:pt x="9147" y="18814"/>
                    <a:pt x="8674" y="19662"/>
                  </a:cubicBezTo>
                  <a:cubicBezTo>
                    <a:pt x="8378" y="20245"/>
                    <a:pt x="8303" y="20471"/>
                    <a:pt x="8099" y="20471"/>
                  </a:cubicBezTo>
                  <a:cubicBezTo>
                    <a:pt x="7944" y="20471"/>
                    <a:pt x="7714" y="20339"/>
                    <a:pt x="7256" y="20135"/>
                  </a:cubicBezTo>
                  <a:cubicBezTo>
                    <a:pt x="6750" y="19906"/>
                    <a:pt x="6294" y="19564"/>
                    <a:pt x="5886" y="19173"/>
                  </a:cubicBezTo>
                  <a:cubicBezTo>
                    <a:pt x="5430" y="18733"/>
                    <a:pt x="5136" y="18195"/>
                    <a:pt x="4957" y="17591"/>
                  </a:cubicBezTo>
                  <a:cubicBezTo>
                    <a:pt x="4908" y="17494"/>
                    <a:pt x="4892" y="17379"/>
                    <a:pt x="4892" y="17379"/>
                  </a:cubicBezTo>
                  <a:cubicBezTo>
                    <a:pt x="4843" y="17135"/>
                    <a:pt x="4924" y="17053"/>
                    <a:pt x="5022" y="16939"/>
                  </a:cubicBezTo>
                  <a:cubicBezTo>
                    <a:pt x="5430" y="16629"/>
                    <a:pt x="5837" y="16369"/>
                    <a:pt x="6294" y="16157"/>
                  </a:cubicBezTo>
                  <a:cubicBezTo>
                    <a:pt x="7419" y="15668"/>
                    <a:pt x="8576" y="15407"/>
                    <a:pt x="9783" y="15276"/>
                  </a:cubicBezTo>
                  <a:cubicBezTo>
                    <a:pt x="9796" y="15275"/>
                    <a:pt x="9810" y="15274"/>
                    <a:pt x="9822" y="15274"/>
                  </a:cubicBezTo>
                  <a:close/>
                  <a:moveTo>
                    <a:pt x="19444" y="13928"/>
                  </a:moveTo>
                  <a:cubicBezTo>
                    <a:pt x="19590" y="13928"/>
                    <a:pt x="19679" y="14044"/>
                    <a:pt x="19679" y="14249"/>
                  </a:cubicBezTo>
                  <a:cubicBezTo>
                    <a:pt x="19679" y="14363"/>
                    <a:pt x="19663" y="14461"/>
                    <a:pt x="19646" y="14575"/>
                  </a:cubicBezTo>
                  <a:cubicBezTo>
                    <a:pt x="19304" y="15977"/>
                    <a:pt x="18701" y="17282"/>
                    <a:pt x="17706" y="18358"/>
                  </a:cubicBezTo>
                  <a:cubicBezTo>
                    <a:pt x="16549" y="19597"/>
                    <a:pt x="15114" y="20347"/>
                    <a:pt x="13516" y="20754"/>
                  </a:cubicBezTo>
                  <a:cubicBezTo>
                    <a:pt x="12783" y="20934"/>
                    <a:pt x="12016" y="20982"/>
                    <a:pt x="11250" y="21015"/>
                  </a:cubicBezTo>
                  <a:cubicBezTo>
                    <a:pt x="10631" y="20999"/>
                    <a:pt x="9978" y="20950"/>
                    <a:pt x="9375" y="20803"/>
                  </a:cubicBezTo>
                  <a:cubicBezTo>
                    <a:pt x="9245" y="20787"/>
                    <a:pt x="9212" y="20705"/>
                    <a:pt x="9277" y="20575"/>
                  </a:cubicBezTo>
                  <a:cubicBezTo>
                    <a:pt x="10141" y="19010"/>
                    <a:pt x="10614" y="17298"/>
                    <a:pt x="10957" y="15553"/>
                  </a:cubicBezTo>
                  <a:cubicBezTo>
                    <a:pt x="10989" y="15488"/>
                    <a:pt x="10989" y="15423"/>
                    <a:pt x="11022" y="15358"/>
                  </a:cubicBezTo>
                  <a:cubicBezTo>
                    <a:pt x="11033" y="15335"/>
                    <a:pt x="11068" y="15297"/>
                    <a:pt x="11109" y="15297"/>
                  </a:cubicBezTo>
                  <a:cubicBezTo>
                    <a:pt x="11128" y="15297"/>
                    <a:pt x="11148" y="15305"/>
                    <a:pt x="11169" y="15325"/>
                  </a:cubicBezTo>
                  <a:cubicBezTo>
                    <a:pt x="11250" y="15407"/>
                    <a:pt x="11332" y="15505"/>
                    <a:pt x="11413" y="15602"/>
                  </a:cubicBezTo>
                  <a:cubicBezTo>
                    <a:pt x="11993" y="16334"/>
                    <a:pt x="12748" y="16680"/>
                    <a:pt x="13618" y="16680"/>
                  </a:cubicBezTo>
                  <a:cubicBezTo>
                    <a:pt x="13776" y="16680"/>
                    <a:pt x="13938" y="16668"/>
                    <a:pt x="14103" y="16646"/>
                  </a:cubicBezTo>
                  <a:cubicBezTo>
                    <a:pt x="15000" y="16548"/>
                    <a:pt x="15668" y="16043"/>
                    <a:pt x="16060" y="15244"/>
                  </a:cubicBezTo>
                  <a:cubicBezTo>
                    <a:pt x="16255" y="14820"/>
                    <a:pt x="16532" y="14657"/>
                    <a:pt x="16973" y="14592"/>
                  </a:cubicBezTo>
                  <a:cubicBezTo>
                    <a:pt x="17771" y="14494"/>
                    <a:pt x="18538" y="14298"/>
                    <a:pt x="19271" y="13972"/>
                  </a:cubicBezTo>
                  <a:cubicBezTo>
                    <a:pt x="19335" y="13942"/>
                    <a:pt x="19393" y="13928"/>
                    <a:pt x="19444" y="13928"/>
                  </a:cubicBezTo>
                  <a:close/>
                  <a:moveTo>
                    <a:pt x="3995" y="17934"/>
                  </a:moveTo>
                  <a:cubicBezTo>
                    <a:pt x="4093" y="17999"/>
                    <a:pt x="4142" y="18097"/>
                    <a:pt x="4142" y="18195"/>
                  </a:cubicBezTo>
                  <a:cubicBezTo>
                    <a:pt x="4566" y="19352"/>
                    <a:pt x="5381" y="20167"/>
                    <a:pt x="6441" y="20787"/>
                  </a:cubicBezTo>
                  <a:cubicBezTo>
                    <a:pt x="6636" y="20917"/>
                    <a:pt x="6864" y="20982"/>
                    <a:pt x="7076" y="21113"/>
                  </a:cubicBezTo>
                  <a:cubicBezTo>
                    <a:pt x="7174" y="21178"/>
                    <a:pt x="7354" y="21178"/>
                    <a:pt x="7337" y="21341"/>
                  </a:cubicBezTo>
                  <a:cubicBezTo>
                    <a:pt x="7321" y="21455"/>
                    <a:pt x="7158" y="21504"/>
                    <a:pt x="7044" y="21569"/>
                  </a:cubicBezTo>
                  <a:cubicBezTo>
                    <a:pt x="7011" y="21586"/>
                    <a:pt x="6962" y="21602"/>
                    <a:pt x="6930" y="21602"/>
                  </a:cubicBezTo>
                  <a:cubicBezTo>
                    <a:pt x="6676" y="21602"/>
                    <a:pt x="6419" y="21620"/>
                    <a:pt x="6165" y="21620"/>
                  </a:cubicBezTo>
                  <a:cubicBezTo>
                    <a:pt x="5699" y="21620"/>
                    <a:pt x="5244" y="21559"/>
                    <a:pt x="4843" y="21211"/>
                  </a:cubicBezTo>
                  <a:cubicBezTo>
                    <a:pt x="4191" y="20640"/>
                    <a:pt x="3734" y="19939"/>
                    <a:pt x="3343" y="19156"/>
                  </a:cubicBezTo>
                  <a:cubicBezTo>
                    <a:pt x="3278" y="19010"/>
                    <a:pt x="3278" y="18879"/>
                    <a:pt x="3359" y="18733"/>
                  </a:cubicBezTo>
                  <a:cubicBezTo>
                    <a:pt x="3539" y="18439"/>
                    <a:pt x="3734" y="18162"/>
                    <a:pt x="3995" y="17934"/>
                  </a:cubicBezTo>
                  <a:close/>
                  <a:moveTo>
                    <a:pt x="20364" y="15456"/>
                  </a:moveTo>
                  <a:cubicBezTo>
                    <a:pt x="20690" y="15912"/>
                    <a:pt x="20804" y="16352"/>
                    <a:pt x="20983" y="16760"/>
                  </a:cubicBezTo>
                  <a:cubicBezTo>
                    <a:pt x="21277" y="17510"/>
                    <a:pt x="21358" y="18309"/>
                    <a:pt x="21260" y="19091"/>
                  </a:cubicBezTo>
                  <a:cubicBezTo>
                    <a:pt x="21114" y="20216"/>
                    <a:pt x="20527" y="20999"/>
                    <a:pt x="19483" y="21439"/>
                  </a:cubicBezTo>
                  <a:cubicBezTo>
                    <a:pt x="18750" y="21765"/>
                    <a:pt x="17951" y="21863"/>
                    <a:pt x="17152" y="21912"/>
                  </a:cubicBezTo>
                  <a:cubicBezTo>
                    <a:pt x="16395" y="21955"/>
                    <a:pt x="15637" y="21975"/>
                    <a:pt x="14878" y="21975"/>
                  </a:cubicBezTo>
                  <a:cubicBezTo>
                    <a:pt x="14198" y="21975"/>
                    <a:pt x="13517" y="21959"/>
                    <a:pt x="12832" y="21928"/>
                  </a:cubicBezTo>
                  <a:cubicBezTo>
                    <a:pt x="12783" y="21928"/>
                    <a:pt x="12717" y="21912"/>
                    <a:pt x="12538" y="21895"/>
                  </a:cubicBezTo>
                  <a:cubicBezTo>
                    <a:pt x="13793" y="21683"/>
                    <a:pt x="14918" y="21374"/>
                    <a:pt x="15978" y="20836"/>
                  </a:cubicBezTo>
                  <a:cubicBezTo>
                    <a:pt x="17038" y="20281"/>
                    <a:pt x="17951" y="19548"/>
                    <a:pt x="18701" y="18635"/>
                  </a:cubicBezTo>
                  <a:cubicBezTo>
                    <a:pt x="19467" y="17705"/>
                    <a:pt x="19972" y="16646"/>
                    <a:pt x="20364" y="15456"/>
                  </a:cubicBezTo>
                  <a:close/>
                  <a:moveTo>
                    <a:pt x="16288" y="0"/>
                  </a:moveTo>
                  <a:cubicBezTo>
                    <a:pt x="15391" y="0"/>
                    <a:pt x="14543" y="293"/>
                    <a:pt x="13842" y="864"/>
                  </a:cubicBezTo>
                  <a:cubicBezTo>
                    <a:pt x="13694" y="973"/>
                    <a:pt x="13558" y="1021"/>
                    <a:pt x="13416" y="1021"/>
                  </a:cubicBezTo>
                  <a:cubicBezTo>
                    <a:pt x="13323" y="1021"/>
                    <a:pt x="13228" y="1001"/>
                    <a:pt x="13125" y="962"/>
                  </a:cubicBezTo>
                  <a:cubicBezTo>
                    <a:pt x="12880" y="864"/>
                    <a:pt x="12587" y="783"/>
                    <a:pt x="12326" y="717"/>
                  </a:cubicBezTo>
                  <a:cubicBezTo>
                    <a:pt x="11812" y="596"/>
                    <a:pt x="11297" y="544"/>
                    <a:pt x="10784" y="544"/>
                  </a:cubicBezTo>
                  <a:cubicBezTo>
                    <a:pt x="10061" y="544"/>
                    <a:pt x="9340" y="646"/>
                    <a:pt x="8625" y="799"/>
                  </a:cubicBezTo>
                  <a:cubicBezTo>
                    <a:pt x="7892" y="962"/>
                    <a:pt x="7158" y="1190"/>
                    <a:pt x="6473" y="1516"/>
                  </a:cubicBezTo>
                  <a:cubicBezTo>
                    <a:pt x="6367" y="1565"/>
                    <a:pt x="6265" y="1590"/>
                    <a:pt x="6165" y="1590"/>
                  </a:cubicBezTo>
                  <a:cubicBezTo>
                    <a:pt x="6066" y="1590"/>
                    <a:pt x="5968" y="1565"/>
                    <a:pt x="5870" y="1516"/>
                  </a:cubicBezTo>
                  <a:cubicBezTo>
                    <a:pt x="5625" y="1386"/>
                    <a:pt x="5365" y="1272"/>
                    <a:pt x="5087" y="1190"/>
                  </a:cubicBezTo>
                  <a:cubicBezTo>
                    <a:pt x="4696" y="1048"/>
                    <a:pt x="4278" y="980"/>
                    <a:pt x="3858" y="980"/>
                  </a:cubicBezTo>
                  <a:cubicBezTo>
                    <a:pt x="2735" y="980"/>
                    <a:pt x="1593" y="1466"/>
                    <a:pt x="881" y="2331"/>
                  </a:cubicBezTo>
                  <a:cubicBezTo>
                    <a:pt x="343" y="2935"/>
                    <a:pt x="1" y="3668"/>
                    <a:pt x="99" y="4500"/>
                  </a:cubicBezTo>
                  <a:cubicBezTo>
                    <a:pt x="229" y="5429"/>
                    <a:pt x="571" y="6261"/>
                    <a:pt x="1175" y="6945"/>
                  </a:cubicBezTo>
                  <a:cubicBezTo>
                    <a:pt x="1256" y="7059"/>
                    <a:pt x="1370" y="7141"/>
                    <a:pt x="1468" y="7222"/>
                  </a:cubicBezTo>
                  <a:cubicBezTo>
                    <a:pt x="1536" y="7268"/>
                    <a:pt x="1611" y="7292"/>
                    <a:pt x="1687" y="7292"/>
                  </a:cubicBezTo>
                  <a:cubicBezTo>
                    <a:pt x="1774" y="7292"/>
                    <a:pt x="1862" y="7260"/>
                    <a:pt x="1941" y="7190"/>
                  </a:cubicBezTo>
                  <a:cubicBezTo>
                    <a:pt x="2153" y="6994"/>
                    <a:pt x="2430" y="6782"/>
                    <a:pt x="2528" y="6456"/>
                  </a:cubicBezTo>
                  <a:cubicBezTo>
                    <a:pt x="3098" y="4744"/>
                    <a:pt x="4386" y="3668"/>
                    <a:pt x="5870" y="2772"/>
                  </a:cubicBezTo>
                  <a:cubicBezTo>
                    <a:pt x="5921" y="2735"/>
                    <a:pt x="5973" y="2718"/>
                    <a:pt x="6024" y="2718"/>
                  </a:cubicBezTo>
                  <a:cubicBezTo>
                    <a:pt x="6087" y="2718"/>
                    <a:pt x="6150" y="2743"/>
                    <a:pt x="6212" y="2788"/>
                  </a:cubicBezTo>
                  <a:cubicBezTo>
                    <a:pt x="6506" y="3016"/>
                    <a:pt x="6799" y="3228"/>
                    <a:pt x="7093" y="3440"/>
                  </a:cubicBezTo>
                  <a:cubicBezTo>
                    <a:pt x="7989" y="4157"/>
                    <a:pt x="8902" y="4810"/>
                    <a:pt x="9897" y="5380"/>
                  </a:cubicBezTo>
                  <a:cubicBezTo>
                    <a:pt x="10223" y="5592"/>
                    <a:pt x="10679" y="5690"/>
                    <a:pt x="10843" y="6032"/>
                  </a:cubicBezTo>
                  <a:cubicBezTo>
                    <a:pt x="11006" y="6391"/>
                    <a:pt x="10761" y="6831"/>
                    <a:pt x="10761" y="7239"/>
                  </a:cubicBezTo>
                  <a:cubicBezTo>
                    <a:pt x="10761" y="7255"/>
                    <a:pt x="10745" y="7271"/>
                    <a:pt x="10745" y="7304"/>
                  </a:cubicBezTo>
                  <a:cubicBezTo>
                    <a:pt x="10706" y="7381"/>
                    <a:pt x="10658" y="7407"/>
                    <a:pt x="10592" y="7407"/>
                  </a:cubicBezTo>
                  <a:cubicBezTo>
                    <a:pt x="10573" y="7407"/>
                    <a:pt x="10554" y="7405"/>
                    <a:pt x="10533" y="7402"/>
                  </a:cubicBezTo>
                  <a:cubicBezTo>
                    <a:pt x="10353" y="7353"/>
                    <a:pt x="10174" y="7304"/>
                    <a:pt x="9978" y="7255"/>
                  </a:cubicBezTo>
                  <a:cubicBezTo>
                    <a:pt x="9359" y="7092"/>
                    <a:pt x="8739" y="6945"/>
                    <a:pt x="8087" y="6896"/>
                  </a:cubicBezTo>
                  <a:cubicBezTo>
                    <a:pt x="7907" y="6880"/>
                    <a:pt x="7729" y="6872"/>
                    <a:pt x="7552" y="6872"/>
                  </a:cubicBezTo>
                  <a:cubicBezTo>
                    <a:pt x="6495" y="6872"/>
                    <a:pt x="5497" y="7169"/>
                    <a:pt x="4631" y="7826"/>
                  </a:cubicBezTo>
                  <a:cubicBezTo>
                    <a:pt x="2952" y="9114"/>
                    <a:pt x="1892" y="10793"/>
                    <a:pt x="1484" y="12863"/>
                  </a:cubicBezTo>
                  <a:cubicBezTo>
                    <a:pt x="1126" y="14722"/>
                    <a:pt x="1305" y="16548"/>
                    <a:pt x="1973" y="18325"/>
                  </a:cubicBezTo>
                  <a:cubicBezTo>
                    <a:pt x="2120" y="18716"/>
                    <a:pt x="2153" y="19042"/>
                    <a:pt x="2039" y="19450"/>
                  </a:cubicBezTo>
                  <a:cubicBezTo>
                    <a:pt x="1745" y="20444"/>
                    <a:pt x="2120" y="21243"/>
                    <a:pt x="3033" y="21781"/>
                  </a:cubicBezTo>
                  <a:cubicBezTo>
                    <a:pt x="3327" y="21977"/>
                    <a:pt x="3653" y="22107"/>
                    <a:pt x="3979" y="22189"/>
                  </a:cubicBezTo>
                  <a:cubicBezTo>
                    <a:pt x="4549" y="22352"/>
                    <a:pt x="5087" y="22482"/>
                    <a:pt x="5658" y="22629"/>
                  </a:cubicBezTo>
                  <a:cubicBezTo>
                    <a:pt x="5850" y="22661"/>
                    <a:pt x="6028" y="22693"/>
                    <a:pt x="6211" y="22693"/>
                  </a:cubicBezTo>
                  <a:cubicBezTo>
                    <a:pt x="6307" y="22693"/>
                    <a:pt x="6404" y="22684"/>
                    <a:pt x="6506" y="22662"/>
                  </a:cubicBezTo>
                  <a:cubicBezTo>
                    <a:pt x="6758" y="22621"/>
                    <a:pt x="7007" y="22605"/>
                    <a:pt x="7254" y="22605"/>
                  </a:cubicBezTo>
                  <a:cubicBezTo>
                    <a:pt x="7500" y="22605"/>
                    <a:pt x="7745" y="22621"/>
                    <a:pt x="7989" y="22645"/>
                  </a:cubicBezTo>
                  <a:cubicBezTo>
                    <a:pt x="9620" y="22760"/>
                    <a:pt x="11250" y="22841"/>
                    <a:pt x="12294" y="22874"/>
                  </a:cubicBezTo>
                  <a:cubicBezTo>
                    <a:pt x="14119" y="22874"/>
                    <a:pt x="15359" y="22874"/>
                    <a:pt x="16647" y="22760"/>
                  </a:cubicBezTo>
                  <a:cubicBezTo>
                    <a:pt x="16740" y="22764"/>
                    <a:pt x="16833" y="22767"/>
                    <a:pt x="16925" y="22767"/>
                  </a:cubicBezTo>
                  <a:cubicBezTo>
                    <a:pt x="17443" y="22767"/>
                    <a:pt x="17942" y="22693"/>
                    <a:pt x="18440" y="22596"/>
                  </a:cubicBezTo>
                  <a:cubicBezTo>
                    <a:pt x="19092" y="22499"/>
                    <a:pt x="19712" y="22319"/>
                    <a:pt x="20282" y="21993"/>
                  </a:cubicBezTo>
                  <a:cubicBezTo>
                    <a:pt x="21130" y="21504"/>
                    <a:pt x="21749" y="20803"/>
                    <a:pt x="22027" y="19858"/>
                  </a:cubicBezTo>
                  <a:cubicBezTo>
                    <a:pt x="22288" y="18961"/>
                    <a:pt x="22336" y="18032"/>
                    <a:pt x="22108" y="17119"/>
                  </a:cubicBezTo>
                  <a:cubicBezTo>
                    <a:pt x="21847" y="16124"/>
                    <a:pt x="21423" y="15178"/>
                    <a:pt x="20934" y="14265"/>
                  </a:cubicBezTo>
                  <a:cubicBezTo>
                    <a:pt x="20641" y="13744"/>
                    <a:pt x="20739" y="13026"/>
                    <a:pt x="21179" y="12619"/>
                  </a:cubicBezTo>
                  <a:cubicBezTo>
                    <a:pt x="21701" y="12113"/>
                    <a:pt x="22173" y="11559"/>
                    <a:pt x="22581" y="10940"/>
                  </a:cubicBezTo>
                  <a:cubicBezTo>
                    <a:pt x="22891" y="10483"/>
                    <a:pt x="23086" y="9945"/>
                    <a:pt x="23168" y="9391"/>
                  </a:cubicBezTo>
                  <a:cubicBezTo>
                    <a:pt x="23266" y="8804"/>
                    <a:pt x="23331" y="8217"/>
                    <a:pt x="23315" y="7597"/>
                  </a:cubicBezTo>
                  <a:cubicBezTo>
                    <a:pt x="23266" y="5804"/>
                    <a:pt x="22809" y="4141"/>
                    <a:pt x="21749" y="2657"/>
                  </a:cubicBezTo>
                  <a:cubicBezTo>
                    <a:pt x="20396" y="799"/>
                    <a:pt x="18505" y="16"/>
                    <a:pt x="16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 rot="3625807">
              <a:off x="381023" y="4706028"/>
              <a:ext cx="1105864" cy="1053526"/>
            </a:xfrm>
            <a:custGeom>
              <a:rect b="b" l="l" r="r" t="t"/>
              <a:pathLst>
                <a:path extrusionOk="0" h="24417" w="25630">
                  <a:moveTo>
                    <a:pt x="13760" y="5148"/>
                  </a:moveTo>
                  <a:cubicBezTo>
                    <a:pt x="13844" y="5148"/>
                    <a:pt x="13918" y="5191"/>
                    <a:pt x="13973" y="5300"/>
                  </a:cubicBezTo>
                  <a:cubicBezTo>
                    <a:pt x="14511" y="6278"/>
                    <a:pt x="15016" y="7256"/>
                    <a:pt x="15522" y="8251"/>
                  </a:cubicBezTo>
                  <a:cubicBezTo>
                    <a:pt x="15636" y="8463"/>
                    <a:pt x="15571" y="8610"/>
                    <a:pt x="15391" y="8691"/>
                  </a:cubicBezTo>
                  <a:cubicBezTo>
                    <a:pt x="14218" y="9213"/>
                    <a:pt x="13044" y="9767"/>
                    <a:pt x="11886" y="10289"/>
                  </a:cubicBezTo>
                  <a:cubicBezTo>
                    <a:pt x="11837" y="10321"/>
                    <a:pt x="11772" y="10321"/>
                    <a:pt x="11723" y="10321"/>
                  </a:cubicBezTo>
                  <a:cubicBezTo>
                    <a:pt x="11593" y="10289"/>
                    <a:pt x="11527" y="10191"/>
                    <a:pt x="11479" y="10109"/>
                  </a:cubicBezTo>
                  <a:cubicBezTo>
                    <a:pt x="11316" y="9767"/>
                    <a:pt x="11120" y="9441"/>
                    <a:pt x="10957" y="9115"/>
                  </a:cubicBezTo>
                  <a:cubicBezTo>
                    <a:pt x="10663" y="8528"/>
                    <a:pt x="10370" y="7957"/>
                    <a:pt x="10060" y="7354"/>
                  </a:cubicBezTo>
                  <a:cubicBezTo>
                    <a:pt x="9962" y="7159"/>
                    <a:pt x="10028" y="7061"/>
                    <a:pt x="10207" y="6947"/>
                  </a:cubicBezTo>
                  <a:cubicBezTo>
                    <a:pt x="11332" y="6376"/>
                    <a:pt x="12424" y="5789"/>
                    <a:pt x="13549" y="5218"/>
                  </a:cubicBezTo>
                  <a:cubicBezTo>
                    <a:pt x="13621" y="5175"/>
                    <a:pt x="13694" y="5148"/>
                    <a:pt x="13760" y="5148"/>
                  </a:cubicBezTo>
                  <a:close/>
                  <a:moveTo>
                    <a:pt x="8807" y="7642"/>
                  </a:moveTo>
                  <a:cubicBezTo>
                    <a:pt x="8916" y="7642"/>
                    <a:pt x="8998" y="7704"/>
                    <a:pt x="9066" y="7827"/>
                  </a:cubicBezTo>
                  <a:cubicBezTo>
                    <a:pt x="9555" y="8773"/>
                    <a:pt x="10044" y="9702"/>
                    <a:pt x="10517" y="10631"/>
                  </a:cubicBezTo>
                  <a:cubicBezTo>
                    <a:pt x="10614" y="10859"/>
                    <a:pt x="10500" y="10973"/>
                    <a:pt x="10321" y="11039"/>
                  </a:cubicBezTo>
                  <a:cubicBezTo>
                    <a:pt x="9538" y="11430"/>
                    <a:pt x="8740" y="11838"/>
                    <a:pt x="7941" y="12229"/>
                  </a:cubicBezTo>
                  <a:cubicBezTo>
                    <a:pt x="7664" y="12376"/>
                    <a:pt x="7370" y="12506"/>
                    <a:pt x="7093" y="12636"/>
                  </a:cubicBezTo>
                  <a:cubicBezTo>
                    <a:pt x="7028" y="12653"/>
                    <a:pt x="6946" y="12669"/>
                    <a:pt x="6881" y="12702"/>
                  </a:cubicBezTo>
                  <a:cubicBezTo>
                    <a:pt x="6718" y="12685"/>
                    <a:pt x="6669" y="12571"/>
                    <a:pt x="6620" y="12473"/>
                  </a:cubicBezTo>
                  <a:cubicBezTo>
                    <a:pt x="6278" y="11886"/>
                    <a:pt x="5919" y="11283"/>
                    <a:pt x="5626" y="10680"/>
                  </a:cubicBezTo>
                  <a:cubicBezTo>
                    <a:pt x="5414" y="10289"/>
                    <a:pt x="5071" y="9963"/>
                    <a:pt x="5055" y="9474"/>
                  </a:cubicBezTo>
                  <a:cubicBezTo>
                    <a:pt x="5381" y="9196"/>
                    <a:pt x="5789" y="9050"/>
                    <a:pt x="6180" y="8870"/>
                  </a:cubicBezTo>
                  <a:cubicBezTo>
                    <a:pt x="6995" y="8463"/>
                    <a:pt x="7827" y="8071"/>
                    <a:pt x="8642" y="7680"/>
                  </a:cubicBezTo>
                  <a:cubicBezTo>
                    <a:pt x="8703" y="7655"/>
                    <a:pt x="8758" y="7642"/>
                    <a:pt x="8807" y="7642"/>
                  </a:cubicBezTo>
                  <a:close/>
                  <a:moveTo>
                    <a:pt x="16050" y="9639"/>
                  </a:moveTo>
                  <a:cubicBezTo>
                    <a:pt x="16155" y="9639"/>
                    <a:pt x="16243" y="9687"/>
                    <a:pt x="16304" y="9800"/>
                  </a:cubicBezTo>
                  <a:cubicBezTo>
                    <a:pt x="16956" y="11055"/>
                    <a:pt x="17592" y="12294"/>
                    <a:pt x="18244" y="13533"/>
                  </a:cubicBezTo>
                  <a:cubicBezTo>
                    <a:pt x="18261" y="13549"/>
                    <a:pt x="18261" y="13582"/>
                    <a:pt x="18261" y="13598"/>
                  </a:cubicBezTo>
                  <a:cubicBezTo>
                    <a:pt x="18277" y="13712"/>
                    <a:pt x="18196" y="13778"/>
                    <a:pt x="18163" y="13843"/>
                  </a:cubicBezTo>
                  <a:cubicBezTo>
                    <a:pt x="18098" y="13875"/>
                    <a:pt x="18016" y="13924"/>
                    <a:pt x="17935" y="13957"/>
                  </a:cubicBezTo>
                  <a:cubicBezTo>
                    <a:pt x="16875" y="14479"/>
                    <a:pt x="15832" y="15000"/>
                    <a:pt x="14772" y="15506"/>
                  </a:cubicBezTo>
                  <a:cubicBezTo>
                    <a:pt x="14607" y="15595"/>
                    <a:pt x="14506" y="15644"/>
                    <a:pt x="14431" y="15644"/>
                  </a:cubicBezTo>
                  <a:cubicBezTo>
                    <a:pt x="14327" y="15644"/>
                    <a:pt x="14273" y="15551"/>
                    <a:pt x="14169" y="15343"/>
                  </a:cubicBezTo>
                  <a:cubicBezTo>
                    <a:pt x="13533" y="14136"/>
                    <a:pt x="12913" y="12962"/>
                    <a:pt x="12310" y="11756"/>
                  </a:cubicBezTo>
                  <a:cubicBezTo>
                    <a:pt x="12163" y="11495"/>
                    <a:pt x="12180" y="11381"/>
                    <a:pt x="12424" y="11267"/>
                  </a:cubicBezTo>
                  <a:cubicBezTo>
                    <a:pt x="13565" y="10729"/>
                    <a:pt x="14707" y="10207"/>
                    <a:pt x="15848" y="9686"/>
                  </a:cubicBezTo>
                  <a:cubicBezTo>
                    <a:pt x="15920" y="9655"/>
                    <a:pt x="15988" y="9639"/>
                    <a:pt x="16050" y="9639"/>
                  </a:cubicBezTo>
                  <a:close/>
                  <a:moveTo>
                    <a:pt x="11067" y="11965"/>
                  </a:moveTo>
                  <a:cubicBezTo>
                    <a:pt x="11159" y="11965"/>
                    <a:pt x="11215" y="12032"/>
                    <a:pt x="11283" y="12196"/>
                  </a:cubicBezTo>
                  <a:cubicBezTo>
                    <a:pt x="11919" y="13435"/>
                    <a:pt x="12555" y="14674"/>
                    <a:pt x="13207" y="15913"/>
                  </a:cubicBezTo>
                  <a:cubicBezTo>
                    <a:pt x="13305" y="16125"/>
                    <a:pt x="13272" y="16239"/>
                    <a:pt x="13076" y="16354"/>
                  </a:cubicBezTo>
                  <a:cubicBezTo>
                    <a:pt x="12017" y="16892"/>
                    <a:pt x="10941" y="17446"/>
                    <a:pt x="9881" y="18000"/>
                  </a:cubicBezTo>
                  <a:cubicBezTo>
                    <a:pt x="9848" y="18017"/>
                    <a:pt x="9783" y="18017"/>
                    <a:pt x="9718" y="18033"/>
                  </a:cubicBezTo>
                  <a:cubicBezTo>
                    <a:pt x="9653" y="18000"/>
                    <a:pt x="9620" y="17984"/>
                    <a:pt x="9587" y="17935"/>
                  </a:cubicBezTo>
                  <a:cubicBezTo>
                    <a:pt x="9555" y="17902"/>
                    <a:pt x="9506" y="17837"/>
                    <a:pt x="9490" y="17788"/>
                  </a:cubicBezTo>
                  <a:cubicBezTo>
                    <a:pt x="8837" y="16549"/>
                    <a:pt x="8185" y="15326"/>
                    <a:pt x="7533" y="14087"/>
                  </a:cubicBezTo>
                  <a:cubicBezTo>
                    <a:pt x="7386" y="13827"/>
                    <a:pt x="7419" y="13761"/>
                    <a:pt x="7680" y="13615"/>
                  </a:cubicBezTo>
                  <a:cubicBezTo>
                    <a:pt x="8723" y="13093"/>
                    <a:pt x="9767" y="12555"/>
                    <a:pt x="10810" y="12050"/>
                  </a:cubicBezTo>
                  <a:cubicBezTo>
                    <a:pt x="10923" y="11996"/>
                    <a:pt x="11003" y="11965"/>
                    <a:pt x="11067" y="11965"/>
                  </a:cubicBezTo>
                  <a:close/>
                  <a:moveTo>
                    <a:pt x="12117" y="1"/>
                  </a:moveTo>
                  <a:cubicBezTo>
                    <a:pt x="12037" y="1"/>
                    <a:pt x="11958" y="22"/>
                    <a:pt x="11886" y="67"/>
                  </a:cubicBezTo>
                  <a:cubicBezTo>
                    <a:pt x="11658" y="181"/>
                    <a:pt x="11576" y="458"/>
                    <a:pt x="11674" y="735"/>
                  </a:cubicBezTo>
                  <a:cubicBezTo>
                    <a:pt x="11739" y="914"/>
                    <a:pt x="11837" y="1077"/>
                    <a:pt x="11935" y="1273"/>
                  </a:cubicBezTo>
                  <a:lnTo>
                    <a:pt x="13223" y="3718"/>
                  </a:lnTo>
                  <a:cubicBezTo>
                    <a:pt x="13370" y="3996"/>
                    <a:pt x="13370" y="4061"/>
                    <a:pt x="13109" y="4208"/>
                  </a:cubicBezTo>
                  <a:cubicBezTo>
                    <a:pt x="12017" y="4778"/>
                    <a:pt x="10924" y="5349"/>
                    <a:pt x="9816" y="5887"/>
                  </a:cubicBezTo>
                  <a:cubicBezTo>
                    <a:pt x="9701" y="5944"/>
                    <a:pt x="9619" y="5976"/>
                    <a:pt x="9552" y="5976"/>
                  </a:cubicBezTo>
                  <a:cubicBezTo>
                    <a:pt x="9446" y="5976"/>
                    <a:pt x="9377" y="5897"/>
                    <a:pt x="9278" y="5708"/>
                  </a:cubicBezTo>
                  <a:cubicBezTo>
                    <a:pt x="8886" y="5039"/>
                    <a:pt x="8511" y="4338"/>
                    <a:pt x="8153" y="3670"/>
                  </a:cubicBezTo>
                  <a:cubicBezTo>
                    <a:pt x="8055" y="3490"/>
                    <a:pt x="7924" y="3278"/>
                    <a:pt x="7778" y="3099"/>
                  </a:cubicBezTo>
                  <a:cubicBezTo>
                    <a:pt x="7669" y="2969"/>
                    <a:pt x="7524" y="2903"/>
                    <a:pt x="7382" y="2903"/>
                  </a:cubicBezTo>
                  <a:cubicBezTo>
                    <a:pt x="7310" y="2903"/>
                    <a:pt x="7240" y="2920"/>
                    <a:pt x="7174" y="2952"/>
                  </a:cubicBezTo>
                  <a:cubicBezTo>
                    <a:pt x="6930" y="3099"/>
                    <a:pt x="6832" y="3360"/>
                    <a:pt x="6930" y="3637"/>
                  </a:cubicBezTo>
                  <a:cubicBezTo>
                    <a:pt x="7028" y="3833"/>
                    <a:pt x="7158" y="4045"/>
                    <a:pt x="7256" y="4240"/>
                  </a:cubicBezTo>
                  <a:cubicBezTo>
                    <a:pt x="7615" y="4892"/>
                    <a:pt x="7973" y="5561"/>
                    <a:pt x="8316" y="6213"/>
                  </a:cubicBezTo>
                  <a:cubicBezTo>
                    <a:pt x="8430" y="6490"/>
                    <a:pt x="8413" y="6572"/>
                    <a:pt x="8153" y="6686"/>
                  </a:cubicBezTo>
                  <a:cubicBezTo>
                    <a:pt x="7028" y="7240"/>
                    <a:pt x="5886" y="7762"/>
                    <a:pt x="4745" y="8316"/>
                  </a:cubicBezTo>
                  <a:cubicBezTo>
                    <a:pt x="4658" y="8363"/>
                    <a:pt x="4589" y="8386"/>
                    <a:pt x="4530" y="8386"/>
                  </a:cubicBezTo>
                  <a:cubicBezTo>
                    <a:pt x="4424" y="8386"/>
                    <a:pt x="4350" y="8310"/>
                    <a:pt x="4256" y="8153"/>
                  </a:cubicBezTo>
                  <a:cubicBezTo>
                    <a:pt x="3930" y="7631"/>
                    <a:pt x="3620" y="7077"/>
                    <a:pt x="3294" y="6523"/>
                  </a:cubicBezTo>
                  <a:cubicBezTo>
                    <a:pt x="3196" y="6343"/>
                    <a:pt x="3099" y="6180"/>
                    <a:pt x="2952" y="6034"/>
                  </a:cubicBezTo>
                  <a:cubicBezTo>
                    <a:pt x="2862" y="5943"/>
                    <a:pt x="2753" y="5896"/>
                    <a:pt x="2633" y="5896"/>
                  </a:cubicBezTo>
                  <a:cubicBezTo>
                    <a:pt x="2558" y="5896"/>
                    <a:pt x="2479" y="5914"/>
                    <a:pt x="2398" y="5952"/>
                  </a:cubicBezTo>
                  <a:cubicBezTo>
                    <a:pt x="2202" y="6050"/>
                    <a:pt x="2071" y="6278"/>
                    <a:pt x="2153" y="6523"/>
                  </a:cubicBezTo>
                  <a:cubicBezTo>
                    <a:pt x="2218" y="6735"/>
                    <a:pt x="2300" y="6898"/>
                    <a:pt x="2398" y="7077"/>
                  </a:cubicBezTo>
                  <a:cubicBezTo>
                    <a:pt x="2675" y="7517"/>
                    <a:pt x="2936" y="7974"/>
                    <a:pt x="3180" y="8414"/>
                  </a:cubicBezTo>
                  <a:cubicBezTo>
                    <a:pt x="3457" y="8952"/>
                    <a:pt x="3441" y="8952"/>
                    <a:pt x="2887" y="9229"/>
                  </a:cubicBezTo>
                  <a:cubicBezTo>
                    <a:pt x="2724" y="9311"/>
                    <a:pt x="2593" y="9376"/>
                    <a:pt x="2430" y="9457"/>
                  </a:cubicBezTo>
                  <a:cubicBezTo>
                    <a:pt x="1876" y="9751"/>
                    <a:pt x="1305" y="10028"/>
                    <a:pt x="751" y="10338"/>
                  </a:cubicBezTo>
                  <a:cubicBezTo>
                    <a:pt x="490" y="10484"/>
                    <a:pt x="245" y="10615"/>
                    <a:pt x="99" y="10892"/>
                  </a:cubicBezTo>
                  <a:cubicBezTo>
                    <a:pt x="1" y="11104"/>
                    <a:pt x="17" y="11332"/>
                    <a:pt x="197" y="11511"/>
                  </a:cubicBezTo>
                  <a:cubicBezTo>
                    <a:pt x="306" y="11610"/>
                    <a:pt x="431" y="11672"/>
                    <a:pt x="560" y="11672"/>
                  </a:cubicBezTo>
                  <a:cubicBezTo>
                    <a:pt x="623" y="11672"/>
                    <a:pt x="687" y="11658"/>
                    <a:pt x="751" y="11626"/>
                  </a:cubicBezTo>
                  <a:cubicBezTo>
                    <a:pt x="881" y="11560"/>
                    <a:pt x="995" y="11479"/>
                    <a:pt x="1126" y="11414"/>
                  </a:cubicBezTo>
                  <a:cubicBezTo>
                    <a:pt x="1908" y="11006"/>
                    <a:pt x="2691" y="10599"/>
                    <a:pt x="3490" y="10191"/>
                  </a:cubicBezTo>
                  <a:cubicBezTo>
                    <a:pt x="3696" y="10085"/>
                    <a:pt x="3820" y="10022"/>
                    <a:pt x="3917" y="10022"/>
                  </a:cubicBezTo>
                  <a:cubicBezTo>
                    <a:pt x="4057" y="10022"/>
                    <a:pt x="4138" y="10156"/>
                    <a:pt x="4321" y="10484"/>
                  </a:cubicBezTo>
                  <a:cubicBezTo>
                    <a:pt x="4729" y="11185"/>
                    <a:pt x="5120" y="11919"/>
                    <a:pt x="5528" y="12653"/>
                  </a:cubicBezTo>
                  <a:cubicBezTo>
                    <a:pt x="5821" y="13207"/>
                    <a:pt x="5886" y="13207"/>
                    <a:pt x="5234" y="13517"/>
                  </a:cubicBezTo>
                  <a:lnTo>
                    <a:pt x="3213" y="14495"/>
                  </a:lnTo>
                  <a:cubicBezTo>
                    <a:pt x="2968" y="14609"/>
                    <a:pt x="2707" y="14756"/>
                    <a:pt x="2544" y="15000"/>
                  </a:cubicBezTo>
                  <a:cubicBezTo>
                    <a:pt x="2446" y="15180"/>
                    <a:pt x="2381" y="15375"/>
                    <a:pt x="2512" y="15571"/>
                  </a:cubicBezTo>
                  <a:cubicBezTo>
                    <a:pt x="2613" y="15759"/>
                    <a:pt x="2791" y="15870"/>
                    <a:pt x="3001" y="15870"/>
                  </a:cubicBezTo>
                  <a:cubicBezTo>
                    <a:pt x="3027" y="15870"/>
                    <a:pt x="3055" y="15868"/>
                    <a:pt x="3082" y="15864"/>
                  </a:cubicBezTo>
                  <a:cubicBezTo>
                    <a:pt x="3196" y="15832"/>
                    <a:pt x="3327" y="15799"/>
                    <a:pt x="3408" y="15734"/>
                  </a:cubicBezTo>
                  <a:cubicBezTo>
                    <a:pt x="4191" y="15163"/>
                    <a:pt x="5120" y="14821"/>
                    <a:pt x="5984" y="14397"/>
                  </a:cubicBezTo>
                  <a:cubicBezTo>
                    <a:pt x="6125" y="14333"/>
                    <a:pt x="6223" y="14297"/>
                    <a:pt x="6301" y="14297"/>
                  </a:cubicBezTo>
                  <a:cubicBezTo>
                    <a:pt x="6422" y="14297"/>
                    <a:pt x="6495" y="14385"/>
                    <a:pt x="6604" y="14593"/>
                  </a:cubicBezTo>
                  <a:cubicBezTo>
                    <a:pt x="7191" y="15701"/>
                    <a:pt x="7778" y="16810"/>
                    <a:pt x="8381" y="17935"/>
                  </a:cubicBezTo>
                  <a:cubicBezTo>
                    <a:pt x="8430" y="18065"/>
                    <a:pt x="8495" y="18196"/>
                    <a:pt x="8560" y="18326"/>
                  </a:cubicBezTo>
                  <a:cubicBezTo>
                    <a:pt x="8642" y="18473"/>
                    <a:pt x="8593" y="18603"/>
                    <a:pt x="8462" y="18685"/>
                  </a:cubicBezTo>
                  <a:cubicBezTo>
                    <a:pt x="8250" y="18815"/>
                    <a:pt x="8055" y="18913"/>
                    <a:pt x="7843" y="19011"/>
                  </a:cubicBezTo>
                  <a:cubicBezTo>
                    <a:pt x="7256" y="19321"/>
                    <a:pt x="6669" y="19614"/>
                    <a:pt x="6098" y="19940"/>
                  </a:cubicBezTo>
                  <a:cubicBezTo>
                    <a:pt x="5821" y="20071"/>
                    <a:pt x="5577" y="20234"/>
                    <a:pt x="5463" y="20511"/>
                  </a:cubicBezTo>
                  <a:cubicBezTo>
                    <a:pt x="5365" y="20707"/>
                    <a:pt x="5397" y="21000"/>
                    <a:pt x="5560" y="21130"/>
                  </a:cubicBezTo>
                  <a:cubicBezTo>
                    <a:pt x="5662" y="21222"/>
                    <a:pt x="5769" y="21275"/>
                    <a:pt x="5887" y="21275"/>
                  </a:cubicBezTo>
                  <a:cubicBezTo>
                    <a:pt x="5959" y="21275"/>
                    <a:pt x="6034" y="21255"/>
                    <a:pt x="6115" y="21212"/>
                  </a:cubicBezTo>
                  <a:cubicBezTo>
                    <a:pt x="6196" y="21179"/>
                    <a:pt x="6261" y="21130"/>
                    <a:pt x="6343" y="21098"/>
                  </a:cubicBezTo>
                  <a:cubicBezTo>
                    <a:pt x="6946" y="20756"/>
                    <a:pt x="7533" y="20429"/>
                    <a:pt x="8153" y="20103"/>
                  </a:cubicBezTo>
                  <a:cubicBezTo>
                    <a:pt x="8413" y="19957"/>
                    <a:pt x="8674" y="19859"/>
                    <a:pt x="8919" y="19712"/>
                  </a:cubicBezTo>
                  <a:cubicBezTo>
                    <a:pt x="8983" y="19673"/>
                    <a:pt x="9039" y="19655"/>
                    <a:pt x="9087" y="19655"/>
                  </a:cubicBezTo>
                  <a:cubicBezTo>
                    <a:pt x="9197" y="19655"/>
                    <a:pt x="9270" y="19745"/>
                    <a:pt x="9326" y="19859"/>
                  </a:cubicBezTo>
                  <a:cubicBezTo>
                    <a:pt x="9408" y="20022"/>
                    <a:pt x="9490" y="20201"/>
                    <a:pt x="9604" y="20381"/>
                  </a:cubicBezTo>
                  <a:cubicBezTo>
                    <a:pt x="10142" y="21440"/>
                    <a:pt x="10696" y="22516"/>
                    <a:pt x="11267" y="23576"/>
                  </a:cubicBezTo>
                  <a:cubicBezTo>
                    <a:pt x="11397" y="23804"/>
                    <a:pt x="11527" y="24016"/>
                    <a:pt x="11690" y="24212"/>
                  </a:cubicBezTo>
                  <a:cubicBezTo>
                    <a:pt x="11811" y="24351"/>
                    <a:pt x="11970" y="24417"/>
                    <a:pt x="12128" y="24417"/>
                  </a:cubicBezTo>
                  <a:cubicBezTo>
                    <a:pt x="12248" y="24417"/>
                    <a:pt x="12368" y="24380"/>
                    <a:pt x="12473" y="24310"/>
                  </a:cubicBezTo>
                  <a:cubicBezTo>
                    <a:pt x="12734" y="24130"/>
                    <a:pt x="12799" y="23772"/>
                    <a:pt x="12620" y="23478"/>
                  </a:cubicBezTo>
                  <a:cubicBezTo>
                    <a:pt x="12473" y="23283"/>
                    <a:pt x="12261" y="23087"/>
                    <a:pt x="12147" y="22875"/>
                  </a:cubicBezTo>
                  <a:cubicBezTo>
                    <a:pt x="11527" y="21750"/>
                    <a:pt x="10941" y="20592"/>
                    <a:pt x="10354" y="19451"/>
                  </a:cubicBezTo>
                  <a:cubicBezTo>
                    <a:pt x="10191" y="19141"/>
                    <a:pt x="10207" y="19044"/>
                    <a:pt x="10500" y="18897"/>
                  </a:cubicBezTo>
                  <a:lnTo>
                    <a:pt x="13549" y="17299"/>
                  </a:lnTo>
                  <a:cubicBezTo>
                    <a:pt x="13640" y="17251"/>
                    <a:pt x="13709" y="17225"/>
                    <a:pt x="13766" y="17225"/>
                  </a:cubicBezTo>
                  <a:cubicBezTo>
                    <a:pt x="13863" y="17225"/>
                    <a:pt x="13930" y="17298"/>
                    <a:pt x="14022" y="17462"/>
                  </a:cubicBezTo>
                  <a:cubicBezTo>
                    <a:pt x="14136" y="17674"/>
                    <a:pt x="14250" y="17870"/>
                    <a:pt x="14348" y="18082"/>
                  </a:cubicBezTo>
                  <a:cubicBezTo>
                    <a:pt x="14837" y="19011"/>
                    <a:pt x="15326" y="19973"/>
                    <a:pt x="15815" y="20919"/>
                  </a:cubicBezTo>
                  <a:cubicBezTo>
                    <a:pt x="15962" y="21179"/>
                    <a:pt x="16076" y="21440"/>
                    <a:pt x="16321" y="21603"/>
                  </a:cubicBezTo>
                  <a:cubicBezTo>
                    <a:pt x="16410" y="21668"/>
                    <a:pt x="16529" y="21701"/>
                    <a:pt x="16647" y="21701"/>
                  </a:cubicBezTo>
                  <a:cubicBezTo>
                    <a:pt x="16765" y="21701"/>
                    <a:pt x="16883" y="21668"/>
                    <a:pt x="16973" y="21603"/>
                  </a:cubicBezTo>
                  <a:cubicBezTo>
                    <a:pt x="17136" y="21489"/>
                    <a:pt x="17217" y="21212"/>
                    <a:pt x="17136" y="21000"/>
                  </a:cubicBezTo>
                  <a:cubicBezTo>
                    <a:pt x="17071" y="20837"/>
                    <a:pt x="16973" y="20690"/>
                    <a:pt x="16891" y="20544"/>
                  </a:cubicBezTo>
                  <a:cubicBezTo>
                    <a:pt x="16304" y="19386"/>
                    <a:pt x="15685" y="18228"/>
                    <a:pt x="15082" y="17038"/>
                  </a:cubicBezTo>
                  <a:cubicBezTo>
                    <a:pt x="14902" y="16696"/>
                    <a:pt x="14919" y="16631"/>
                    <a:pt x="15277" y="16451"/>
                  </a:cubicBezTo>
                  <a:cubicBezTo>
                    <a:pt x="16255" y="15962"/>
                    <a:pt x="17234" y="15473"/>
                    <a:pt x="18212" y="15000"/>
                  </a:cubicBezTo>
                  <a:cubicBezTo>
                    <a:pt x="18474" y="14876"/>
                    <a:pt x="18636" y="14801"/>
                    <a:pt x="18758" y="14801"/>
                  </a:cubicBezTo>
                  <a:cubicBezTo>
                    <a:pt x="18940" y="14801"/>
                    <a:pt x="19034" y="14966"/>
                    <a:pt x="19239" y="15375"/>
                  </a:cubicBezTo>
                  <a:lnTo>
                    <a:pt x="20820" y="18424"/>
                  </a:lnTo>
                  <a:cubicBezTo>
                    <a:pt x="20951" y="18669"/>
                    <a:pt x="21098" y="18930"/>
                    <a:pt x="21310" y="19125"/>
                  </a:cubicBezTo>
                  <a:cubicBezTo>
                    <a:pt x="21424" y="19209"/>
                    <a:pt x="21554" y="19254"/>
                    <a:pt x="21682" y="19254"/>
                  </a:cubicBezTo>
                  <a:cubicBezTo>
                    <a:pt x="21827" y="19254"/>
                    <a:pt x="21971" y="19197"/>
                    <a:pt x="22092" y="19076"/>
                  </a:cubicBezTo>
                  <a:cubicBezTo>
                    <a:pt x="22353" y="18848"/>
                    <a:pt x="22402" y="18506"/>
                    <a:pt x="22125" y="18245"/>
                  </a:cubicBezTo>
                  <a:cubicBezTo>
                    <a:pt x="21782" y="17870"/>
                    <a:pt x="21587" y="17430"/>
                    <a:pt x="21358" y="17006"/>
                  </a:cubicBezTo>
                  <a:cubicBezTo>
                    <a:pt x="21049" y="16451"/>
                    <a:pt x="20771" y="15897"/>
                    <a:pt x="20478" y="15326"/>
                  </a:cubicBezTo>
                  <a:cubicBezTo>
                    <a:pt x="20315" y="14984"/>
                    <a:pt x="20070" y="14658"/>
                    <a:pt x="19989" y="14250"/>
                  </a:cubicBezTo>
                  <a:cubicBezTo>
                    <a:pt x="20282" y="13908"/>
                    <a:pt x="20723" y="13794"/>
                    <a:pt x="21098" y="13615"/>
                  </a:cubicBezTo>
                  <a:cubicBezTo>
                    <a:pt x="22320" y="12979"/>
                    <a:pt x="23559" y="12392"/>
                    <a:pt x="24782" y="11756"/>
                  </a:cubicBezTo>
                  <a:cubicBezTo>
                    <a:pt x="25027" y="11642"/>
                    <a:pt x="25288" y="11511"/>
                    <a:pt x="25467" y="11267"/>
                  </a:cubicBezTo>
                  <a:cubicBezTo>
                    <a:pt x="25597" y="11088"/>
                    <a:pt x="25630" y="10908"/>
                    <a:pt x="25516" y="10696"/>
                  </a:cubicBezTo>
                  <a:cubicBezTo>
                    <a:pt x="25415" y="10545"/>
                    <a:pt x="25285" y="10462"/>
                    <a:pt x="25141" y="10462"/>
                  </a:cubicBezTo>
                  <a:cubicBezTo>
                    <a:pt x="25099" y="10462"/>
                    <a:pt x="25055" y="10470"/>
                    <a:pt x="25010" y="10484"/>
                  </a:cubicBezTo>
                  <a:cubicBezTo>
                    <a:pt x="24815" y="10533"/>
                    <a:pt x="24635" y="10647"/>
                    <a:pt x="24456" y="10729"/>
                  </a:cubicBezTo>
                  <a:cubicBezTo>
                    <a:pt x="22907" y="11495"/>
                    <a:pt x="21375" y="12278"/>
                    <a:pt x="19826" y="13028"/>
                  </a:cubicBezTo>
                  <a:cubicBezTo>
                    <a:pt x="19665" y="13105"/>
                    <a:pt x="19562" y="13149"/>
                    <a:pt x="19483" y="13149"/>
                  </a:cubicBezTo>
                  <a:cubicBezTo>
                    <a:pt x="19362" y="13149"/>
                    <a:pt x="19295" y="13046"/>
                    <a:pt x="19157" y="12799"/>
                  </a:cubicBezTo>
                  <a:cubicBezTo>
                    <a:pt x="18587" y="11707"/>
                    <a:pt x="18016" y="10615"/>
                    <a:pt x="17446" y="9522"/>
                  </a:cubicBezTo>
                  <a:cubicBezTo>
                    <a:pt x="17201" y="9050"/>
                    <a:pt x="17217" y="9033"/>
                    <a:pt x="17674" y="8805"/>
                  </a:cubicBezTo>
                  <a:cubicBezTo>
                    <a:pt x="18668" y="8316"/>
                    <a:pt x="19679" y="7843"/>
                    <a:pt x="20690" y="7354"/>
                  </a:cubicBezTo>
                  <a:cubicBezTo>
                    <a:pt x="20869" y="7256"/>
                    <a:pt x="21049" y="7175"/>
                    <a:pt x="21212" y="7077"/>
                  </a:cubicBezTo>
                  <a:cubicBezTo>
                    <a:pt x="21473" y="6914"/>
                    <a:pt x="21587" y="6669"/>
                    <a:pt x="21473" y="6425"/>
                  </a:cubicBezTo>
                  <a:cubicBezTo>
                    <a:pt x="21401" y="6234"/>
                    <a:pt x="21233" y="6113"/>
                    <a:pt x="21008" y="6113"/>
                  </a:cubicBezTo>
                  <a:cubicBezTo>
                    <a:pt x="20925" y="6113"/>
                    <a:pt x="20835" y="6129"/>
                    <a:pt x="20739" y="6164"/>
                  </a:cubicBezTo>
                  <a:cubicBezTo>
                    <a:pt x="20462" y="6262"/>
                    <a:pt x="20217" y="6376"/>
                    <a:pt x="19956" y="6506"/>
                  </a:cubicBezTo>
                  <a:cubicBezTo>
                    <a:pt x="18978" y="6979"/>
                    <a:pt x="17967" y="7436"/>
                    <a:pt x="16989" y="7908"/>
                  </a:cubicBezTo>
                  <a:cubicBezTo>
                    <a:pt x="16896" y="7955"/>
                    <a:pt x="16823" y="7979"/>
                    <a:pt x="16763" y="7979"/>
                  </a:cubicBezTo>
                  <a:cubicBezTo>
                    <a:pt x="16654" y="7979"/>
                    <a:pt x="16584" y="7902"/>
                    <a:pt x="16500" y="7745"/>
                  </a:cubicBezTo>
                  <a:cubicBezTo>
                    <a:pt x="16141" y="7077"/>
                    <a:pt x="15766" y="6376"/>
                    <a:pt x="15424" y="5691"/>
                  </a:cubicBezTo>
                  <a:cubicBezTo>
                    <a:pt x="14707" y="4322"/>
                    <a:pt x="14609" y="4648"/>
                    <a:pt x="15929" y="3898"/>
                  </a:cubicBezTo>
                  <a:cubicBezTo>
                    <a:pt x="16467" y="3604"/>
                    <a:pt x="17022" y="3344"/>
                    <a:pt x="17543" y="3066"/>
                  </a:cubicBezTo>
                  <a:cubicBezTo>
                    <a:pt x="17755" y="2952"/>
                    <a:pt x="17951" y="2838"/>
                    <a:pt x="18000" y="2577"/>
                  </a:cubicBezTo>
                  <a:cubicBezTo>
                    <a:pt x="18049" y="2300"/>
                    <a:pt x="17788" y="2039"/>
                    <a:pt x="17511" y="2007"/>
                  </a:cubicBezTo>
                  <a:cubicBezTo>
                    <a:pt x="17481" y="2003"/>
                    <a:pt x="17452" y="2002"/>
                    <a:pt x="17424" y="2002"/>
                  </a:cubicBezTo>
                  <a:cubicBezTo>
                    <a:pt x="17182" y="2002"/>
                    <a:pt x="16967" y="2117"/>
                    <a:pt x="16777" y="2219"/>
                  </a:cubicBezTo>
                  <a:cubicBezTo>
                    <a:pt x="16158" y="2545"/>
                    <a:pt x="15571" y="2871"/>
                    <a:pt x="14951" y="3197"/>
                  </a:cubicBezTo>
                  <a:cubicBezTo>
                    <a:pt x="14691" y="3337"/>
                    <a:pt x="14544" y="3417"/>
                    <a:pt x="14435" y="3417"/>
                  </a:cubicBezTo>
                  <a:cubicBezTo>
                    <a:pt x="14291" y="3417"/>
                    <a:pt x="14215" y="3277"/>
                    <a:pt x="14038" y="2952"/>
                  </a:cubicBezTo>
                  <a:cubicBezTo>
                    <a:pt x="13647" y="2267"/>
                    <a:pt x="13288" y="1550"/>
                    <a:pt x="12897" y="833"/>
                  </a:cubicBezTo>
                  <a:cubicBezTo>
                    <a:pt x="12799" y="637"/>
                    <a:pt x="12701" y="425"/>
                    <a:pt x="12555" y="246"/>
                  </a:cubicBezTo>
                  <a:cubicBezTo>
                    <a:pt x="12436" y="84"/>
                    <a:pt x="12274" y="1"/>
                    <a:pt x="12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7836600" y="4817650"/>
              <a:ext cx="491444" cy="476618"/>
            </a:xfrm>
            <a:custGeom>
              <a:rect b="b" l="l" r="r" t="t"/>
              <a:pathLst>
                <a:path extrusionOk="0" h="12634" w="13027">
                  <a:moveTo>
                    <a:pt x="9852" y="0"/>
                  </a:moveTo>
                  <a:cubicBezTo>
                    <a:pt x="9743" y="0"/>
                    <a:pt x="9634" y="13"/>
                    <a:pt x="9522" y="37"/>
                  </a:cubicBezTo>
                  <a:cubicBezTo>
                    <a:pt x="9261" y="86"/>
                    <a:pt x="9016" y="183"/>
                    <a:pt x="8772" y="314"/>
                  </a:cubicBezTo>
                  <a:cubicBezTo>
                    <a:pt x="8071" y="689"/>
                    <a:pt x="7484" y="1145"/>
                    <a:pt x="7011" y="1781"/>
                  </a:cubicBezTo>
                  <a:cubicBezTo>
                    <a:pt x="6913" y="1928"/>
                    <a:pt x="6815" y="1993"/>
                    <a:pt x="6652" y="2009"/>
                  </a:cubicBezTo>
                  <a:cubicBezTo>
                    <a:pt x="6555" y="2030"/>
                    <a:pt x="6487" y="2044"/>
                    <a:pt x="6434" y="2044"/>
                  </a:cubicBezTo>
                  <a:cubicBezTo>
                    <a:pt x="6321" y="2044"/>
                    <a:pt x="6285" y="1977"/>
                    <a:pt x="6196" y="1765"/>
                  </a:cubicBezTo>
                  <a:cubicBezTo>
                    <a:pt x="6033" y="1406"/>
                    <a:pt x="5837" y="1113"/>
                    <a:pt x="5560" y="852"/>
                  </a:cubicBezTo>
                  <a:cubicBezTo>
                    <a:pt x="5430" y="705"/>
                    <a:pt x="5267" y="591"/>
                    <a:pt x="5055" y="542"/>
                  </a:cubicBezTo>
                  <a:cubicBezTo>
                    <a:pt x="4975" y="522"/>
                    <a:pt x="4897" y="512"/>
                    <a:pt x="4822" y="512"/>
                  </a:cubicBezTo>
                  <a:cubicBezTo>
                    <a:pt x="4526" y="512"/>
                    <a:pt x="4272" y="664"/>
                    <a:pt x="4142" y="950"/>
                  </a:cubicBezTo>
                  <a:cubicBezTo>
                    <a:pt x="4060" y="1145"/>
                    <a:pt x="4011" y="1374"/>
                    <a:pt x="4044" y="1602"/>
                  </a:cubicBezTo>
                  <a:cubicBezTo>
                    <a:pt x="4093" y="1961"/>
                    <a:pt x="4174" y="2352"/>
                    <a:pt x="4337" y="2694"/>
                  </a:cubicBezTo>
                  <a:cubicBezTo>
                    <a:pt x="4419" y="2825"/>
                    <a:pt x="4484" y="2955"/>
                    <a:pt x="4549" y="3085"/>
                  </a:cubicBezTo>
                  <a:cubicBezTo>
                    <a:pt x="4614" y="3183"/>
                    <a:pt x="4582" y="3265"/>
                    <a:pt x="4533" y="3379"/>
                  </a:cubicBezTo>
                  <a:cubicBezTo>
                    <a:pt x="4504" y="3426"/>
                    <a:pt x="4470" y="3452"/>
                    <a:pt x="4431" y="3452"/>
                  </a:cubicBezTo>
                  <a:cubicBezTo>
                    <a:pt x="4402" y="3452"/>
                    <a:pt x="4371" y="3439"/>
                    <a:pt x="4337" y="3411"/>
                  </a:cubicBezTo>
                  <a:cubicBezTo>
                    <a:pt x="4158" y="3265"/>
                    <a:pt x="3979" y="3134"/>
                    <a:pt x="3750" y="3020"/>
                  </a:cubicBezTo>
                  <a:cubicBezTo>
                    <a:pt x="3535" y="2922"/>
                    <a:pt x="3325" y="2872"/>
                    <a:pt x="3114" y="2872"/>
                  </a:cubicBezTo>
                  <a:cubicBezTo>
                    <a:pt x="2942" y="2872"/>
                    <a:pt x="2769" y="2905"/>
                    <a:pt x="2593" y="2971"/>
                  </a:cubicBezTo>
                  <a:cubicBezTo>
                    <a:pt x="2055" y="3151"/>
                    <a:pt x="1875" y="3705"/>
                    <a:pt x="2169" y="4161"/>
                  </a:cubicBezTo>
                  <a:cubicBezTo>
                    <a:pt x="2218" y="4276"/>
                    <a:pt x="2299" y="4373"/>
                    <a:pt x="2381" y="4455"/>
                  </a:cubicBezTo>
                  <a:lnTo>
                    <a:pt x="3066" y="5123"/>
                  </a:lnTo>
                  <a:cubicBezTo>
                    <a:pt x="3180" y="5254"/>
                    <a:pt x="3343" y="5352"/>
                    <a:pt x="3424" y="5515"/>
                  </a:cubicBezTo>
                  <a:cubicBezTo>
                    <a:pt x="3401" y="5519"/>
                    <a:pt x="3377" y="5520"/>
                    <a:pt x="3355" y="5520"/>
                  </a:cubicBezTo>
                  <a:cubicBezTo>
                    <a:pt x="3189" y="5520"/>
                    <a:pt x="3046" y="5425"/>
                    <a:pt x="2903" y="5368"/>
                  </a:cubicBezTo>
                  <a:cubicBezTo>
                    <a:pt x="2625" y="5270"/>
                    <a:pt x="2348" y="5140"/>
                    <a:pt x="2055" y="5107"/>
                  </a:cubicBezTo>
                  <a:cubicBezTo>
                    <a:pt x="1965" y="5092"/>
                    <a:pt x="1877" y="5085"/>
                    <a:pt x="1792" y="5085"/>
                  </a:cubicBezTo>
                  <a:cubicBezTo>
                    <a:pt x="1401" y="5085"/>
                    <a:pt x="1064" y="5239"/>
                    <a:pt x="783" y="5547"/>
                  </a:cubicBezTo>
                  <a:cubicBezTo>
                    <a:pt x="653" y="5710"/>
                    <a:pt x="555" y="5906"/>
                    <a:pt x="473" y="6085"/>
                  </a:cubicBezTo>
                  <a:cubicBezTo>
                    <a:pt x="180" y="6754"/>
                    <a:pt x="49" y="7455"/>
                    <a:pt x="1" y="8156"/>
                  </a:cubicBezTo>
                  <a:cubicBezTo>
                    <a:pt x="1" y="8351"/>
                    <a:pt x="17" y="8514"/>
                    <a:pt x="66" y="8694"/>
                  </a:cubicBezTo>
                  <a:cubicBezTo>
                    <a:pt x="141" y="9027"/>
                    <a:pt x="385" y="9219"/>
                    <a:pt x="733" y="9219"/>
                  </a:cubicBezTo>
                  <a:cubicBezTo>
                    <a:pt x="760" y="9219"/>
                    <a:pt x="787" y="9218"/>
                    <a:pt x="816" y="9215"/>
                  </a:cubicBezTo>
                  <a:cubicBezTo>
                    <a:pt x="946" y="9215"/>
                    <a:pt x="1044" y="9183"/>
                    <a:pt x="1142" y="9134"/>
                  </a:cubicBezTo>
                  <a:lnTo>
                    <a:pt x="1631" y="8889"/>
                  </a:lnTo>
                  <a:cubicBezTo>
                    <a:pt x="1859" y="8775"/>
                    <a:pt x="2055" y="8645"/>
                    <a:pt x="2299" y="8563"/>
                  </a:cubicBezTo>
                  <a:cubicBezTo>
                    <a:pt x="2321" y="8563"/>
                    <a:pt x="2343" y="8556"/>
                    <a:pt x="2360" y="8556"/>
                  </a:cubicBezTo>
                  <a:cubicBezTo>
                    <a:pt x="2368" y="8556"/>
                    <a:pt x="2375" y="8558"/>
                    <a:pt x="2381" y="8563"/>
                  </a:cubicBezTo>
                  <a:cubicBezTo>
                    <a:pt x="2446" y="8612"/>
                    <a:pt x="2381" y="8645"/>
                    <a:pt x="2365" y="8677"/>
                  </a:cubicBezTo>
                  <a:cubicBezTo>
                    <a:pt x="2185" y="8873"/>
                    <a:pt x="2006" y="9085"/>
                    <a:pt x="1810" y="9297"/>
                  </a:cubicBezTo>
                  <a:cubicBezTo>
                    <a:pt x="1386" y="9770"/>
                    <a:pt x="1060" y="10308"/>
                    <a:pt x="832" y="10911"/>
                  </a:cubicBezTo>
                  <a:cubicBezTo>
                    <a:pt x="734" y="11172"/>
                    <a:pt x="702" y="11465"/>
                    <a:pt x="734" y="11743"/>
                  </a:cubicBezTo>
                  <a:cubicBezTo>
                    <a:pt x="808" y="12263"/>
                    <a:pt x="1235" y="12634"/>
                    <a:pt x="1742" y="12634"/>
                  </a:cubicBezTo>
                  <a:cubicBezTo>
                    <a:pt x="1791" y="12634"/>
                    <a:pt x="1841" y="12630"/>
                    <a:pt x="1892" y="12623"/>
                  </a:cubicBezTo>
                  <a:cubicBezTo>
                    <a:pt x="2120" y="12590"/>
                    <a:pt x="2348" y="12525"/>
                    <a:pt x="2544" y="12427"/>
                  </a:cubicBezTo>
                  <a:cubicBezTo>
                    <a:pt x="3163" y="12117"/>
                    <a:pt x="3734" y="11743"/>
                    <a:pt x="4239" y="11253"/>
                  </a:cubicBezTo>
                  <a:cubicBezTo>
                    <a:pt x="4370" y="11156"/>
                    <a:pt x="4468" y="11041"/>
                    <a:pt x="4566" y="10911"/>
                  </a:cubicBezTo>
                  <a:cubicBezTo>
                    <a:pt x="4614" y="10878"/>
                    <a:pt x="4647" y="10830"/>
                    <a:pt x="4712" y="10830"/>
                  </a:cubicBezTo>
                  <a:cubicBezTo>
                    <a:pt x="4859" y="10830"/>
                    <a:pt x="4989" y="10878"/>
                    <a:pt x="5120" y="10960"/>
                  </a:cubicBezTo>
                  <a:cubicBezTo>
                    <a:pt x="5234" y="11041"/>
                    <a:pt x="5218" y="11156"/>
                    <a:pt x="5218" y="11253"/>
                  </a:cubicBezTo>
                  <a:cubicBezTo>
                    <a:pt x="5234" y="11319"/>
                    <a:pt x="5234" y="11400"/>
                    <a:pt x="5234" y="11465"/>
                  </a:cubicBezTo>
                  <a:cubicBezTo>
                    <a:pt x="5283" y="11857"/>
                    <a:pt x="5462" y="12183"/>
                    <a:pt x="5756" y="12444"/>
                  </a:cubicBezTo>
                  <a:cubicBezTo>
                    <a:pt x="5897" y="12572"/>
                    <a:pt x="6061" y="12633"/>
                    <a:pt x="6220" y="12633"/>
                  </a:cubicBezTo>
                  <a:cubicBezTo>
                    <a:pt x="6445" y="12633"/>
                    <a:pt x="6658" y="12510"/>
                    <a:pt x="6783" y="12281"/>
                  </a:cubicBezTo>
                  <a:cubicBezTo>
                    <a:pt x="6864" y="12134"/>
                    <a:pt x="6930" y="11971"/>
                    <a:pt x="6946" y="11808"/>
                  </a:cubicBezTo>
                  <a:cubicBezTo>
                    <a:pt x="7060" y="11253"/>
                    <a:pt x="7060" y="10715"/>
                    <a:pt x="6978" y="10161"/>
                  </a:cubicBezTo>
                  <a:cubicBezTo>
                    <a:pt x="6930" y="9982"/>
                    <a:pt x="6913" y="9770"/>
                    <a:pt x="6864" y="9590"/>
                  </a:cubicBezTo>
                  <a:cubicBezTo>
                    <a:pt x="6848" y="9444"/>
                    <a:pt x="6913" y="9330"/>
                    <a:pt x="7027" y="9248"/>
                  </a:cubicBezTo>
                  <a:cubicBezTo>
                    <a:pt x="7114" y="9186"/>
                    <a:pt x="7212" y="9155"/>
                    <a:pt x="7309" y="9155"/>
                  </a:cubicBezTo>
                  <a:cubicBezTo>
                    <a:pt x="7467" y="9155"/>
                    <a:pt x="7621" y="9239"/>
                    <a:pt x="7712" y="9411"/>
                  </a:cubicBezTo>
                  <a:cubicBezTo>
                    <a:pt x="7761" y="9509"/>
                    <a:pt x="7810" y="9623"/>
                    <a:pt x="7875" y="9737"/>
                  </a:cubicBezTo>
                  <a:cubicBezTo>
                    <a:pt x="8054" y="10145"/>
                    <a:pt x="8283" y="10503"/>
                    <a:pt x="8560" y="10846"/>
                  </a:cubicBezTo>
                  <a:cubicBezTo>
                    <a:pt x="8739" y="11058"/>
                    <a:pt x="8935" y="11237"/>
                    <a:pt x="9147" y="11400"/>
                  </a:cubicBezTo>
                  <a:cubicBezTo>
                    <a:pt x="9342" y="11531"/>
                    <a:pt x="9505" y="11612"/>
                    <a:pt x="9701" y="11661"/>
                  </a:cubicBezTo>
                  <a:cubicBezTo>
                    <a:pt x="9804" y="11691"/>
                    <a:pt x="9903" y="11706"/>
                    <a:pt x="9996" y="11706"/>
                  </a:cubicBezTo>
                  <a:cubicBezTo>
                    <a:pt x="10405" y="11706"/>
                    <a:pt x="10705" y="11425"/>
                    <a:pt x="10745" y="10960"/>
                  </a:cubicBezTo>
                  <a:lnTo>
                    <a:pt x="10745" y="10650"/>
                  </a:lnTo>
                  <a:cubicBezTo>
                    <a:pt x="10696" y="9982"/>
                    <a:pt x="10516" y="9330"/>
                    <a:pt x="10206" y="8710"/>
                  </a:cubicBezTo>
                  <a:cubicBezTo>
                    <a:pt x="9962" y="8237"/>
                    <a:pt x="9636" y="7813"/>
                    <a:pt x="9342" y="7390"/>
                  </a:cubicBezTo>
                  <a:cubicBezTo>
                    <a:pt x="9147" y="7129"/>
                    <a:pt x="8967" y="6884"/>
                    <a:pt x="8788" y="6607"/>
                  </a:cubicBezTo>
                  <a:cubicBezTo>
                    <a:pt x="8690" y="6477"/>
                    <a:pt x="8707" y="6444"/>
                    <a:pt x="8870" y="6362"/>
                  </a:cubicBezTo>
                  <a:cubicBezTo>
                    <a:pt x="9013" y="6295"/>
                    <a:pt x="9160" y="6262"/>
                    <a:pt x="9312" y="6262"/>
                  </a:cubicBezTo>
                  <a:cubicBezTo>
                    <a:pt x="9454" y="6262"/>
                    <a:pt x="9600" y="6291"/>
                    <a:pt x="9750" y="6346"/>
                  </a:cubicBezTo>
                  <a:cubicBezTo>
                    <a:pt x="9995" y="6444"/>
                    <a:pt x="10206" y="6591"/>
                    <a:pt x="10402" y="6770"/>
                  </a:cubicBezTo>
                  <a:cubicBezTo>
                    <a:pt x="10598" y="6966"/>
                    <a:pt x="10810" y="7145"/>
                    <a:pt x="11054" y="7308"/>
                  </a:cubicBezTo>
                  <a:cubicBezTo>
                    <a:pt x="11221" y="7433"/>
                    <a:pt x="11412" y="7511"/>
                    <a:pt x="11626" y="7511"/>
                  </a:cubicBezTo>
                  <a:cubicBezTo>
                    <a:pt x="11663" y="7511"/>
                    <a:pt x="11701" y="7508"/>
                    <a:pt x="11739" y="7504"/>
                  </a:cubicBezTo>
                  <a:cubicBezTo>
                    <a:pt x="12538" y="7471"/>
                    <a:pt x="13027" y="6721"/>
                    <a:pt x="12766" y="5955"/>
                  </a:cubicBezTo>
                  <a:cubicBezTo>
                    <a:pt x="12636" y="5612"/>
                    <a:pt x="12440" y="5352"/>
                    <a:pt x="12130" y="5140"/>
                  </a:cubicBezTo>
                  <a:cubicBezTo>
                    <a:pt x="11723" y="4879"/>
                    <a:pt x="11299" y="4732"/>
                    <a:pt x="10826" y="4699"/>
                  </a:cubicBezTo>
                  <a:cubicBezTo>
                    <a:pt x="10402" y="4651"/>
                    <a:pt x="10027" y="4406"/>
                    <a:pt x="9636" y="4227"/>
                  </a:cubicBezTo>
                  <a:cubicBezTo>
                    <a:pt x="9473" y="4161"/>
                    <a:pt x="9375" y="3998"/>
                    <a:pt x="9342" y="3835"/>
                  </a:cubicBezTo>
                  <a:cubicBezTo>
                    <a:pt x="9277" y="3575"/>
                    <a:pt x="9408" y="3330"/>
                    <a:pt x="9685" y="3297"/>
                  </a:cubicBezTo>
                  <a:cubicBezTo>
                    <a:pt x="9807" y="3273"/>
                    <a:pt x="9925" y="3261"/>
                    <a:pt x="10043" y="3261"/>
                  </a:cubicBezTo>
                  <a:cubicBezTo>
                    <a:pt x="10162" y="3261"/>
                    <a:pt x="10280" y="3273"/>
                    <a:pt x="10402" y="3297"/>
                  </a:cubicBezTo>
                  <a:cubicBezTo>
                    <a:pt x="10533" y="3330"/>
                    <a:pt x="10679" y="3346"/>
                    <a:pt x="10826" y="3379"/>
                  </a:cubicBezTo>
                  <a:cubicBezTo>
                    <a:pt x="10853" y="3381"/>
                    <a:pt x="10881" y="3381"/>
                    <a:pt x="10908" y="3381"/>
                  </a:cubicBezTo>
                  <a:cubicBezTo>
                    <a:pt x="11157" y="3381"/>
                    <a:pt x="11401" y="3314"/>
                    <a:pt x="11592" y="3167"/>
                  </a:cubicBezTo>
                  <a:cubicBezTo>
                    <a:pt x="12032" y="2841"/>
                    <a:pt x="11967" y="2205"/>
                    <a:pt x="11462" y="1993"/>
                  </a:cubicBezTo>
                  <a:cubicBezTo>
                    <a:pt x="11299" y="1928"/>
                    <a:pt x="11152" y="1912"/>
                    <a:pt x="10989" y="1912"/>
                  </a:cubicBezTo>
                  <a:lnTo>
                    <a:pt x="10598" y="1912"/>
                  </a:lnTo>
                  <a:cubicBezTo>
                    <a:pt x="10663" y="1797"/>
                    <a:pt x="10696" y="1716"/>
                    <a:pt x="10728" y="1618"/>
                  </a:cubicBezTo>
                  <a:cubicBezTo>
                    <a:pt x="10810" y="1504"/>
                    <a:pt x="10859" y="1357"/>
                    <a:pt x="10908" y="1194"/>
                  </a:cubicBezTo>
                  <a:cubicBezTo>
                    <a:pt x="11022" y="770"/>
                    <a:pt x="10842" y="330"/>
                    <a:pt x="10418" y="135"/>
                  </a:cubicBezTo>
                  <a:cubicBezTo>
                    <a:pt x="10231" y="41"/>
                    <a:pt x="10043" y="0"/>
                    <a:pt x="9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77" name="Google Shape;177;p8"/>
          <p:cNvGrpSpPr/>
          <p:nvPr/>
        </p:nvGrpSpPr>
        <p:grpSpPr>
          <a:xfrm>
            <a:off x="-306794" y="-348669"/>
            <a:ext cx="9776429" cy="5837905"/>
            <a:chOff x="-306794" y="-348669"/>
            <a:chExt cx="9776429" cy="5837905"/>
          </a:xfrm>
        </p:grpSpPr>
        <p:grpSp>
          <p:nvGrpSpPr>
            <p:cNvPr id="178" name="Google Shape;178;p8"/>
            <p:cNvGrpSpPr/>
            <p:nvPr/>
          </p:nvGrpSpPr>
          <p:grpSpPr>
            <a:xfrm>
              <a:off x="-121812" y="4554125"/>
              <a:ext cx="683550" cy="738250"/>
              <a:chOff x="603300" y="1851375"/>
              <a:chExt cx="683550" cy="738250"/>
            </a:xfrm>
          </p:grpSpPr>
          <p:sp>
            <p:nvSpPr>
              <p:cNvPr id="179" name="Google Shape;179;p8"/>
              <p:cNvSpPr/>
              <p:nvPr/>
            </p:nvSpPr>
            <p:spPr>
              <a:xfrm>
                <a:off x="1061425" y="2247500"/>
                <a:ext cx="225425" cy="279100"/>
              </a:xfrm>
              <a:custGeom>
                <a:rect b="b" l="l" r="r" t="t"/>
                <a:pathLst>
                  <a:path extrusionOk="0" h="11164" w="9017">
                    <a:moveTo>
                      <a:pt x="4570" y="1"/>
                    </a:moveTo>
                    <a:cubicBezTo>
                      <a:pt x="4194" y="1"/>
                      <a:pt x="3808" y="93"/>
                      <a:pt x="3425" y="279"/>
                    </a:cubicBezTo>
                    <a:cubicBezTo>
                      <a:pt x="2952" y="523"/>
                      <a:pt x="2577" y="882"/>
                      <a:pt x="2251" y="1257"/>
                    </a:cubicBezTo>
                    <a:cubicBezTo>
                      <a:pt x="1778" y="1811"/>
                      <a:pt x="1452" y="2463"/>
                      <a:pt x="1207" y="3132"/>
                    </a:cubicBezTo>
                    <a:cubicBezTo>
                      <a:pt x="539" y="5104"/>
                      <a:pt x="148" y="7110"/>
                      <a:pt x="50" y="9180"/>
                    </a:cubicBezTo>
                    <a:cubicBezTo>
                      <a:pt x="50" y="9506"/>
                      <a:pt x="1" y="9849"/>
                      <a:pt x="50" y="10191"/>
                    </a:cubicBezTo>
                    <a:cubicBezTo>
                      <a:pt x="99" y="10697"/>
                      <a:pt x="506" y="11088"/>
                      <a:pt x="995" y="11153"/>
                    </a:cubicBezTo>
                    <a:cubicBezTo>
                      <a:pt x="1048" y="11160"/>
                      <a:pt x="1100" y="11163"/>
                      <a:pt x="1152" y="11163"/>
                    </a:cubicBezTo>
                    <a:cubicBezTo>
                      <a:pt x="1586" y="11163"/>
                      <a:pt x="1998" y="10923"/>
                      <a:pt x="2202" y="10501"/>
                    </a:cubicBezTo>
                    <a:cubicBezTo>
                      <a:pt x="2349" y="10256"/>
                      <a:pt x="2381" y="9963"/>
                      <a:pt x="2381" y="9686"/>
                    </a:cubicBezTo>
                    <a:cubicBezTo>
                      <a:pt x="2414" y="8740"/>
                      <a:pt x="2528" y="7827"/>
                      <a:pt x="2707" y="6930"/>
                    </a:cubicBezTo>
                    <a:cubicBezTo>
                      <a:pt x="2936" y="5854"/>
                      <a:pt x="3164" y="4778"/>
                      <a:pt x="3604" y="3751"/>
                    </a:cubicBezTo>
                    <a:cubicBezTo>
                      <a:pt x="3767" y="3360"/>
                      <a:pt x="3963" y="3001"/>
                      <a:pt x="4256" y="2708"/>
                    </a:cubicBezTo>
                    <a:cubicBezTo>
                      <a:pt x="4356" y="2616"/>
                      <a:pt x="4434" y="2567"/>
                      <a:pt x="4506" y="2567"/>
                    </a:cubicBezTo>
                    <a:cubicBezTo>
                      <a:pt x="4587" y="2567"/>
                      <a:pt x="4659" y="2628"/>
                      <a:pt x="4745" y="2757"/>
                    </a:cubicBezTo>
                    <a:cubicBezTo>
                      <a:pt x="5218" y="3442"/>
                      <a:pt x="5528" y="4208"/>
                      <a:pt x="5756" y="4990"/>
                    </a:cubicBezTo>
                    <a:cubicBezTo>
                      <a:pt x="6164" y="6376"/>
                      <a:pt x="6278" y="7827"/>
                      <a:pt x="6408" y="9246"/>
                    </a:cubicBezTo>
                    <a:cubicBezTo>
                      <a:pt x="6424" y="9409"/>
                      <a:pt x="6408" y="9604"/>
                      <a:pt x="6441" y="9784"/>
                    </a:cubicBezTo>
                    <a:cubicBezTo>
                      <a:pt x="6522" y="10289"/>
                      <a:pt x="6799" y="10631"/>
                      <a:pt x="7289" y="10778"/>
                    </a:cubicBezTo>
                    <a:cubicBezTo>
                      <a:pt x="7399" y="10809"/>
                      <a:pt x="7507" y="10823"/>
                      <a:pt x="7610" y="10823"/>
                    </a:cubicBezTo>
                    <a:cubicBezTo>
                      <a:pt x="7948" y="10823"/>
                      <a:pt x="8245" y="10669"/>
                      <a:pt x="8495" y="10419"/>
                    </a:cubicBezTo>
                    <a:cubicBezTo>
                      <a:pt x="8903" y="10028"/>
                      <a:pt x="9017" y="9539"/>
                      <a:pt x="8951" y="9001"/>
                    </a:cubicBezTo>
                    <a:cubicBezTo>
                      <a:pt x="8805" y="7990"/>
                      <a:pt x="8707" y="6963"/>
                      <a:pt x="8544" y="5952"/>
                    </a:cubicBezTo>
                    <a:cubicBezTo>
                      <a:pt x="8299" y="4550"/>
                      <a:pt x="7875" y="3197"/>
                      <a:pt x="7174" y="1958"/>
                    </a:cubicBezTo>
                    <a:cubicBezTo>
                      <a:pt x="6914" y="1485"/>
                      <a:pt x="6620" y="1045"/>
                      <a:pt x="6213" y="670"/>
                    </a:cubicBezTo>
                    <a:cubicBezTo>
                      <a:pt x="5717" y="224"/>
                      <a:pt x="5155" y="1"/>
                      <a:pt x="45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8"/>
              <p:cNvSpPr/>
              <p:nvPr/>
            </p:nvSpPr>
            <p:spPr>
              <a:xfrm>
                <a:off x="814450" y="2052225"/>
                <a:ext cx="222150" cy="240650"/>
              </a:xfrm>
              <a:custGeom>
                <a:rect b="b" l="l" r="r" t="t"/>
                <a:pathLst>
                  <a:path extrusionOk="0" h="9626" w="8886">
                    <a:moveTo>
                      <a:pt x="4683" y="0"/>
                    </a:moveTo>
                    <a:cubicBezTo>
                      <a:pt x="4263" y="0"/>
                      <a:pt x="3832" y="122"/>
                      <a:pt x="3407" y="362"/>
                    </a:cubicBezTo>
                    <a:cubicBezTo>
                      <a:pt x="3049" y="558"/>
                      <a:pt x="2772" y="802"/>
                      <a:pt x="2511" y="1096"/>
                    </a:cubicBezTo>
                    <a:cubicBezTo>
                      <a:pt x="2071" y="1552"/>
                      <a:pt x="1728" y="2106"/>
                      <a:pt x="1451" y="2677"/>
                    </a:cubicBezTo>
                    <a:cubicBezTo>
                      <a:pt x="962" y="3704"/>
                      <a:pt x="587" y="4780"/>
                      <a:pt x="342" y="5872"/>
                    </a:cubicBezTo>
                    <a:cubicBezTo>
                      <a:pt x="179" y="6557"/>
                      <a:pt x="33" y="7226"/>
                      <a:pt x="0" y="7943"/>
                    </a:cubicBezTo>
                    <a:cubicBezTo>
                      <a:pt x="0" y="8204"/>
                      <a:pt x="16" y="8481"/>
                      <a:pt x="114" y="8774"/>
                    </a:cubicBezTo>
                    <a:cubicBezTo>
                      <a:pt x="315" y="9192"/>
                      <a:pt x="708" y="9478"/>
                      <a:pt x="1151" y="9478"/>
                    </a:cubicBezTo>
                    <a:cubicBezTo>
                      <a:pt x="1175" y="9478"/>
                      <a:pt x="1199" y="9477"/>
                      <a:pt x="1223" y="9475"/>
                    </a:cubicBezTo>
                    <a:cubicBezTo>
                      <a:pt x="1712" y="9459"/>
                      <a:pt x="2119" y="9182"/>
                      <a:pt x="2283" y="8709"/>
                    </a:cubicBezTo>
                    <a:cubicBezTo>
                      <a:pt x="2348" y="8562"/>
                      <a:pt x="2380" y="8399"/>
                      <a:pt x="2380" y="8253"/>
                    </a:cubicBezTo>
                    <a:cubicBezTo>
                      <a:pt x="2446" y="7111"/>
                      <a:pt x="2755" y="6019"/>
                      <a:pt x="3130" y="4959"/>
                    </a:cubicBezTo>
                    <a:cubicBezTo>
                      <a:pt x="3293" y="4487"/>
                      <a:pt x="3505" y="4063"/>
                      <a:pt x="3701" y="3606"/>
                    </a:cubicBezTo>
                    <a:cubicBezTo>
                      <a:pt x="3864" y="3264"/>
                      <a:pt x="4092" y="2938"/>
                      <a:pt x="4386" y="2677"/>
                    </a:cubicBezTo>
                    <a:cubicBezTo>
                      <a:pt x="4467" y="2587"/>
                      <a:pt x="4536" y="2542"/>
                      <a:pt x="4606" y="2542"/>
                    </a:cubicBezTo>
                    <a:cubicBezTo>
                      <a:pt x="4675" y="2542"/>
                      <a:pt x="4744" y="2587"/>
                      <a:pt x="4826" y="2677"/>
                    </a:cubicBezTo>
                    <a:cubicBezTo>
                      <a:pt x="5233" y="3150"/>
                      <a:pt x="5559" y="3688"/>
                      <a:pt x="5723" y="4291"/>
                    </a:cubicBezTo>
                    <a:cubicBezTo>
                      <a:pt x="5869" y="4796"/>
                      <a:pt x="5983" y="5286"/>
                      <a:pt x="6065" y="5791"/>
                    </a:cubicBezTo>
                    <a:cubicBezTo>
                      <a:pt x="6195" y="6573"/>
                      <a:pt x="6277" y="7356"/>
                      <a:pt x="6375" y="8155"/>
                    </a:cubicBezTo>
                    <a:cubicBezTo>
                      <a:pt x="6391" y="8383"/>
                      <a:pt x="6440" y="8628"/>
                      <a:pt x="6521" y="8823"/>
                    </a:cubicBezTo>
                    <a:cubicBezTo>
                      <a:pt x="6720" y="9347"/>
                      <a:pt x="7139" y="9625"/>
                      <a:pt x="7631" y="9625"/>
                    </a:cubicBezTo>
                    <a:cubicBezTo>
                      <a:pt x="7705" y="9625"/>
                      <a:pt x="7781" y="9619"/>
                      <a:pt x="7858" y="9606"/>
                    </a:cubicBezTo>
                    <a:cubicBezTo>
                      <a:pt x="8413" y="9508"/>
                      <a:pt x="8820" y="9068"/>
                      <a:pt x="8869" y="8481"/>
                    </a:cubicBezTo>
                    <a:cubicBezTo>
                      <a:pt x="8885" y="8155"/>
                      <a:pt x="8836" y="7813"/>
                      <a:pt x="8820" y="7486"/>
                    </a:cubicBezTo>
                    <a:cubicBezTo>
                      <a:pt x="8804" y="7144"/>
                      <a:pt x="8739" y="6818"/>
                      <a:pt x="8706" y="6492"/>
                    </a:cubicBezTo>
                    <a:cubicBezTo>
                      <a:pt x="8543" y="5351"/>
                      <a:pt x="8331" y="4209"/>
                      <a:pt x="7923" y="3133"/>
                    </a:cubicBezTo>
                    <a:cubicBezTo>
                      <a:pt x="7581" y="2188"/>
                      <a:pt x="7027" y="1373"/>
                      <a:pt x="6309" y="704"/>
                    </a:cubicBezTo>
                    <a:cubicBezTo>
                      <a:pt x="5818" y="232"/>
                      <a:pt x="5261" y="0"/>
                      <a:pt x="46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8"/>
              <p:cNvSpPr/>
              <p:nvPr/>
            </p:nvSpPr>
            <p:spPr>
              <a:xfrm>
                <a:off x="1028425" y="1851375"/>
                <a:ext cx="218475" cy="239300"/>
              </a:xfrm>
              <a:custGeom>
                <a:rect b="b" l="l" r="r" t="t"/>
                <a:pathLst>
                  <a:path extrusionOk="0" h="9572" w="8739">
                    <a:moveTo>
                      <a:pt x="4284" y="0"/>
                    </a:moveTo>
                    <a:cubicBezTo>
                      <a:pt x="3552" y="0"/>
                      <a:pt x="2812" y="319"/>
                      <a:pt x="2185" y="962"/>
                    </a:cubicBezTo>
                    <a:cubicBezTo>
                      <a:pt x="1794" y="1369"/>
                      <a:pt x="1484" y="1842"/>
                      <a:pt x="1223" y="2347"/>
                    </a:cubicBezTo>
                    <a:cubicBezTo>
                      <a:pt x="441" y="3847"/>
                      <a:pt x="98" y="5461"/>
                      <a:pt x="17" y="7108"/>
                    </a:cubicBezTo>
                    <a:cubicBezTo>
                      <a:pt x="0" y="7385"/>
                      <a:pt x="33" y="7679"/>
                      <a:pt x="114" y="7939"/>
                    </a:cubicBezTo>
                    <a:cubicBezTo>
                      <a:pt x="261" y="8445"/>
                      <a:pt x="685" y="8803"/>
                      <a:pt x="1174" y="8820"/>
                    </a:cubicBezTo>
                    <a:cubicBezTo>
                      <a:pt x="1190" y="8820"/>
                      <a:pt x="1206" y="8821"/>
                      <a:pt x="1221" y="8821"/>
                    </a:cubicBezTo>
                    <a:cubicBezTo>
                      <a:pt x="1736" y="8821"/>
                      <a:pt x="2127" y="8561"/>
                      <a:pt x="2348" y="8086"/>
                    </a:cubicBezTo>
                    <a:cubicBezTo>
                      <a:pt x="2462" y="7825"/>
                      <a:pt x="2462" y="7532"/>
                      <a:pt x="2462" y="7255"/>
                    </a:cubicBezTo>
                    <a:cubicBezTo>
                      <a:pt x="2430" y="5820"/>
                      <a:pt x="2805" y="4516"/>
                      <a:pt x="3489" y="3277"/>
                    </a:cubicBezTo>
                    <a:cubicBezTo>
                      <a:pt x="3652" y="2983"/>
                      <a:pt x="3832" y="2739"/>
                      <a:pt x="4076" y="2559"/>
                    </a:cubicBezTo>
                    <a:cubicBezTo>
                      <a:pt x="4143" y="2514"/>
                      <a:pt x="4207" y="2494"/>
                      <a:pt x="4271" y="2494"/>
                    </a:cubicBezTo>
                    <a:cubicBezTo>
                      <a:pt x="4346" y="2494"/>
                      <a:pt x="4421" y="2523"/>
                      <a:pt x="4500" y="2576"/>
                    </a:cubicBezTo>
                    <a:cubicBezTo>
                      <a:pt x="4761" y="2804"/>
                      <a:pt x="4924" y="3097"/>
                      <a:pt x="5071" y="3391"/>
                    </a:cubicBezTo>
                    <a:cubicBezTo>
                      <a:pt x="5560" y="4402"/>
                      <a:pt x="5886" y="5461"/>
                      <a:pt x="6114" y="6537"/>
                    </a:cubicBezTo>
                    <a:cubicBezTo>
                      <a:pt x="6212" y="6978"/>
                      <a:pt x="6293" y="7450"/>
                      <a:pt x="6261" y="7858"/>
                    </a:cubicBezTo>
                    <a:cubicBezTo>
                      <a:pt x="6228" y="8200"/>
                      <a:pt x="6228" y="8494"/>
                      <a:pt x="6277" y="8755"/>
                    </a:cubicBezTo>
                    <a:cubicBezTo>
                      <a:pt x="6432" y="9265"/>
                      <a:pt x="6875" y="9571"/>
                      <a:pt x="7347" y="9571"/>
                    </a:cubicBezTo>
                    <a:cubicBezTo>
                      <a:pt x="7568" y="9571"/>
                      <a:pt x="7797" y="9504"/>
                      <a:pt x="8005" y="9358"/>
                    </a:cubicBezTo>
                    <a:cubicBezTo>
                      <a:pt x="8315" y="9146"/>
                      <a:pt x="8494" y="8836"/>
                      <a:pt x="8592" y="8494"/>
                    </a:cubicBezTo>
                    <a:cubicBezTo>
                      <a:pt x="8739" y="8021"/>
                      <a:pt x="8739" y="7532"/>
                      <a:pt x="8674" y="7043"/>
                    </a:cubicBezTo>
                    <a:cubicBezTo>
                      <a:pt x="8478" y="5478"/>
                      <a:pt x="8005" y="3978"/>
                      <a:pt x="7353" y="2559"/>
                    </a:cubicBezTo>
                    <a:cubicBezTo>
                      <a:pt x="7125" y="2021"/>
                      <a:pt x="6848" y="1532"/>
                      <a:pt x="6473" y="1108"/>
                    </a:cubicBezTo>
                    <a:cubicBezTo>
                      <a:pt x="5855" y="372"/>
                      <a:pt x="5074" y="0"/>
                      <a:pt x="4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8"/>
              <p:cNvSpPr/>
              <p:nvPr/>
            </p:nvSpPr>
            <p:spPr>
              <a:xfrm>
                <a:off x="671775" y="2361250"/>
                <a:ext cx="242950" cy="228375"/>
              </a:xfrm>
              <a:custGeom>
                <a:rect b="b" l="l" r="r" t="t"/>
                <a:pathLst>
                  <a:path extrusionOk="0" h="9135" w="9718">
                    <a:moveTo>
                      <a:pt x="5490" y="0"/>
                    </a:moveTo>
                    <a:cubicBezTo>
                      <a:pt x="5015" y="0"/>
                      <a:pt x="4520" y="118"/>
                      <a:pt x="4028" y="359"/>
                    </a:cubicBezTo>
                    <a:cubicBezTo>
                      <a:pt x="3278" y="734"/>
                      <a:pt x="2626" y="1239"/>
                      <a:pt x="2120" y="1891"/>
                    </a:cubicBezTo>
                    <a:cubicBezTo>
                      <a:pt x="816" y="3587"/>
                      <a:pt x="213" y="5527"/>
                      <a:pt x="1" y="7532"/>
                    </a:cubicBezTo>
                    <a:cubicBezTo>
                      <a:pt x="1" y="7761"/>
                      <a:pt x="1" y="7940"/>
                      <a:pt x="33" y="8119"/>
                    </a:cubicBezTo>
                    <a:cubicBezTo>
                      <a:pt x="115" y="8674"/>
                      <a:pt x="523" y="9065"/>
                      <a:pt x="1061" y="9130"/>
                    </a:cubicBezTo>
                    <a:cubicBezTo>
                      <a:pt x="1098" y="9133"/>
                      <a:pt x="1135" y="9135"/>
                      <a:pt x="1172" y="9135"/>
                    </a:cubicBezTo>
                    <a:cubicBezTo>
                      <a:pt x="1694" y="9135"/>
                      <a:pt x="2131" y="8815"/>
                      <a:pt x="2283" y="8282"/>
                    </a:cubicBezTo>
                    <a:cubicBezTo>
                      <a:pt x="2349" y="8119"/>
                      <a:pt x="2365" y="7940"/>
                      <a:pt x="2381" y="7761"/>
                    </a:cubicBezTo>
                    <a:cubicBezTo>
                      <a:pt x="2430" y="7125"/>
                      <a:pt x="2593" y="6538"/>
                      <a:pt x="2756" y="5951"/>
                    </a:cubicBezTo>
                    <a:cubicBezTo>
                      <a:pt x="3001" y="5136"/>
                      <a:pt x="3343" y="4353"/>
                      <a:pt x="3832" y="3668"/>
                    </a:cubicBezTo>
                    <a:cubicBezTo>
                      <a:pt x="4158" y="3212"/>
                      <a:pt x="4549" y="2853"/>
                      <a:pt x="5039" y="2609"/>
                    </a:cubicBezTo>
                    <a:cubicBezTo>
                      <a:pt x="5202" y="2521"/>
                      <a:pt x="5336" y="2477"/>
                      <a:pt x="5454" y="2477"/>
                    </a:cubicBezTo>
                    <a:cubicBezTo>
                      <a:pt x="5643" y="2477"/>
                      <a:pt x="5791" y="2590"/>
                      <a:pt x="5952" y="2821"/>
                    </a:cubicBezTo>
                    <a:cubicBezTo>
                      <a:pt x="6229" y="3228"/>
                      <a:pt x="6424" y="3685"/>
                      <a:pt x="6539" y="4158"/>
                    </a:cubicBezTo>
                    <a:cubicBezTo>
                      <a:pt x="6799" y="5217"/>
                      <a:pt x="7093" y="6293"/>
                      <a:pt x="7174" y="7386"/>
                    </a:cubicBezTo>
                    <a:cubicBezTo>
                      <a:pt x="7207" y="7956"/>
                      <a:pt x="7598" y="8364"/>
                      <a:pt x="8104" y="8478"/>
                    </a:cubicBezTo>
                    <a:cubicBezTo>
                      <a:pt x="8189" y="8493"/>
                      <a:pt x="8273" y="8501"/>
                      <a:pt x="8355" y="8501"/>
                    </a:cubicBezTo>
                    <a:cubicBezTo>
                      <a:pt x="8788" y="8501"/>
                      <a:pt x="9161" y="8286"/>
                      <a:pt x="9408" y="7875"/>
                    </a:cubicBezTo>
                    <a:cubicBezTo>
                      <a:pt x="9652" y="7500"/>
                      <a:pt x="9718" y="7060"/>
                      <a:pt x="9636" y="6619"/>
                    </a:cubicBezTo>
                    <a:cubicBezTo>
                      <a:pt x="9408" y="5462"/>
                      <a:pt x="9196" y="4288"/>
                      <a:pt x="8821" y="3179"/>
                    </a:cubicBezTo>
                    <a:cubicBezTo>
                      <a:pt x="8593" y="2511"/>
                      <a:pt x="8299" y="1842"/>
                      <a:pt x="7859" y="1256"/>
                    </a:cubicBezTo>
                    <a:cubicBezTo>
                      <a:pt x="7238" y="431"/>
                      <a:pt x="6399" y="0"/>
                      <a:pt x="54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8"/>
              <p:cNvSpPr/>
              <p:nvPr/>
            </p:nvSpPr>
            <p:spPr>
              <a:xfrm>
                <a:off x="603300" y="1877750"/>
                <a:ext cx="225025" cy="215375"/>
              </a:xfrm>
              <a:custGeom>
                <a:rect b="b" l="l" r="r" t="t"/>
                <a:pathLst>
                  <a:path extrusionOk="0" h="8615" w="9001">
                    <a:moveTo>
                      <a:pt x="5181" y="0"/>
                    </a:moveTo>
                    <a:cubicBezTo>
                      <a:pt x="4704" y="0"/>
                      <a:pt x="4215" y="143"/>
                      <a:pt x="3734" y="428"/>
                    </a:cubicBezTo>
                    <a:cubicBezTo>
                      <a:pt x="3245" y="738"/>
                      <a:pt x="2838" y="1113"/>
                      <a:pt x="2512" y="1586"/>
                    </a:cubicBezTo>
                    <a:cubicBezTo>
                      <a:pt x="1387" y="3200"/>
                      <a:pt x="523" y="4928"/>
                      <a:pt x="82" y="6868"/>
                    </a:cubicBezTo>
                    <a:cubicBezTo>
                      <a:pt x="50" y="7047"/>
                      <a:pt x="33" y="7227"/>
                      <a:pt x="1" y="7308"/>
                    </a:cubicBezTo>
                    <a:cubicBezTo>
                      <a:pt x="1" y="8042"/>
                      <a:pt x="376" y="8564"/>
                      <a:pt x="930" y="8596"/>
                    </a:cubicBezTo>
                    <a:cubicBezTo>
                      <a:pt x="1002" y="8609"/>
                      <a:pt x="1074" y="8615"/>
                      <a:pt x="1144" y="8615"/>
                    </a:cubicBezTo>
                    <a:cubicBezTo>
                      <a:pt x="1628" y="8615"/>
                      <a:pt x="2051" y="8324"/>
                      <a:pt x="2251" y="7797"/>
                    </a:cubicBezTo>
                    <a:cubicBezTo>
                      <a:pt x="2316" y="7667"/>
                      <a:pt x="2332" y="7504"/>
                      <a:pt x="2365" y="7357"/>
                    </a:cubicBezTo>
                    <a:cubicBezTo>
                      <a:pt x="2740" y="5841"/>
                      <a:pt x="3425" y="4488"/>
                      <a:pt x="4289" y="3184"/>
                    </a:cubicBezTo>
                    <a:cubicBezTo>
                      <a:pt x="4435" y="2972"/>
                      <a:pt x="4615" y="2792"/>
                      <a:pt x="4794" y="2613"/>
                    </a:cubicBezTo>
                    <a:cubicBezTo>
                      <a:pt x="4901" y="2513"/>
                      <a:pt x="4996" y="2463"/>
                      <a:pt x="5086" y="2463"/>
                    </a:cubicBezTo>
                    <a:cubicBezTo>
                      <a:pt x="5202" y="2463"/>
                      <a:pt x="5311" y="2546"/>
                      <a:pt x="5430" y="2711"/>
                    </a:cubicBezTo>
                    <a:cubicBezTo>
                      <a:pt x="5528" y="2890"/>
                      <a:pt x="5626" y="3069"/>
                      <a:pt x="5707" y="3265"/>
                    </a:cubicBezTo>
                    <a:cubicBezTo>
                      <a:pt x="5837" y="3591"/>
                      <a:pt x="5935" y="3885"/>
                      <a:pt x="6017" y="4211"/>
                    </a:cubicBezTo>
                    <a:cubicBezTo>
                      <a:pt x="6245" y="5156"/>
                      <a:pt x="6408" y="6069"/>
                      <a:pt x="6473" y="7031"/>
                    </a:cubicBezTo>
                    <a:cubicBezTo>
                      <a:pt x="6505" y="7662"/>
                      <a:pt x="6979" y="8125"/>
                      <a:pt x="7571" y="8125"/>
                    </a:cubicBezTo>
                    <a:cubicBezTo>
                      <a:pt x="7591" y="8125"/>
                      <a:pt x="7611" y="8125"/>
                      <a:pt x="7631" y="8123"/>
                    </a:cubicBezTo>
                    <a:cubicBezTo>
                      <a:pt x="8153" y="8107"/>
                      <a:pt x="8674" y="7716"/>
                      <a:pt x="8870" y="7227"/>
                    </a:cubicBezTo>
                    <a:cubicBezTo>
                      <a:pt x="9000" y="6933"/>
                      <a:pt x="9000" y="6575"/>
                      <a:pt x="8935" y="6249"/>
                    </a:cubicBezTo>
                    <a:cubicBezTo>
                      <a:pt x="8837" y="5711"/>
                      <a:pt x="8756" y="5140"/>
                      <a:pt x="8642" y="4586"/>
                    </a:cubicBezTo>
                    <a:cubicBezTo>
                      <a:pt x="8462" y="3705"/>
                      <a:pt x="8267" y="2825"/>
                      <a:pt x="7859" y="2010"/>
                    </a:cubicBezTo>
                    <a:cubicBezTo>
                      <a:pt x="7631" y="1570"/>
                      <a:pt x="7337" y="1146"/>
                      <a:pt x="6979" y="771"/>
                    </a:cubicBezTo>
                    <a:cubicBezTo>
                      <a:pt x="6437" y="257"/>
                      <a:pt x="5820" y="0"/>
                      <a:pt x="5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8"/>
            <p:cNvGrpSpPr/>
            <p:nvPr/>
          </p:nvGrpSpPr>
          <p:grpSpPr>
            <a:xfrm rot="-5400000">
              <a:off x="289432" y="91374"/>
              <a:ext cx="853061" cy="925054"/>
              <a:chOff x="301120" y="3837023"/>
              <a:chExt cx="853061" cy="925054"/>
            </a:xfrm>
          </p:grpSpPr>
          <p:sp>
            <p:nvSpPr>
              <p:cNvPr id="185" name="Google Shape;185;p8"/>
              <p:cNvSpPr/>
              <p:nvPr/>
            </p:nvSpPr>
            <p:spPr>
              <a:xfrm rot="1056260">
                <a:off x="764162" y="4363628"/>
                <a:ext cx="344452" cy="354665"/>
              </a:xfrm>
              <a:custGeom>
                <a:rect b="b" l="l" r="r" t="t"/>
                <a:pathLst>
                  <a:path extrusionOk="0" h="11634" w="11299">
                    <a:moveTo>
                      <a:pt x="5693" y="1"/>
                    </a:moveTo>
                    <a:cubicBezTo>
                      <a:pt x="5591" y="1"/>
                      <a:pt x="5486" y="46"/>
                      <a:pt x="5413" y="141"/>
                    </a:cubicBezTo>
                    <a:cubicBezTo>
                      <a:pt x="5266" y="337"/>
                      <a:pt x="5217" y="581"/>
                      <a:pt x="5152" y="793"/>
                    </a:cubicBezTo>
                    <a:cubicBezTo>
                      <a:pt x="4859" y="1837"/>
                      <a:pt x="4565" y="2896"/>
                      <a:pt x="4272" y="3956"/>
                    </a:cubicBezTo>
                    <a:cubicBezTo>
                      <a:pt x="4174" y="4347"/>
                      <a:pt x="4011" y="4624"/>
                      <a:pt x="3603" y="4788"/>
                    </a:cubicBezTo>
                    <a:cubicBezTo>
                      <a:pt x="2413" y="5309"/>
                      <a:pt x="1468" y="6124"/>
                      <a:pt x="538" y="6988"/>
                    </a:cubicBezTo>
                    <a:cubicBezTo>
                      <a:pt x="359" y="7184"/>
                      <a:pt x="180" y="7363"/>
                      <a:pt x="82" y="7624"/>
                    </a:cubicBezTo>
                    <a:cubicBezTo>
                      <a:pt x="0" y="7869"/>
                      <a:pt x="131" y="8113"/>
                      <a:pt x="408" y="8162"/>
                    </a:cubicBezTo>
                    <a:lnTo>
                      <a:pt x="685" y="8162"/>
                    </a:lnTo>
                    <a:cubicBezTo>
                      <a:pt x="1712" y="8048"/>
                      <a:pt x="2739" y="8032"/>
                      <a:pt x="3701" y="7624"/>
                    </a:cubicBezTo>
                    <a:cubicBezTo>
                      <a:pt x="3766" y="7608"/>
                      <a:pt x="3848" y="7592"/>
                      <a:pt x="3913" y="7559"/>
                    </a:cubicBezTo>
                    <a:cubicBezTo>
                      <a:pt x="3941" y="7551"/>
                      <a:pt x="3968" y="7547"/>
                      <a:pt x="3993" y="7547"/>
                    </a:cubicBezTo>
                    <a:cubicBezTo>
                      <a:pt x="4074" y="7547"/>
                      <a:pt x="4145" y="7587"/>
                      <a:pt x="4207" y="7673"/>
                    </a:cubicBezTo>
                    <a:cubicBezTo>
                      <a:pt x="4321" y="7836"/>
                      <a:pt x="4435" y="7999"/>
                      <a:pt x="4516" y="8162"/>
                    </a:cubicBezTo>
                    <a:cubicBezTo>
                      <a:pt x="4777" y="8700"/>
                      <a:pt x="5054" y="9271"/>
                      <a:pt x="5315" y="9825"/>
                    </a:cubicBezTo>
                    <a:lnTo>
                      <a:pt x="5984" y="11178"/>
                    </a:lnTo>
                    <a:cubicBezTo>
                      <a:pt x="6065" y="11309"/>
                      <a:pt x="6163" y="11456"/>
                      <a:pt x="6293" y="11553"/>
                    </a:cubicBezTo>
                    <a:cubicBezTo>
                      <a:pt x="6360" y="11608"/>
                      <a:pt x="6438" y="11633"/>
                      <a:pt x="6516" y="11633"/>
                    </a:cubicBezTo>
                    <a:cubicBezTo>
                      <a:pt x="6647" y="11633"/>
                      <a:pt x="6776" y="11562"/>
                      <a:pt x="6848" y="11439"/>
                    </a:cubicBezTo>
                    <a:cubicBezTo>
                      <a:pt x="6880" y="11358"/>
                      <a:pt x="6897" y="11276"/>
                      <a:pt x="6929" y="11178"/>
                    </a:cubicBezTo>
                    <a:cubicBezTo>
                      <a:pt x="6978" y="10722"/>
                      <a:pt x="7027" y="10282"/>
                      <a:pt x="7092" y="9825"/>
                    </a:cubicBezTo>
                    <a:cubicBezTo>
                      <a:pt x="7190" y="9043"/>
                      <a:pt x="7272" y="8228"/>
                      <a:pt x="7386" y="7429"/>
                    </a:cubicBezTo>
                    <a:cubicBezTo>
                      <a:pt x="7467" y="6891"/>
                      <a:pt x="7761" y="6548"/>
                      <a:pt x="8331" y="6402"/>
                    </a:cubicBezTo>
                    <a:cubicBezTo>
                      <a:pt x="9049" y="6222"/>
                      <a:pt x="9733" y="5961"/>
                      <a:pt x="10434" y="5717"/>
                    </a:cubicBezTo>
                    <a:cubicBezTo>
                      <a:pt x="10679" y="5635"/>
                      <a:pt x="10924" y="5537"/>
                      <a:pt x="11119" y="5374"/>
                    </a:cubicBezTo>
                    <a:cubicBezTo>
                      <a:pt x="11217" y="5293"/>
                      <a:pt x="11266" y="5179"/>
                      <a:pt x="11282" y="5065"/>
                    </a:cubicBezTo>
                    <a:cubicBezTo>
                      <a:pt x="11299" y="4918"/>
                      <a:pt x="11135" y="4755"/>
                      <a:pt x="10891" y="4706"/>
                    </a:cubicBezTo>
                    <a:cubicBezTo>
                      <a:pt x="10646" y="4690"/>
                      <a:pt x="10434" y="4690"/>
                      <a:pt x="10190" y="4690"/>
                    </a:cubicBezTo>
                    <a:lnTo>
                      <a:pt x="7467" y="4690"/>
                    </a:lnTo>
                    <a:cubicBezTo>
                      <a:pt x="7223" y="4690"/>
                      <a:pt x="7011" y="4690"/>
                      <a:pt x="6766" y="4657"/>
                    </a:cubicBezTo>
                    <a:cubicBezTo>
                      <a:pt x="6473" y="4608"/>
                      <a:pt x="6359" y="4461"/>
                      <a:pt x="6310" y="4184"/>
                    </a:cubicBezTo>
                    <a:cubicBezTo>
                      <a:pt x="6293" y="4086"/>
                      <a:pt x="6293" y="3956"/>
                      <a:pt x="6293" y="3842"/>
                    </a:cubicBezTo>
                    <a:cubicBezTo>
                      <a:pt x="6244" y="2978"/>
                      <a:pt x="6212" y="2130"/>
                      <a:pt x="6147" y="1266"/>
                    </a:cubicBezTo>
                    <a:cubicBezTo>
                      <a:pt x="6130" y="907"/>
                      <a:pt x="6114" y="549"/>
                      <a:pt x="5984" y="206"/>
                    </a:cubicBezTo>
                    <a:cubicBezTo>
                      <a:pt x="5939" y="71"/>
                      <a:pt x="5819" y="1"/>
                      <a:pt x="56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8"/>
              <p:cNvSpPr/>
              <p:nvPr/>
            </p:nvSpPr>
            <p:spPr>
              <a:xfrm>
                <a:off x="301120" y="3837023"/>
                <a:ext cx="185928" cy="201628"/>
              </a:xfrm>
              <a:custGeom>
                <a:rect b="b" l="l" r="r" t="t"/>
                <a:pathLst>
                  <a:path extrusionOk="0" h="6614" w="6099">
                    <a:moveTo>
                      <a:pt x="3271" y="1"/>
                    </a:moveTo>
                    <a:cubicBezTo>
                      <a:pt x="3176" y="1"/>
                      <a:pt x="3085" y="37"/>
                      <a:pt x="3017" y="119"/>
                    </a:cubicBezTo>
                    <a:cubicBezTo>
                      <a:pt x="2935" y="249"/>
                      <a:pt x="2886" y="363"/>
                      <a:pt x="2821" y="494"/>
                    </a:cubicBezTo>
                    <a:cubicBezTo>
                      <a:pt x="2593" y="934"/>
                      <a:pt x="2348" y="1390"/>
                      <a:pt x="2202" y="1847"/>
                    </a:cubicBezTo>
                    <a:cubicBezTo>
                      <a:pt x="2006" y="2499"/>
                      <a:pt x="1680" y="2907"/>
                      <a:pt x="963" y="3021"/>
                    </a:cubicBezTo>
                    <a:cubicBezTo>
                      <a:pt x="718" y="3053"/>
                      <a:pt x="474" y="3200"/>
                      <a:pt x="245" y="3314"/>
                    </a:cubicBezTo>
                    <a:cubicBezTo>
                      <a:pt x="115" y="3412"/>
                      <a:pt x="1" y="3575"/>
                      <a:pt x="50" y="3754"/>
                    </a:cubicBezTo>
                    <a:cubicBezTo>
                      <a:pt x="66" y="3885"/>
                      <a:pt x="164" y="3999"/>
                      <a:pt x="311" y="4064"/>
                    </a:cubicBezTo>
                    <a:cubicBezTo>
                      <a:pt x="441" y="4097"/>
                      <a:pt x="539" y="4129"/>
                      <a:pt x="653" y="4162"/>
                    </a:cubicBezTo>
                    <a:lnTo>
                      <a:pt x="1631" y="4341"/>
                    </a:lnTo>
                    <a:cubicBezTo>
                      <a:pt x="1908" y="4374"/>
                      <a:pt x="1957" y="4439"/>
                      <a:pt x="1990" y="4700"/>
                    </a:cubicBezTo>
                    <a:cubicBezTo>
                      <a:pt x="2006" y="5010"/>
                      <a:pt x="2006" y="5320"/>
                      <a:pt x="2022" y="5629"/>
                    </a:cubicBezTo>
                    <a:cubicBezTo>
                      <a:pt x="2039" y="5809"/>
                      <a:pt x="2039" y="6021"/>
                      <a:pt x="2088" y="6200"/>
                    </a:cubicBezTo>
                    <a:cubicBezTo>
                      <a:pt x="2120" y="6461"/>
                      <a:pt x="2234" y="6575"/>
                      <a:pt x="2414" y="6608"/>
                    </a:cubicBezTo>
                    <a:cubicBezTo>
                      <a:pt x="2436" y="6612"/>
                      <a:pt x="2457" y="6614"/>
                      <a:pt x="2478" y="6614"/>
                    </a:cubicBezTo>
                    <a:cubicBezTo>
                      <a:pt x="2625" y="6614"/>
                      <a:pt x="2736" y="6512"/>
                      <a:pt x="2821" y="6298"/>
                    </a:cubicBezTo>
                    <a:cubicBezTo>
                      <a:pt x="2854" y="6184"/>
                      <a:pt x="2886" y="6070"/>
                      <a:pt x="2919" y="5955"/>
                    </a:cubicBezTo>
                    <a:cubicBezTo>
                      <a:pt x="3066" y="5532"/>
                      <a:pt x="3180" y="5075"/>
                      <a:pt x="3310" y="4651"/>
                    </a:cubicBezTo>
                    <a:cubicBezTo>
                      <a:pt x="3457" y="4097"/>
                      <a:pt x="3751" y="3738"/>
                      <a:pt x="4305" y="3526"/>
                    </a:cubicBezTo>
                    <a:cubicBezTo>
                      <a:pt x="4729" y="3379"/>
                      <a:pt x="5136" y="3184"/>
                      <a:pt x="5544" y="3004"/>
                    </a:cubicBezTo>
                    <a:cubicBezTo>
                      <a:pt x="5707" y="2939"/>
                      <a:pt x="5854" y="2858"/>
                      <a:pt x="5952" y="2711"/>
                    </a:cubicBezTo>
                    <a:cubicBezTo>
                      <a:pt x="6098" y="2515"/>
                      <a:pt x="5984" y="2222"/>
                      <a:pt x="5756" y="2222"/>
                    </a:cubicBezTo>
                    <a:cubicBezTo>
                      <a:pt x="5511" y="2222"/>
                      <a:pt x="5267" y="2238"/>
                      <a:pt x="5039" y="2287"/>
                    </a:cubicBezTo>
                    <a:cubicBezTo>
                      <a:pt x="4615" y="2352"/>
                      <a:pt x="4207" y="2434"/>
                      <a:pt x="3783" y="2483"/>
                    </a:cubicBezTo>
                    <a:cubicBezTo>
                      <a:pt x="3741" y="2492"/>
                      <a:pt x="3703" y="2496"/>
                      <a:pt x="3670" y="2496"/>
                    </a:cubicBezTo>
                    <a:cubicBezTo>
                      <a:pt x="3523" y="2496"/>
                      <a:pt x="3460" y="2408"/>
                      <a:pt x="3473" y="2222"/>
                    </a:cubicBezTo>
                    <a:cubicBezTo>
                      <a:pt x="3490" y="1814"/>
                      <a:pt x="3555" y="1423"/>
                      <a:pt x="3571" y="1146"/>
                    </a:cubicBezTo>
                    <a:cubicBezTo>
                      <a:pt x="3571" y="755"/>
                      <a:pt x="3588" y="494"/>
                      <a:pt x="3555" y="249"/>
                    </a:cubicBezTo>
                    <a:cubicBezTo>
                      <a:pt x="3539" y="119"/>
                      <a:pt x="3457" y="21"/>
                      <a:pt x="3327" y="5"/>
                    </a:cubicBezTo>
                    <a:cubicBezTo>
                      <a:pt x="3308" y="2"/>
                      <a:pt x="3290" y="1"/>
                      <a:pt x="3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7" name="Google Shape;187;p8"/>
            <p:cNvSpPr/>
            <p:nvPr/>
          </p:nvSpPr>
          <p:spPr>
            <a:xfrm>
              <a:off x="561743" y="4300327"/>
              <a:ext cx="174496" cy="200043"/>
            </a:xfrm>
            <a:custGeom>
              <a:rect b="b" l="l" r="r" t="t"/>
              <a:pathLst>
                <a:path extrusionOk="0" h="6562" w="5724">
                  <a:moveTo>
                    <a:pt x="3030" y="0"/>
                  </a:moveTo>
                  <a:cubicBezTo>
                    <a:pt x="2939" y="0"/>
                    <a:pt x="2846" y="41"/>
                    <a:pt x="2773" y="122"/>
                  </a:cubicBezTo>
                  <a:cubicBezTo>
                    <a:pt x="2626" y="317"/>
                    <a:pt x="2544" y="562"/>
                    <a:pt x="2495" y="774"/>
                  </a:cubicBezTo>
                  <a:cubicBezTo>
                    <a:pt x="2349" y="1230"/>
                    <a:pt x="2251" y="1703"/>
                    <a:pt x="2137" y="2160"/>
                  </a:cubicBezTo>
                  <a:cubicBezTo>
                    <a:pt x="2088" y="2453"/>
                    <a:pt x="1941" y="2616"/>
                    <a:pt x="1631" y="2681"/>
                  </a:cubicBezTo>
                  <a:cubicBezTo>
                    <a:pt x="1289" y="2714"/>
                    <a:pt x="947" y="2845"/>
                    <a:pt x="588" y="2926"/>
                  </a:cubicBezTo>
                  <a:cubicBezTo>
                    <a:pt x="490" y="2942"/>
                    <a:pt x="392" y="2959"/>
                    <a:pt x="311" y="2975"/>
                  </a:cubicBezTo>
                  <a:cubicBezTo>
                    <a:pt x="131" y="3024"/>
                    <a:pt x="1" y="3138"/>
                    <a:pt x="1" y="3334"/>
                  </a:cubicBezTo>
                  <a:cubicBezTo>
                    <a:pt x="1" y="3497"/>
                    <a:pt x="99" y="3594"/>
                    <a:pt x="246" y="3660"/>
                  </a:cubicBezTo>
                  <a:cubicBezTo>
                    <a:pt x="376" y="3709"/>
                    <a:pt x="506" y="3758"/>
                    <a:pt x="653" y="3790"/>
                  </a:cubicBezTo>
                  <a:cubicBezTo>
                    <a:pt x="995" y="3904"/>
                    <a:pt x="1354" y="3986"/>
                    <a:pt x="1697" y="4067"/>
                  </a:cubicBezTo>
                  <a:cubicBezTo>
                    <a:pt x="1925" y="4100"/>
                    <a:pt x="2055" y="4230"/>
                    <a:pt x="2088" y="4491"/>
                  </a:cubicBezTo>
                  <a:cubicBezTo>
                    <a:pt x="2088" y="4801"/>
                    <a:pt x="2104" y="5094"/>
                    <a:pt x="2137" y="5404"/>
                  </a:cubicBezTo>
                  <a:cubicBezTo>
                    <a:pt x="2186" y="5747"/>
                    <a:pt x="2218" y="6089"/>
                    <a:pt x="2365" y="6382"/>
                  </a:cubicBezTo>
                  <a:cubicBezTo>
                    <a:pt x="2430" y="6496"/>
                    <a:pt x="2528" y="6562"/>
                    <a:pt x="2658" y="6562"/>
                  </a:cubicBezTo>
                  <a:cubicBezTo>
                    <a:pt x="2773" y="6562"/>
                    <a:pt x="2903" y="6513"/>
                    <a:pt x="2936" y="6382"/>
                  </a:cubicBezTo>
                  <a:cubicBezTo>
                    <a:pt x="3017" y="6187"/>
                    <a:pt x="3099" y="5975"/>
                    <a:pt x="3148" y="5779"/>
                  </a:cubicBezTo>
                  <a:cubicBezTo>
                    <a:pt x="3262" y="5274"/>
                    <a:pt x="3359" y="4752"/>
                    <a:pt x="3474" y="4247"/>
                  </a:cubicBezTo>
                  <a:cubicBezTo>
                    <a:pt x="3522" y="3937"/>
                    <a:pt x="3686" y="3806"/>
                    <a:pt x="3979" y="3741"/>
                  </a:cubicBezTo>
                  <a:cubicBezTo>
                    <a:pt x="4387" y="3660"/>
                    <a:pt x="4810" y="3562"/>
                    <a:pt x="5218" y="3448"/>
                  </a:cubicBezTo>
                  <a:cubicBezTo>
                    <a:pt x="5365" y="3431"/>
                    <a:pt x="5512" y="3366"/>
                    <a:pt x="5609" y="3268"/>
                  </a:cubicBezTo>
                  <a:cubicBezTo>
                    <a:pt x="5691" y="3203"/>
                    <a:pt x="5723" y="3122"/>
                    <a:pt x="5707" y="2959"/>
                  </a:cubicBezTo>
                  <a:cubicBezTo>
                    <a:pt x="5707" y="2910"/>
                    <a:pt x="5642" y="2796"/>
                    <a:pt x="5528" y="2730"/>
                  </a:cubicBezTo>
                  <a:cubicBezTo>
                    <a:pt x="5365" y="2698"/>
                    <a:pt x="5202" y="2681"/>
                    <a:pt x="5039" y="2649"/>
                  </a:cubicBezTo>
                  <a:cubicBezTo>
                    <a:pt x="4696" y="2616"/>
                    <a:pt x="4321" y="2600"/>
                    <a:pt x="3979" y="2535"/>
                  </a:cubicBezTo>
                  <a:cubicBezTo>
                    <a:pt x="3588" y="2470"/>
                    <a:pt x="3522" y="2388"/>
                    <a:pt x="3506" y="2029"/>
                  </a:cubicBezTo>
                  <a:cubicBezTo>
                    <a:pt x="3490" y="1654"/>
                    <a:pt x="3490" y="1312"/>
                    <a:pt x="3474" y="937"/>
                  </a:cubicBezTo>
                  <a:cubicBezTo>
                    <a:pt x="3441" y="692"/>
                    <a:pt x="3425" y="432"/>
                    <a:pt x="3311" y="187"/>
                  </a:cubicBezTo>
                  <a:cubicBezTo>
                    <a:pt x="3248" y="62"/>
                    <a:pt x="3141" y="0"/>
                    <a:pt x="3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 rot="5400000">
              <a:off x="-332962" y="-322500"/>
              <a:ext cx="1105870" cy="1053533"/>
            </a:xfrm>
            <a:custGeom>
              <a:rect b="b" l="l" r="r" t="t"/>
              <a:pathLst>
                <a:path extrusionOk="0" h="24417" w="25630">
                  <a:moveTo>
                    <a:pt x="13760" y="5148"/>
                  </a:moveTo>
                  <a:cubicBezTo>
                    <a:pt x="13844" y="5148"/>
                    <a:pt x="13918" y="5191"/>
                    <a:pt x="13973" y="5300"/>
                  </a:cubicBezTo>
                  <a:cubicBezTo>
                    <a:pt x="14511" y="6278"/>
                    <a:pt x="15016" y="7256"/>
                    <a:pt x="15522" y="8251"/>
                  </a:cubicBezTo>
                  <a:cubicBezTo>
                    <a:pt x="15636" y="8463"/>
                    <a:pt x="15571" y="8610"/>
                    <a:pt x="15391" y="8691"/>
                  </a:cubicBezTo>
                  <a:cubicBezTo>
                    <a:pt x="14218" y="9213"/>
                    <a:pt x="13044" y="9767"/>
                    <a:pt x="11886" y="10289"/>
                  </a:cubicBezTo>
                  <a:cubicBezTo>
                    <a:pt x="11837" y="10321"/>
                    <a:pt x="11772" y="10321"/>
                    <a:pt x="11723" y="10321"/>
                  </a:cubicBezTo>
                  <a:cubicBezTo>
                    <a:pt x="11593" y="10289"/>
                    <a:pt x="11527" y="10191"/>
                    <a:pt x="11479" y="10109"/>
                  </a:cubicBezTo>
                  <a:cubicBezTo>
                    <a:pt x="11316" y="9767"/>
                    <a:pt x="11120" y="9441"/>
                    <a:pt x="10957" y="9115"/>
                  </a:cubicBezTo>
                  <a:cubicBezTo>
                    <a:pt x="10663" y="8528"/>
                    <a:pt x="10370" y="7957"/>
                    <a:pt x="10060" y="7354"/>
                  </a:cubicBezTo>
                  <a:cubicBezTo>
                    <a:pt x="9962" y="7159"/>
                    <a:pt x="10028" y="7061"/>
                    <a:pt x="10207" y="6947"/>
                  </a:cubicBezTo>
                  <a:cubicBezTo>
                    <a:pt x="11332" y="6376"/>
                    <a:pt x="12424" y="5789"/>
                    <a:pt x="13549" y="5218"/>
                  </a:cubicBezTo>
                  <a:cubicBezTo>
                    <a:pt x="13621" y="5175"/>
                    <a:pt x="13694" y="5148"/>
                    <a:pt x="13760" y="5148"/>
                  </a:cubicBezTo>
                  <a:close/>
                  <a:moveTo>
                    <a:pt x="8807" y="7642"/>
                  </a:moveTo>
                  <a:cubicBezTo>
                    <a:pt x="8916" y="7642"/>
                    <a:pt x="8998" y="7704"/>
                    <a:pt x="9066" y="7827"/>
                  </a:cubicBezTo>
                  <a:cubicBezTo>
                    <a:pt x="9555" y="8773"/>
                    <a:pt x="10044" y="9702"/>
                    <a:pt x="10517" y="10631"/>
                  </a:cubicBezTo>
                  <a:cubicBezTo>
                    <a:pt x="10614" y="10859"/>
                    <a:pt x="10500" y="10973"/>
                    <a:pt x="10321" y="11039"/>
                  </a:cubicBezTo>
                  <a:cubicBezTo>
                    <a:pt x="9538" y="11430"/>
                    <a:pt x="8740" y="11838"/>
                    <a:pt x="7941" y="12229"/>
                  </a:cubicBezTo>
                  <a:cubicBezTo>
                    <a:pt x="7664" y="12376"/>
                    <a:pt x="7370" y="12506"/>
                    <a:pt x="7093" y="12636"/>
                  </a:cubicBezTo>
                  <a:cubicBezTo>
                    <a:pt x="7028" y="12653"/>
                    <a:pt x="6946" y="12669"/>
                    <a:pt x="6881" y="12702"/>
                  </a:cubicBezTo>
                  <a:cubicBezTo>
                    <a:pt x="6718" y="12685"/>
                    <a:pt x="6669" y="12571"/>
                    <a:pt x="6620" y="12473"/>
                  </a:cubicBezTo>
                  <a:cubicBezTo>
                    <a:pt x="6278" y="11886"/>
                    <a:pt x="5919" y="11283"/>
                    <a:pt x="5626" y="10680"/>
                  </a:cubicBezTo>
                  <a:cubicBezTo>
                    <a:pt x="5414" y="10289"/>
                    <a:pt x="5071" y="9963"/>
                    <a:pt x="5055" y="9474"/>
                  </a:cubicBezTo>
                  <a:cubicBezTo>
                    <a:pt x="5381" y="9196"/>
                    <a:pt x="5789" y="9050"/>
                    <a:pt x="6180" y="8870"/>
                  </a:cubicBezTo>
                  <a:cubicBezTo>
                    <a:pt x="6995" y="8463"/>
                    <a:pt x="7827" y="8071"/>
                    <a:pt x="8642" y="7680"/>
                  </a:cubicBezTo>
                  <a:cubicBezTo>
                    <a:pt x="8703" y="7655"/>
                    <a:pt x="8758" y="7642"/>
                    <a:pt x="8807" y="7642"/>
                  </a:cubicBezTo>
                  <a:close/>
                  <a:moveTo>
                    <a:pt x="16050" y="9639"/>
                  </a:moveTo>
                  <a:cubicBezTo>
                    <a:pt x="16155" y="9639"/>
                    <a:pt x="16243" y="9687"/>
                    <a:pt x="16304" y="9800"/>
                  </a:cubicBezTo>
                  <a:cubicBezTo>
                    <a:pt x="16956" y="11055"/>
                    <a:pt x="17592" y="12294"/>
                    <a:pt x="18244" y="13533"/>
                  </a:cubicBezTo>
                  <a:cubicBezTo>
                    <a:pt x="18261" y="13549"/>
                    <a:pt x="18261" y="13582"/>
                    <a:pt x="18261" y="13598"/>
                  </a:cubicBezTo>
                  <a:cubicBezTo>
                    <a:pt x="18277" y="13712"/>
                    <a:pt x="18196" y="13778"/>
                    <a:pt x="18163" y="13843"/>
                  </a:cubicBezTo>
                  <a:cubicBezTo>
                    <a:pt x="18098" y="13875"/>
                    <a:pt x="18016" y="13924"/>
                    <a:pt x="17935" y="13957"/>
                  </a:cubicBezTo>
                  <a:cubicBezTo>
                    <a:pt x="16875" y="14479"/>
                    <a:pt x="15832" y="15000"/>
                    <a:pt x="14772" y="15506"/>
                  </a:cubicBezTo>
                  <a:cubicBezTo>
                    <a:pt x="14607" y="15595"/>
                    <a:pt x="14506" y="15644"/>
                    <a:pt x="14431" y="15644"/>
                  </a:cubicBezTo>
                  <a:cubicBezTo>
                    <a:pt x="14327" y="15644"/>
                    <a:pt x="14273" y="15551"/>
                    <a:pt x="14169" y="15343"/>
                  </a:cubicBezTo>
                  <a:cubicBezTo>
                    <a:pt x="13533" y="14136"/>
                    <a:pt x="12913" y="12962"/>
                    <a:pt x="12310" y="11756"/>
                  </a:cubicBezTo>
                  <a:cubicBezTo>
                    <a:pt x="12163" y="11495"/>
                    <a:pt x="12180" y="11381"/>
                    <a:pt x="12424" y="11267"/>
                  </a:cubicBezTo>
                  <a:cubicBezTo>
                    <a:pt x="13565" y="10729"/>
                    <a:pt x="14707" y="10207"/>
                    <a:pt x="15848" y="9686"/>
                  </a:cubicBezTo>
                  <a:cubicBezTo>
                    <a:pt x="15920" y="9655"/>
                    <a:pt x="15988" y="9639"/>
                    <a:pt x="16050" y="9639"/>
                  </a:cubicBezTo>
                  <a:close/>
                  <a:moveTo>
                    <a:pt x="11067" y="11965"/>
                  </a:moveTo>
                  <a:cubicBezTo>
                    <a:pt x="11159" y="11965"/>
                    <a:pt x="11215" y="12032"/>
                    <a:pt x="11283" y="12196"/>
                  </a:cubicBezTo>
                  <a:cubicBezTo>
                    <a:pt x="11919" y="13435"/>
                    <a:pt x="12555" y="14674"/>
                    <a:pt x="13207" y="15913"/>
                  </a:cubicBezTo>
                  <a:cubicBezTo>
                    <a:pt x="13305" y="16125"/>
                    <a:pt x="13272" y="16239"/>
                    <a:pt x="13076" y="16354"/>
                  </a:cubicBezTo>
                  <a:cubicBezTo>
                    <a:pt x="12017" y="16892"/>
                    <a:pt x="10941" y="17446"/>
                    <a:pt x="9881" y="18000"/>
                  </a:cubicBezTo>
                  <a:cubicBezTo>
                    <a:pt x="9848" y="18017"/>
                    <a:pt x="9783" y="18017"/>
                    <a:pt x="9718" y="18033"/>
                  </a:cubicBezTo>
                  <a:cubicBezTo>
                    <a:pt x="9653" y="18000"/>
                    <a:pt x="9620" y="17984"/>
                    <a:pt x="9587" y="17935"/>
                  </a:cubicBezTo>
                  <a:cubicBezTo>
                    <a:pt x="9555" y="17902"/>
                    <a:pt x="9506" y="17837"/>
                    <a:pt x="9490" y="17788"/>
                  </a:cubicBezTo>
                  <a:cubicBezTo>
                    <a:pt x="8837" y="16549"/>
                    <a:pt x="8185" y="15326"/>
                    <a:pt x="7533" y="14087"/>
                  </a:cubicBezTo>
                  <a:cubicBezTo>
                    <a:pt x="7386" y="13827"/>
                    <a:pt x="7419" y="13761"/>
                    <a:pt x="7680" y="13615"/>
                  </a:cubicBezTo>
                  <a:cubicBezTo>
                    <a:pt x="8723" y="13093"/>
                    <a:pt x="9767" y="12555"/>
                    <a:pt x="10810" y="12050"/>
                  </a:cubicBezTo>
                  <a:cubicBezTo>
                    <a:pt x="10923" y="11996"/>
                    <a:pt x="11003" y="11965"/>
                    <a:pt x="11067" y="11965"/>
                  </a:cubicBezTo>
                  <a:close/>
                  <a:moveTo>
                    <a:pt x="12117" y="1"/>
                  </a:moveTo>
                  <a:cubicBezTo>
                    <a:pt x="12037" y="1"/>
                    <a:pt x="11958" y="22"/>
                    <a:pt x="11886" y="67"/>
                  </a:cubicBezTo>
                  <a:cubicBezTo>
                    <a:pt x="11658" y="181"/>
                    <a:pt x="11576" y="458"/>
                    <a:pt x="11674" y="735"/>
                  </a:cubicBezTo>
                  <a:cubicBezTo>
                    <a:pt x="11739" y="914"/>
                    <a:pt x="11837" y="1077"/>
                    <a:pt x="11935" y="1273"/>
                  </a:cubicBezTo>
                  <a:lnTo>
                    <a:pt x="13223" y="3718"/>
                  </a:lnTo>
                  <a:cubicBezTo>
                    <a:pt x="13370" y="3996"/>
                    <a:pt x="13370" y="4061"/>
                    <a:pt x="13109" y="4208"/>
                  </a:cubicBezTo>
                  <a:cubicBezTo>
                    <a:pt x="12017" y="4778"/>
                    <a:pt x="10924" y="5349"/>
                    <a:pt x="9816" y="5887"/>
                  </a:cubicBezTo>
                  <a:cubicBezTo>
                    <a:pt x="9701" y="5944"/>
                    <a:pt x="9619" y="5976"/>
                    <a:pt x="9552" y="5976"/>
                  </a:cubicBezTo>
                  <a:cubicBezTo>
                    <a:pt x="9446" y="5976"/>
                    <a:pt x="9377" y="5897"/>
                    <a:pt x="9278" y="5708"/>
                  </a:cubicBezTo>
                  <a:cubicBezTo>
                    <a:pt x="8886" y="5039"/>
                    <a:pt x="8511" y="4338"/>
                    <a:pt x="8153" y="3670"/>
                  </a:cubicBezTo>
                  <a:cubicBezTo>
                    <a:pt x="8055" y="3490"/>
                    <a:pt x="7924" y="3278"/>
                    <a:pt x="7778" y="3099"/>
                  </a:cubicBezTo>
                  <a:cubicBezTo>
                    <a:pt x="7669" y="2969"/>
                    <a:pt x="7524" y="2903"/>
                    <a:pt x="7382" y="2903"/>
                  </a:cubicBezTo>
                  <a:cubicBezTo>
                    <a:pt x="7310" y="2903"/>
                    <a:pt x="7240" y="2920"/>
                    <a:pt x="7174" y="2952"/>
                  </a:cubicBezTo>
                  <a:cubicBezTo>
                    <a:pt x="6930" y="3099"/>
                    <a:pt x="6832" y="3360"/>
                    <a:pt x="6930" y="3637"/>
                  </a:cubicBezTo>
                  <a:cubicBezTo>
                    <a:pt x="7028" y="3833"/>
                    <a:pt x="7158" y="4045"/>
                    <a:pt x="7256" y="4240"/>
                  </a:cubicBezTo>
                  <a:cubicBezTo>
                    <a:pt x="7615" y="4892"/>
                    <a:pt x="7973" y="5561"/>
                    <a:pt x="8316" y="6213"/>
                  </a:cubicBezTo>
                  <a:cubicBezTo>
                    <a:pt x="8430" y="6490"/>
                    <a:pt x="8413" y="6572"/>
                    <a:pt x="8153" y="6686"/>
                  </a:cubicBezTo>
                  <a:cubicBezTo>
                    <a:pt x="7028" y="7240"/>
                    <a:pt x="5886" y="7762"/>
                    <a:pt x="4745" y="8316"/>
                  </a:cubicBezTo>
                  <a:cubicBezTo>
                    <a:pt x="4658" y="8363"/>
                    <a:pt x="4589" y="8386"/>
                    <a:pt x="4530" y="8386"/>
                  </a:cubicBezTo>
                  <a:cubicBezTo>
                    <a:pt x="4424" y="8386"/>
                    <a:pt x="4350" y="8310"/>
                    <a:pt x="4256" y="8153"/>
                  </a:cubicBezTo>
                  <a:cubicBezTo>
                    <a:pt x="3930" y="7631"/>
                    <a:pt x="3620" y="7077"/>
                    <a:pt x="3294" y="6523"/>
                  </a:cubicBezTo>
                  <a:cubicBezTo>
                    <a:pt x="3196" y="6343"/>
                    <a:pt x="3099" y="6180"/>
                    <a:pt x="2952" y="6034"/>
                  </a:cubicBezTo>
                  <a:cubicBezTo>
                    <a:pt x="2862" y="5943"/>
                    <a:pt x="2753" y="5896"/>
                    <a:pt x="2633" y="5896"/>
                  </a:cubicBezTo>
                  <a:cubicBezTo>
                    <a:pt x="2558" y="5896"/>
                    <a:pt x="2479" y="5914"/>
                    <a:pt x="2398" y="5952"/>
                  </a:cubicBezTo>
                  <a:cubicBezTo>
                    <a:pt x="2202" y="6050"/>
                    <a:pt x="2071" y="6278"/>
                    <a:pt x="2153" y="6523"/>
                  </a:cubicBezTo>
                  <a:cubicBezTo>
                    <a:pt x="2218" y="6735"/>
                    <a:pt x="2300" y="6898"/>
                    <a:pt x="2398" y="7077"/>
                  </a:cubicBezTo>
                  <a:cubicBezTo>
                    <a:pt x="2675" y="7517"/>
                    <a:pt x="2936" y="7974"/>
                    <a:pt x="3180" y="8414"/>
                  </a:cubicBezTo>
                  <a:cubicBezTo>
                    <a:pt x="3457" y="8952"/>
                    <a:pt x="3441" y="8952"/>
                    <a:pt x="2887" y="9229"/>
                  </a:cubicBezTo>
                  <a:cubicBezTo>
                    <a:pt x="2724" y="9311"/>
                    <a:pt x="2593" y="9376"/>
                    <a:pt x="2430" y="9457"/>
                  </a:cubicBezTo>
                  <a:cubicBezTo>
                    <a:pt x="1876" y="9751"/>
                    <a:pt x="1305" y="10028"/>
                    <a:pt x="751" y="10338"/>
                  </a:cubicBezTo>
                  <a:cubicBezTo>
                    <a:pt x="490" y="10484"/>
                    <a:pt x="245" y="10615"/>
                    <a:pt x="99" y="10892"/>
                  </a:cubicBezTo>
                  <a:cubicBezTo>
                    <a:pt x="1" y="11104"/>
                    <a:pt x="17" y="11332"/>
                    <a:pt x="197" y="11511"/>
                  </a:cubicBezTo>
                  <a:cubicBezTo>
                    <a:pt x="306" y="11610"/>
                    <a:pt x="431" y="11672"/>
                    <a:pt x="560" y="11672"/>
                  </a:cubicBezTo>
                  <a:cubicBezTo>
                    <a:pt x="623" y="11672"/>
                    <a:pt x="687" y="11658"/>
                    <a:pt x="751" y="11626"/>
                  </a:cubicBezTo>
                  <a:cubicBezTo>
                    <a:pt x="881" y="11560"/>
                    <a:pt x="995" y="11479"/>
                    <a:pt x="1126" y="11414"/>
                  </a:cubicBezTo>
                  <a:cubicBezTo>
                    <a:pt x="1908" y="11006"/>
                    <a:pt x="2691" y="10599"/>
                    <a:pt x="3490" y="10191"/>
                  </a:cubicBezTo>
                  <a:cubicBezTo>
                    <a:pt x="3696" y="10085"/>
                    <a:pt x="3820" y="10022"/>
                    <a:pt x="3917" y="10022"/>
                  </a:cubicBezTo>
                  <a:cubicBezTo>
                    <a:pt x="4057" y="10022"/>
                    <a:pt x="4138" y="10156"/>
                    <a:pt x="4321" y="10484"/>
                  </a:cubicBezTo>
                  <a:cubicBezTo>
                    <a:pt x="4729" y="11185"/>
                    <a:pt x="5120" y="11919"/>
                    <a:pt x="5528" y="12653"/>
                  </a:cubicBezTo>
                  <a:cubicBezTo>
                    <a:pt x="5821" y="13207"/>
                    <a:pt x="5886" y="13207"/>
                    <a:pt x="5234" y="13517"/>
                  </a:cubicBezTo>
                  <a:lnTo>
                    <a:pt x="3213" y="14495"/>
                  </a:lnTo>
                  <a:cubicBezTo>
                    <a:pt x="2968" y="14609"/>
                    <a:pt x="2707" y="14756"/>
                    <a:pt x="2544" y="15000"/>
                  </a:cubicBezTo>
                  <a:cubicBezTo>
                    <a:pt x="2446" y="15180"/>
                    <a:pt x="2381" y="15375"/>
                    <a:pt x="2512" y="15571"/>
                  </a:cubicBezTo>
                  <a:cubicBezTo>
                    <a:pt x="2613" y="15759"/>
                    <a:pt x="2791" y="15870"/>
                    <a:pt x="3001" y="15870"/>
                  </a:cubicBezTo>
                  <a:cubicBezTo>
                    <a:pt x="3027" y="15870"/>
                    <a:pt x="3055" y="15868"/>
                    <a:pt x="3082" y="15864"/>
                  </a:cubicBezTo>
                  <a:cubicBezTo>
                    <a:pt x="3196" y="15832"/>
                    <a:pt x="3327" y="15799"/>
                    <a:pt x="3408" y="15734"/>
                  </a:cubicBezTo>
                  <a:cubicBezTo>
                    <a:pt x="4191" y="15163"/>
                    <a:pt x="5120" y="14821"/>
                    <a:pt x="5984" y="14397"/>
                  </a:cubicBezTo>
                  <a:cubicBezTo>
                    <a:pt x="6125" y="14333"/>
                    <a:pt x="6223" y="14297"/>
                    <a:pt x="6301" y="14297"/>
                  </a:cubicBezTo>
                  <a:cubicBezTo>
                    <a:pt x="6422" y="14297"/>
                    <a:pt x="6495" y="14385"/>
                    <a:pt x="6604" y="14593"/>
                  </a:cubicBezTo>
                  <a:cubicBezTo>
                    <a:pt x="7191" y="15701"/>
                    <a:pt x="7778" y="16810"/>
                    <a:pt x="8381" y="17935"/>
                  </a:cubicBezTo>
                  <a:cubicBezTo>
                    <a:pt x="8430" y="18065"/>
                    <a:pt x="8495" y="18196"/>
                    <a:pt x="8560" y="18326"/>
                  </a:cubicBezTo>
                  <a:cubicBezTo>
                    <a:pt x="8642" y="18473"/>
                    <a:pt x="8593" y="18603"/>
                    <a:pt x="8462" y="18685"/>
                  </a:cubicBezTo>
                  <a:cubicBezTo>
                    <a:pt x="8250" y="18815"/>
                    <a:pt x="8055" y="18913"/>
                    <a:pt x="7843" y="19011"/>
                  </a:cubicBezTo>
                  <a:cubicBezTo>
                    <a:pt x="7256" y="19321"/>
                    <a:pt x="6669" y="19614"/>
                    <a:pt x="6098" y="19940"/>
                  </a:cubicBezTo>
                  <a:cubicBezTo>
                    <a:pt x="5821" y="20071"/>
                    <a:pt x="5577" y="20234"/>
                    <a:pt x="5463" y="20511"/>
                  </a:cubicBezTo>
                  <a:cubicBezTo>
                    <a:pt x="5365" y="20707"/>
                    <a:pt x="5397" y="21000"/>
                    <a:pt x="5560" y="21130"/>
                  </a:cubicBezTo>
                  <a:cubicBezTo>
                    <a:pt x="5662" y="21222"/>
                    <a:pt x="5769" y="21275"/>
                    <a:pt x="5887" y="21275"/>
                  </a:cubicBezTo>
                  <a:cubicBezTo>
                    <a:pt x="5959" y="21275"/>
                    <a:pt x="6034" y="21255"/>
                    <a:pt x="6115" y="21212"/>
                  </a:cubicBezTo>
                  <a:cubicBezTo>
                    <a:pt x="6196" y="21179"/>
                    <a:pt x="6261" y="21130"/>
                    <a:pt x="6343" y="21098"/>
                  </a:cubicBezTo>
                  <a:cubicBezTo>
                    <a:pt x="6946" y="20756"/>
                    <a:pt x="7533" y="20429"/>
                    <a:pt x="8153" y="20103"/>
                  </a:cubicBezTo>
                  <a:cubicBezTo>
                    <a:pt x="8413" y="19957"/>
                    <a:pt x="8674" y="19859"/>
                    <a:pt x="8919" y="19712"/>
                  </a:cubicBezTo>
                  <a:cubicBezTo>
                    <a:pt x="8983" y="19673"/>
                    <a:pt x="9039" y="19655"/>
                    <a:pt x="9087" y="19655"/>
                  </a:cubicBezTo>
                  <a:cubicBezTo>
                    <a:pt x="9197" y="19655"/>
                    <a:pt x="9270" y="19745"/>
                    <a:pt x="9326" y="19859"/>
                  </a:cubicBezTo>
                  <a:cubicBezTo>
                    <a:pt x="9408" y="20022"/>
                    <a:pt x="9490" y="20201"/>
                    <a:pt x="9604" y="20381"/>
                  </a:cubicBezTo>
                  <a:cubicBezTo>
                    <a:pt x="10142" y="21440"/>
                    <a:pt x="10696" y="22516"/>
                    <a:pt x="11267" y="23576"/>
                  </a:cubicBezTo>
                  <a:cubicBezTo>
                    <a:pt x="11397" y="23804"/>
                    <a:pt x="11527" y="24016"/>
                    <a:pt x="11690" y="24212"/>
                  </a:cubicBezTo>
                  <a:cubicBezTo>
                    <a:pt x="11811" y="24351"/>
                    <a:pt x="11970" y="24417"/>
                    <a:pt x="12128" y="24417"/>
                  </a:cubicBezTo>
                  <a:cubicBezTo>
                    <a:pt x="12248" y="24417"/>
                    <a:pt x="12368" y="24380"/>
                    <a:pt x="12473" y="24310"/>
                  </a:cubicBezTo>
                  <a:cubicBezTo>
                    <a:pt x="12734" y="24130"/>
                    <a:pt x="12799" y="23772"/>
                    <a:pt x="12620" y="23478"/>
                  </a:cubicBezTo>
                  <a:cubicBezTo>
                    <a:pt x="12473" y="23283"/>
                    <a:pt x="12261" y="23087"/>
                    <a:pt x="12147" y="22875"/>
                  </a:cubicBezTo>
                  <a:cubicBezTo>
                    <a:pt x="11527" y="21750"/>
                    <a:pt x="10941" y="20592"/>
                    <a:pt x="10354" y="19451"/>
                  </a:cubicBezTo>
                  <a:cubicBezTo>
                    <a:pt x="10191" y="19141"/>
                    <a:pt x="10207" y="19044"/>
                    <a:pt x="10500" y="18897"/>
                  </a:cubicBezTo>
                  <a:lnTo>
                    <a:pt x="13549" y="17299"/>
                  </a:lnTo>
                  <a:cubicBezTo>
                    <a:pt x="13640" y="17251"/>
                    <a:pt x="13709" y="17225"/>
                    <a:pt x="13766" y="17225"/>
                  </a:cubicBezTo>
                  <a:cubicBezTo>
                    <a:pt x="13863" y="17225"/>
                    <a:pt x="13930" y="17298"/>
                    <a:pt x="14022" y="17462"/>
                  </a:cubicBezTo>
                  <a:cubicBezTo>
                    <a:pt x="14136" y="17674"/>
                    <a:pt x="14250" y="17870"/>
                    <a:pt x="14348" y="18082"/>
                  </a:cubicBezTo>
                  <a:cubicBezTo>
                    <a:pt x="14837" y="19011"/>
                    <a:pt x="15326" y="19973"/>
                    <a:pt x="15815" y="20919"/>
                  </a:cubicBezTo>
                  <a:cubicBezTo>
                    <a:pt x="15962" y="21179"/>
                    <a:pt x="16076" y="21440"/>
                    <a:pt x="16321" y="21603"/>
                  </a:cubicBezTo>
                  <a:cubicBezTo>
                    <a:pt x="16410" y="21668"/>
                    <a:pt x="16529" y="21701"/>
                    <a:pt x="16647" y="21701"/>
                  </a:cubicBezTo>
                  <a:cubicBezTo>
                    <a:pt x="16765" y="21701"/>
                    <a:pt x="16883" y="21668"/>
                    <a:pt x="16973" y="21603"/>
                  </a:cubicBezTo>
                  <a:cubicBezTo>
                    <a:pt x="17136" y="21489"/>
                    <a:pt x="17217" y="21212"/>
                    <a:pt x="17136" y="21000"/>
                  </a:cubicBezTo>
                  <a:cubicBezTo>
                    <a:pt x="17071" y="20837"/>
                    <a:pt x="16973" y="20690"/>
                    <a:pt x="16891" y="20544"/>
                  </a:cubicBezTo>
                  <a:cubicBezTo>
                    <a:pt x="16304" y="19386"/>
                    <a:pt x="15685" y="18228"/>
                    <a:pt x="15082" y="17038"/>
                  </a:cubicBezTo>
                  <a:cubicBezTo>
                    <a:pt x="14902" y="16696"/>
                    <a:pt x="14919" y="16631"/>
                    <a:pt x="15277" y="16451"/>
                  </a:cubicBezTo>
                  <a:cubicBezTo>
                    <a:pt x="16255" y="15962"/>
                    <a:pt x="17234" y="15473"/>
                    <a:pt x="18212" y="15000"/>
                  </a:cubicBezTo>
                  <a:cubicBezTo>
                    <a:pt x="18474" y="14876"/>
                    <a:pt x="18636" y="14801"/>
                    <a:pt x="18758" y="14801"/>
                  </a:cubicBezTo>
                  <a:cubicBezTo>
                    <a:pt x="18940" y="14801"/>
                    <a:pt x="19034" y="14966"/>
                    <a:pt x="19239" y="15375"/>
                  </a:cubicBezTo>
                  <a:lnTo>
                    <a:pt x="20820" y="18424"/>
                  </a:lnTo>
                  <a:cubicBezTo>
                    <a:pt x="20951" y="18669"/>
                    <a:pt x="21098" y="18930"/>
                    <a:pt x="21310" y="19125"/>
                  </a:cubicBezTo>
                  <a:cubicBezTo>
                    <a:pt x="21424" y="19209"/>
                    <a:pt x="21554" y="19254"/>
                    <a:pt x="21682" y="19254"/>
                  </a:cubicBezTo>
                  <a:cubicBezTo>
                    <a:pt x="21827" y="19254"/>
                    <a:pt x="21971" y="19197"/>
                    <a:pt x="22092" y="19076"/>
                  </a:cubicBezTo>
                  <a:cubicBezTo>
                    <a:pt x="22353" y="18848"/>
                    <a:pt x="22402" y="18506"/>
                    <a:pt x="22125" y="18245"/>
                  </a:cubicBezTo>
                  <a:cubicBezTo>
                    <a:pt x="21782" y="17870"/>
                    <a:pt x="21587" y="17430"/>
                    <a:pt x="21358" y="17006"/>
                  </a:cubicBezTo>
                  <a:cubicBezTo>
                    <a:pt x="21049" y="16451"/>
                    <a:pt x="20771" y="15897"/>
                    <a:pt x="20478" y="15326"/>
                  </a:cubicBezTo>
                  <a:cubicBezTo>
                    <a:pt x="20315" y="14984"/>
                    <a:pt x="20070" y="14658"/>
                    <a:pt x="19989" y="14250"/>
                  </a:cubicBezTo>
                  <a:cubicBezTo>
                    <a:pt x="20282" y="13908"/>
                    <a:pt x="20723" y="13794"/>
                    <a:pt x="21098" y="13615"/>
                  </a:cubicBezTo>
                  <a:cubicBezTo>
                    <a:pt x="22320" y="12979"/>
                    <a:pt x="23559" y="12392"/>
                    <a:pt x="24782" y="11756"/>
                  </a:cubicBezTo>
                  <a:cubicBezTo>
                    <a:pt x="25027" y="11642"/>
                    <a:pt x="25288" y="11511"/>
                    <a:pt x="25467" y="11267"/>
                  </a:cubicBezTo>
                  <a:cubicBezTo>
                    <a:pt x="25597" y="11088"/>
                    <a:pt x="25630" y="10908"/>
                    <a:pt x="25516" y="10696"/>
                  </a:cubicBezTo>
                  <a:cubicBezTo>
                    <a:pt x="25415" y="10545"/>
                    <a:pt x="25285" y="10462"/>
                    <a:pt x="25141" y="10462"/>
                  </a:cubicBezTo>
                  <a:cubicBezTo>
                    <a:pt x="25099" y="10462"/>
                    <a:pt x="25055" y="10470"/>
                    <a:pt x="25010" y="10484"/>
                  </a:cubicBezTo>
                  <a:cubicBezTo>
                    <a:pt x="24815" y="10533"/>
                    <a:pt x="24635" y="10647"/>
                    <a:pt x="24456" y="10729"/>
                  </a:cubicBezTo>
                  <a:cubicBezTo>
                    <a:pt x="22907" y="11495"/>
                    <a:pt x="21375" y="12278"/>
                    <a:pt x="19826" y="13028"/>
                  </a:cubicBezTo>
                  <a:cubicBezTo>
                    <a:pt x="19665" y="13105"/>
                    <a:pt x="19562" y="13149"/>
                    <a:pt x="19483" y="13149"/>
                  </a:cubicBezTo>
                  <a:cubicBezTo>
                    <a:pt x="19362" y="13149"/>
                    <a:pt x="19295" y="13046"/>
                    <a:pt x="19157" y="12799"/>
                  </a:cubicBezTo>
                  <a:cubicBezTo>
                    <a:pt x="18587" y="11707"/>
                    <a:pt x="18016" y="10615"/>
                    <a:pt x="17446" y="9522"/>
                  </a:cubicBezTo>
                  <a:cubicBezTo>
                    <a:pt x="17201" y="9050"/>
                    <a:pt x="17217" y="9033"/>
                    <a:pt x="17674" y="8805"/>
                  </a:cubicBezTo>
                  <a:cubicBezTo>
                    <a:pt x="18668" y="8316"/>
                    <a:pt x="19679" y="7843"/>
                    <a:pt x="20690" y="7354"/>
                  </a:cubicBezTo>
                  <a:cubicBezTo>
                    <a:pt x="20869" y="7256"/>
                    <a:pt x="21049" y="7175"/>
                    <a:pt x="21212" y="7077"/>
                  </a:cubicBezTo>
                  <a:cubicBezTo>
                    <a:pt x="21473" y="6914"/>
                    <a:pt x="21587" y="6669"/>
                    <a:pt x="21473" y="6425"/>
                  </a:cubicBezTo>
                  <a:cubicBezTo>
                    <a:pt x="21401" y="6234"/>
                    <a:pt x="21233" y="6113"/>
                    <a:pt x="21008" y="6113"/>
                  </a:cubicBezTo>
                  <a:cubicBezTo>
                    <a:pt x="20925" y="6113"/>
                    <a:pt x="20835" y="6129"/>
                    <a:pt x="20739" y="6164"/>
                  </a:cubicBezTo>
                  <a:cubicBezTo>
                    <a:pt x="20462" y="6262"/>
                    <a:pt x="20217" y="6376"/>
                    <a:pt x="19956" y="6506"/>
                  </a:cubicBezTo>
                  <a:cubicBezTo>
                    <a:pt x="18978" y="6979"/>
                    <a:pt x="17967" y="7436"/>
                    <a:pt x="16989" y="7908"/>
                  </a:cubicBezTo>
                  <a:cubicBezTo>
                    <a:pt x="16896" y="7955"/>
                    <a:pt x="16823" y="7979"/>
                    <a:pt x="16763" y="7979"/>
                  </a:cubicBezTo>
                  <a:cubicBezTo>
                    <a:pt x="16654" y="7979"/>
                    <a:pt x="16584" y="7902"/>
                    <a:pt x="16500" y="7745"/>
                  </a:cubicBezTo>
                  <a:cubicBezTo>
                    <a:pt x="16141" y="7077"/>
                    <a:pt x="15766" y="6376"/>
                    <a:pt x="15424" y="5691"/>
                  </a:cubicBezTo>
                  <a:cubicBezTo>
                    <a:pt x="14707" y="4322"/>
                    <a:pt x="14609" y="4648"/>
                    <a:pt x="15929" y="3898"/>
                  </a:cubicBezTo>
                  <a:cubicBezTo>
                    <a:pt x="16467" y="3604"/>
                    <a:pt x="17022" y="3344"/>
                    <a:pt x="17543" y="3066"/>
                  </a:cubicBezTo>
                  <a:cubicBezTo>
                    <a:pt x="17755" y="2952"/>
                    <a:pt x="17951" y="2838"/>
                    <a:pt x="18000" y="2577"/>
                  </a:cubicBezTo>
                  <a:cubicBezTo>
                    <a:pt x="18049" y="2300"/>
                    <a:pt x="17788" y="2039"/>
                    <a:pt x="17511" y="2007"/>
                  </a:cubicBezTo>
                  <a:cubicBezTo>
                    <a:pt x="17481" y="2003"/>
                    <a:pt x="17452" y="2002"/>
                    <a:pt x="17424" y="2002"/>
                  </a:cubicBezTo>
                  <a:cubicBezTo>
                    <a:pt x="17182" y="2002"/>
                    <a:pt x="16967" y="2117"/>
                    <a:pt x="16777" y="2219"/>
                  </a:cubicBezTo>
                  <a:cubicBezTo>
                    <a:pt x="16158" y="2545"/>
                    <a:pt x="15571" y="2871"/>
                    <a:pt x="14951" y="3197"/>
                  </a:cubicBezTo>
                  <a:cubicBezTo>
                    <a:pt x="14691" y="3337"/>
                    <a:pt x="14544" y="3417"/>
                    <a:pt x="14435" y="3417"/>
                  </a:cubicBezTo>
                  <a:cubicBezTo>
                    <a:pt x="14291" y="3417"/>
                    <a:pt x="14215" y="3277"/>
                    <a:pt x="14038" y="2952"/>
                  </a:cubicBezTo>
                  <a:cubicBezTo>
                    <a:pt x="13647" y="2267"/>
                    <a:pt x="13288" y="1550"/>
                    <a:pt x="12897" y="833"/>
                  </a:cubicBezTo>
                  <a:cubicBezTo>
                    <a:pt x="12799" y="637"/>
                    <a:pt x="12701" y="425"/>
                    <a:pt x="12555" y="246"/>
                  </a:cubicBezTo>
                  <a:cubicBezTo>
                    <a:pt x="12436" y="84"/>
                    <a:pt x="12274" y="1"/>
                    <a:pt x="12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 rot="-570806">
              <a:off x="8395731" y="4433162"/>
              <a:ext cx="999776" cy="980193"/>
            </a:xfrm>
            <a:custGeom>
              <a:rect b="b" l="l" r="r" t="t"/>
              <a:pathLst>
                <a:path extrusionOk="0" h="22874" w="23331">
                  <a:moveTo>
                    <a:pt x="10680" y="1455"/>
                  </a:moveTo>
                  <a:cubicBezTo>
                    <a:pt x="11082" y="1455"/>
                    <a:pt x="11489" y="1489"/>
                    <a:pt x="11902" y="1565"/>
                  </a:cubicBezTo>
                  <a:cubicBezTo>
                    <a:pt x="12114" y="1614"/>
                    <a:pt x="12342" y="1696"/>
                    <a:pt x="12571" y="1761"/>
                  </a:cubicBezTo>
                  <a:cubicBezTo>
                    <a:pt x="12620" y="1777"/>
                    <a:pt x="12668" y="1810"/>
                    <a:pt x="12717" y="1859"/>
                  </a:cubicBezTo>
                  <a:cubicBezTo>
                    <a:pt x="12668" y="1956"/>
                    <a:pt x="12652" y="2022"/>
                    <a:pt x="12636" y="2054"/>
                  </a:cubicBezTo>
                  <a:cubicBezTo>
                    <a:pt x="12489" y="2299"/>
                    <a:pt x="12310" y="2527"/>
                    <a:pt x="12163" y="2755"/>
                  </a:cubicBezTo>
                  <a:cubicBezTo>
                    <a:pt x="11804" y="3326"/>
                    <a:pt x="11511" y="3913"/>
                    <a:pt x="11315" y="4549"/>
                  </a:cubicBezTo>
                  <a:cubicBezTo>
                    <a:pt x="11206" y="4859"/>
                    <a:pt x="11178" y="4985"/>
                    <a:pt x="11078" y="4985"/>
                  </a:cubicBezTo>
                  <a:cubicBezTo>
                    <a:pt x="10999" y="4985"/>
                    <a:pt x="10875" y="4906"/>
                    <a:pt x="10631" y="4777"/>
                  </a:cubicBezTo>
                  <a:cubicBezTo>
                    <a:pt x="9440" y="4092"/>
                    <a:pt x="8332" y="3277"/>
                    <a:pt x="7256" y="2446"/>
                  </a:cubicBezTo>
                  <a:cubicBezTo>
                    <a:pt x="7093" y="2299"/>
                    <a:pt x="7093" y="2217"/>
                    <a:pt x="7321" y="2136"/>
                  </a:cubicBezTo>
                  <a:cubicBezTo>
                    <a:pt x="8420" y="1737"/>
                    <a:pt x="9529" y="1455"/>
                    <a:pt x="10680" y="1455"/>
                  </a:cubicBezTo>
                  <a:close/>
                  <a:moveTo>
                    <a:pt x="3927" y="1930"/>
                  </a:moveTo>
                  <a:cubicBezTo>
                    <a:pt x="4211" y="1930"/>
                    <a:pt x="4489" y="1970"/>
                    <a:pt x="4745" y="2054"/>
                  </a:cubicBezTo>
                  <a:cubicBezTo>
                    <a:pt x="4843" y="2103"/>
                    <a:pt x="4990" y="2119"/>
                    <a:pt x="5006" y="2217"/>
                  </a:cubicBezTo>
                  <a:cubicBezTo>
                    <a:pt x="5055" y="2348"/>
                    <a:pt x="4908" y="2380"/>
                    <a:pt x="4827" y="2446"/>
                  </a:cubicBezTo>
                  <a:cubicBezTo>
                    <a:pt x="4386" y="2755"/>
                    <a:pt x="3946" y="3081"/>
                    <a:pt x="3571" y="3440"/>
                  </a:cubicBezTo>
                  <a:cubicBezTo>
                    <a:pt x="2805" y="4174"/>
                    <a:pt x="2185" y="4973"/>
                    <a:pt x="1794" y="5951"/>
                  </a:cubicBezTo>
                  <a:cubicBezTo>
                    <a:pt x="1778" y="6016"/>
                    <a:pt x="1729" y="6081"/>
                    <a:pt x="1664" y="6163"/>
                  </a:cubicBezTo>
                  <a:cubicBezTo>
                    <a:pt x="1240" y="5592"/>
                    <a:pt x="1012" y="4940"/>
                    <a:pt x="1012" y="4206"/>
                  </a:cubicBezTo>
                  <a:cubicBezTo>
                    <a:pt x="1012" y="3733"/>
                    <a:pt x="1256" y="3310"/>
                    <a:pt x="1566" y="2935"/>
                  </a:cubicBezTo>
                  <a:cubicBezTo>
                    <a:pt x="2119" y="2307"/>
                    <a:pt x="3054" y="1930"/>
                    <a:pt x="3927" y="1930"/>
                  </a:cubicBezTo>
                  <a:close/>
                  <a:moveTo>
                    <a:pt x="16363" y="993"/>
                  </a:moveTo>
                  <a:cubicBezTo>
                    <a:pt x="16397" y="993"/>
                    <a:pt x="16432" y="994"/>
                    <a:pt x="16467" y="995"/>
                  </a:cubicBezTo>
                  <a:cubicBezTo>
                    <a:pt x="18505" y="1076"/>
                    <a:pt x="20152" y="1875"/>
                    <a:pt x="21260" y="3668"/>
                  </a:cubicBezTo>
                  <a:cubicBezTo>
                    <a:pt x="22124" y="5119"/>
                    <a:pt x="22434" y="6684"/>
                    <a:pt x="22353" y="8364"/>
                  </a:cubicBezTo>
                  <a:cubicBezTo>
                    <a:pt x="22336" y="8690"/>
                    <a:pt x="22288" y="8983"/>
                    <a:pt x="22255" y="9309"/>
                  </a:cubicBezTo>
                  <a:cubicBezTo>
                    <a:pt x="22124" y="10157"/>
                    <a:pt x="21554" y="11070"/>
                    <a:pt x="20885" y="11559"/>
                  </a:cubicBezTo>
                  <a:cubicBezTo>
                    <a:pt x="20788" y="11461"/>
                    <a:pt x="20788" y="11315"/>
                    <a:pt x="20739" y="11168"/>
                  </a:cubicBezTo>
                  <a:cubicBezTo>
                    <a:pt x="20657" y="10483"/>
                    <a:pt x="20462" y="9831"/>
                    <a:pt x="20201" y="9195"/>
                  </a:cubicBezTo>
                  <a:cubicBezTo>
                    <a:pt x="19434" y="7369"/>
                    <a:pt x="18521" y="5674"/>
                    <a:pt x="17282" y="4141"/>
                  </a:cubicBezTo>
                  <a:cubicBezTo>
                    <a:pt x="16565" y="3261"/>
                    <a:pt x="15750" y="2462"/>
                    <a:pt x="14788" y="1826"/>
                  </a:cubicBezTo>
                  <a:cubicBezTo>
                    <a:pt x="14739" y="1810"/>
                    <a:pt x="14690" y="1777"/>
                    <a:pt x="14625" y="1728"/>
                  </a:cubicBezTo>
                  <a:cubicBezTo>
                    <a:pt x="14511" y="1647"/>
                    <a:pt x="14511" y="1549"/>
                    <a:pt x="14674" y="1451"/>
                  </a:cubicBezTo>
                  <a:cubicBezTo>
                    <a:pt x="15198" y="1127"/>
                    <a:pt x="15765" y="993"/>
                    <a:pt x="16363" y="993"/>
                  </a:cubicBezTo>
                  <a:close/>
                  <a:moveTo>
                    <a:pt x="13728" y="2291"/>
                  </a:moveTo>
                  <a:cubicBezTo>
                    <a:pt x="13788" y="2291"/>
                    <a:pt x="13858" y="2323"/>
                    <a:pt x="13973" y="2380"/>
                  </a:cubicBezTo>
                  <a:cubicBezTo>
                    <a:pt x="14576" y="2739"/>
                    <a:pt x="15114" y="3147"/>
                    <a:pt x="15603" y="3636"/>
                  </a:cubicBezTo>
                  <a:cubicBezTo>
                    <a:pt x="16239" y="4239"/>
                    <a:pt x="16810" y="4907"/>
                    <a:pt x="17299" y="5641"/>
                  </a:cubicBezTo>
                  <a:cubicBezTo>
                    <a:pt x="18179" y="6945"/>
                    <a:pt x="18913" y="8331"/>
                    <a:pt x="19467" y="9798"/>
                  </a:cubicBezTo>
                  <a:cubicBezTo>
                    <a:pt x="19744" y="10565"/>
                    <a:pt x="19907" y="11396"/>
                    <a:pt x="19924" y="11999"/>
                  </a:cubicBezTo>
                  <a:cubicBezTo>
                    <a:pt x="19907" y="12146"/>
                    <a:pt x="20005" y="12391"/>
                    <a:pt x="19875" y="12456"/>
                  </a:cubicBezTo>
                  <a:cubicBezTo>
                    <a:pt x="19844" y="12469"/>
                    <a:pt x="19817" y="12475"/>
                    <a:pt x="19792" y="12475"/>
                  </a:cubicBezTo>
                  <a:cubicBezTo>
                    <a:pt x="19628" y="12475"/>
                    <a:pt x="19566" y="12229"/>
                    <a:pt x="19467" y="12130"/>
                  </a:cubicBezTo>
                  <a:cubicBezTo>
                    <a:pt x="19141" y="11787"/>
                    <a:pt x="18847" y="11396"/>
                    <a:pt x="18521" y="11070"/>
                  </a:cubicBezTo>
                  <a:cubicBezTo>
                    <a:pt x="17462" y="10027"/>
                    <a:pt x="16402" y="9016"/>
                    <a:pt x="15244" y="8070"/>
                  </a:cubicBezTo>
                  <a:cubicBezTo>
                    <a:pt x="15016" y="7907"/>
                    <a:pt x="14788" y="7728"/>
                    <a:pt x="14592" y="7548"/>
                  </a:cubicBezTo>
                  <a:cubicBezTo>
                    <a:pt x="13859" y="6896"/>
                    <a:pt x="13125" y="6244"/>
                    <a:pt x="12245" y="5755"/>
                  </a:cubicBezTo>
                  <a:cubicBezTo>
                    <a:pt x="11935" y="5592"/>
                    <a:pt x="11967" y="5559"/>
                    <a:pt x="12049" y="5233"/>
                  </a:cubicBezTo>
                  <a:cubicBezTo>
                    <a:pt x="12310" y="4206"/>
                    <a:pt x="12815" y="3277"/>
                    <a:pt x="13484" y="2462"/>
                  </a:cubicBezTo>
                  <a:cubicBezTo>
                    <a:pt x="13593" y="2343"/>
                    <a:pt x="13652" y="2291"/>
                    <a:pt x="13728" y="2291"/>
                  </a:cubicBezTo>
                  <a:close/>
                  <a:moveTo>
                    <a:pt x="11931" y="6657"/>
                  </a:moveTo>
                  <a:cubicBezTo>
                    <a:pt x="12084" y="6657"/>
                    <a:pt x="12266" y="6845"/>
                    <a:pt x="12424" y="6945"/>
                  </a:cubicBezTo>
                  <a:cubicBezTo>
                    <a:pt x="12636" y="7092"/>
                    <a:pt x="12848" y="7255"/>
                    <a:pt x="13043" y="7418"/>
                  </a:cubicBezTo>
                  <a:cubicBezTo>
                    <a:pt x="14397" y="8657"/>
                    <a:pt x="15864" y="9782"/>
                    <a:pt x="17201" y="11086"/>
                  </a:cubicBezTo>
                  <a:cubicBezTo>
                    <a:pt x="17690" y="11559"/>
                    <a:pt x="18195" y="12016"/>
                    <a:pt x="18619" y="12570"/>
                  </a:cubicBezTo>
                  <a:cubicBezTo>
                    <a:pt x="18701" y="12668"/>
                    <a:pt x="18782" y="12782"/>
                    <a:pt x="18847" y="12880"/>
                  </a:cubicBezTo>
                  <a:cubicBezTo>
                    <a:pt x="18945" y="13026"/>
                    <a:pt x="18913" y="13124"/>
                    <a:pt x="18750" y="13189"/>
                  </a:cubicBezTo>
                  <a:cubicBezTo>
                    <a:pt x="18098" y="13467"/>
                    <a:pt x="17396" y="13613"/>
                    <a:pt x="16679" y="13695"/>
                  </a:cubicBezTo>
                  <a:cubicBezTo>
                    <a:pt x="16668" y="13696"/>
                    <a:pt x="16657" y="13697"/>
                    <a:pt x="16646" y="13697"/>
                  </a:cubicBezTo>
                  <a:cubicBezTo>
                    <a:pt x="16530" y="13697"/>
                    <a:pt x="16433" y="13617"/>
                    <a:pt x="16418" y="13483"/>
                  </a:cubicBezTo>
                  <a:cubicBezTo>
                    <a:pt x="16337" y="13075"/>
                    <a:pt x="16255" y="12668"/>
                    <a:pt x="16092" y="12309"/>
                  </a:cubicBezTo>
                  <a:cubicBezTo>
                    <a:pt x="15261" y="10434"/>
                    <a:pt x="13989" y="8967"/>
                    <a:pt x="12163" y="8021"/>
                  </a:cubicBezTo>
                  <a:cubicBezTo>
                    <a:pt x="12098" y="7989"/>
                    <a:pt x="12033" y="7972"/>
                    <a:pt x="11984" y="7940"/>
                  </a:cubicBezTo>
                  <a:cubicBezTo>
                    <a:pt x="11739" y="7891"/>
                    <a:pt x="11658" y="7712"/>
                    <a:pt x="11690" y="7467"/>
                  </a:cubicBezTo>
                  <a:lnTo>
                    <a:pt x="11690" y="7320"/>
                  </a:lnTo>
                  <a:cubicBezTo>
                    <a:pt x="11755" y="7108"/>
                    <a:pt x="11658" y="6782"/>
                    <a:pt x="11870" y="6668"/>
                  </a:cubicBezTo>
                  <a:cubicBezTo>
                    <a:pt x="11889" y="6660"/>
                    <a:pt x="11910" y="6657"/>
                    <a:pt x="11931" y="6657"/>
                  </a:cubicBezTo>
                  <a:close/>
                  <a:moveTo>
                    <a:pt x="11780" y="8918"/>
                  </a:moveTo>
                  <a:cubicBezTo>
                    <a:pt x="11803" y="8918"/>
                    <a:pt x="11827" y="8923"/>
                    <a:pt x="11853" y="8934"/>
                  </a:cubicBezTo>
                  <a:cubicBezTo>
                    <a:pt x="12000" y="9016"/>
                    <a:pt x="12163" y="9065"/>
                    <a:pt x="12310" y="9179"/>
                  </a:cubicBezTo>
                  <a:cubicBezTo>
                    <a:pt x="13647" y="10043"/>
                    <a:pt x="14609" y="11217"/>
                    <a:pt x="15244" y="12684"/>
                  </a:cubicBezTo>
                  <a:cubicBezTo>
                    <a:pt x="15391" y="12978"/>
                    <a:pt x="15440" y="13287"/>
                    <a:pt x="15489" y="13613"/>
                  </a:cubicBezTo>
                  <a:cubicBezTo>
                    <a:pt x="15505" y="13793"/>
                    <a:pt x="15424" y="13907"/>
                    <a:pt x="15244" y="13923"/>
                  </a:cubicBezTo>
                  <a:cubicBezTo>
                    <a:pt x="14918" y="13956"/>
                    <a:pt x="14576" y="13988"/>
                    <a:pt x="14217" y="14021"/>
                  </a:cubicBezTo>
                  <a:cubicBezTo>
                    <a:pt x="13516" y="14086"/>
                    <a:pt x="12815" y="14151"/>
                    <a:pt x="12098" y="14200"/>
                  </a:cubicBezTo>
                  <a:cubicBezTo>
                    <a:pt x="12016" y="14200"/>
                    <a:pt x="11919" y="14200"/>
                    <a:pt x="11853" y="14184"/>
                  </a:cubicBezTo>
                  <a:cubicBezTo>
                    <a:pt x="11707" y="14184"/>
                    <a:pt x="11625" y="14119"/>
                    <a:pt x="11576" y="13988"/>
                  </a:cubicBezTo>
                  <a:cubicBezTo>
                    <a:pt x="11413" y="13613"/>
                    <a:pt x="11299" y="13222"/>
                    <a:pt x="11348" y="12798"/>
                  </a:cubicBezTo>
                  <a:cubicBezTo>
                    <a:pt x="11462" y="11673"/>
                    <a:pt x="11544" y="10581"/>
                    <a:pt x="11592" y="9456"/>
                  </a:cubicBezTo>
                  <a:cubicBezTo>
                    <a:pt x="11609" y="9342"/>
                    <a:pt x="11609" y="9195"/>
                    <a:pt x="11625" y="9065"/>
                  </a:cubicBezTo>
                  <a:cubicBezTo>
                    <a:pt x="11650" y="8977"/>
                    <a:pt x="11704" y="8918"/>
                    <a:pt x="11780" y="8918"/>
                  </a:cubicBezTo>
                  <a:close/>
                  <a:moveTo>
                    <a:pt x="14951" y="14901"/>
                  </a:moveTo>
                  <a:cubicBezTo>
                    <a:pt x="15000" y="14901"/>
                    <a:pt x="15081" y="14918"/>
                    <a:pt x="15098" y="14967"/>
                  </a:cubicBezTo>
                  <a:cubicBezTo>
                    <a:pt x="15114" y="14999"/>
                    <a:pt x="15098" y="15081"/>
                    <a:pt x="15065" y="15130"/>
                  </a:cubicBezTo>
                  <a:cubicBezTo>
                    <a:pt x="14695" y="15586"/>
                    <a:pt x="14232" y="15772"/>
                    <a:pt x="13718" y="15772"/>
                  </a:cubicBezTo>
                  <a:cubicBezTo>
                    <a:pt x="13552" y="15772"/>
                    <a:pt x="13381" y="15752"/>
                    <a:pt x="13206" y="15716"/>
                  </a:cubicBezTo>
                  <a:cubicBezTo>
                    <a:pt x="12880" y="15651"/>
                    <a:pt x="12554" y="15505"/>
                    <a:pt x="12261" y="15146"/>
                  </a:cubicBezTo>
                  <a:cubicBezTo>
                    <a:pt x="12554" y="15097"/>
                    <a:pt x="12750" y="15064"/>
                    <a:pt x="12978" y="15064"/>
                  </a:cubicBezTo>
                  <a:cubicBezTo>
                    <a:pt x="13630" y="14999"/>
                    <a:pt x="14299" y="14967"/>
                    <a:pt x="14951" y="14901"/>
                  </a:cubicBezTo>
                  <a:close/>
                  <a:moveTo>
                    <a:pt x="8394" y="9686"/>
                  </a:moveTo>
                  <a:cubicBezTo>
                    <a:pt x="8738" y="9686"/>
                    <a:pt x="9027" y="9829"/>
                    <a:pt x="9245" y="10124"/>
                  </a:cubicBezTo>
                  <a:cubicBezTo>
                    <a:pt x="9473" y="10434"/>
                    <a:pt x="9620" y="10760"/>
                    <a:pt x="9734" y="11103"/>
                  </a:cubicBezTo>
                  <a:cubicBezTo>
                    <a:pt x="9978" y="11787"/>
                    <a:pt x="10125" y="12472"/>
                    <a:pt x="10304" y="13141"/>
                  </a:cubicBezTo>
                  <a:cubicBezTo>
                    <a:pt x="10386" y="13499"/>
                    <a:pt x="10272" y="13825"/>
                    <a:pt x="10223" y="14168"/>
                  </a:cubicBezTo>
                  <a:cubicBezTo>
                    <a:pt x="10223" y="14249"/>
                    <a:pt x="10141" y="14314"/>
                    <a:pt x="10060" y="14331"/>
                  </a:cubicBezTo>
                  <a:cubicBezTo>
                    <a:pt x="9848" y="14363"/>
                    <a:pt x="9603" y="14412"/>
                    <a:pt x="9375" y="14428"/>
                  </a:cubicBezTo>
                  <a:cubicBezTo>
                    <a:pt x="7810" y="14640"/>
                    <a:pt x="6294" y="15048"/>
                    <a:pt x="4957" y="15896"/>
                  </a:cubicBezTo>
                  <a:cubicBezTo>
                    <a:pt x="4908" y="15912"/>
                    <a:pt x="4875" y="15912"/>
                    <a:pt x="4729" y="15961"/>
                  </a:cubicBezTo>
                  <a:cubicBezTo>
                    <a:pt x="4794" y="14037"/>
                    <a:pt x="5136" y="12293"/>
                    <a:pt x="6441" y="10842"/>
                  </a:cubicBezTo>
                  <a:cubicBezTo>
                    <a:pt x="6767" y="10483"/>
                    <a:pt x="7125" y="10157"/>
                    <a:pt x="7582" y="9929"/>
                  </a:cubicBezTo>
                  <a:cubicBezTo>
                    <a:pt x="7745" y="9847"/>
                    <a:pt x="7924" y="9766"/>
                    <a:pt x="8104" y="9717"/>
                  </a:cubicBezTo>
                  <a:cubicBezTo>
                    <a:pt x="8204" y="9696"/>
                    <a:pt x="8301" y="9686"/>
                    <a:pt x="8394" y="9686"/>
                  </a:cubicBezTo>
                  <a:close/>
                  <a:moveTo>
                    <a:pt x="7591" y="7817"/>
                  </a:moveTo>
                  <a:cubicBezTo>
                    <a:pt x="7759" y="7817"/>
                    <a:pt x="7930" y="7826"/>
                    <a:pt x="8104" y="7842"/>
                  </a:cubicBezTo>
                  <a:cubicBezTo>
                    <a:pt x="8886" y="7923"/>
                    <a:pt x="9636" y="8135"/>
                    <a:pt x="10370" y="8347"/>
                  </a:cubicBezTo>
                  <a:cubicBezTo>
                    <a:pt x="10631" y="8429"/>
                    <a:pt x="10679" y="8494"/>
                    <a:pt x="10679" y="8755"/>
                  </a:cubicBezTo>
                  <a:cubicBezTo>
                    <a:pt x="10679" y="9065"/>
                    <a:pt x="10663" y="9391"/>
                    <a:pt x="10631" y="9717"/>
                  </a:cubicBezTo>
                  <a:cubicBezTo>
                    <a:pt x="10614" y="9961"/>
                    <a:pt x="10712" y="10206"/>
                    <a:pt x="10533" y="10434"/>
                  </a:cubicBezTo>
                  <a:cubicBezTo>
                    <a:pt x="10321" y="10271"/>
                    <a:pt x="10304" y="10027"/>
                    <a:pt x="10174" y="9847"/>
                  </a:cubicBezTo>
                  <a:cubicBezTo>
                    <a:pt x="10093" y="9733"/>
                    <a:pt x="10027" y="9619"/>
                    <a:pt x="9946" y="9521"/>
                  </a:cubicBezTo>
                  <a:cubicBezTo>
                    <a:pt x="9525" y="9007"/>
                    <a:pt x="9013" y="8745"/>
                    <a:pt x="8427" y="8745"/>
                  </a:cubicBezTo>
                  <a:cubicBezTo>
                    <a:pt x="8194" y="8745"/>
                    <a:pt x="7950" y="8786"/>
                    <a:pt x="7696" y="8869"/>
                  </a:cubicBezTo>
                  <a:cubicBezTo>
                    <a:pt x="7174" y="9048"/>
                    <a:pt x="6701" y="9358"/>
                    <a:pt x="6278" y="9717"/>
                  </a:cubicBezTo>
                  <a:cubicBezTo>
                    <a:pt x="5120" y="10744"/>
                    <a:pt x="4403" y="12048"/>
                    <a:pt x="4077" y="13548"/>
                  </a:cubicBezTo>
                  <a:cubicBezTo>
                    <a:pt x="3865" y="14461"/>
                    <a:pt x="3767" y="15390"/>
                    <a:pt x="3816" y="16303"/>
                  </a:cubicBezTo>
                  <a:cubicBezTo>
                    <a:pt x="3816" y="16581"/>
                    <a:pt x="3767" y="16825"/>
                    <a:pt x="3522" y="17037"/>
                  </a:cubicBezTo>
                  <a:cubicBezTo>
                    <a:pt x="3343" y="17200"/>
                    <a:pt x="3180" y="17428"/>
                    <a:pt x="3017" y="17608"/>
                  </a:cubicBezTo>
                  <a:cubicBezTo>
                    <a:pt x="2944" y="17695"/>
                    <a:pt x="2888" y="17740"/>
                    <a:pt x="2840" y="17740"/>
                  </a:cubicBezTo>
                  <a:cubicBezTo>
                    <a:pt x="2781" y="17740"/>
                    <a:pt x="2736" y="17671"/>
                    <a:pt x="2691" y="17526"/>
                  </a:cubicBezTo>
                  <a:cubicBezTo>
                    <a:pt x="2397" y="16597"/>
                    <a:pt x="2267" y="15635"/>
                    <a:pt x="2283" y="14901"/>
                  </a:cubicBezTo>
                  <a:cubicBezTo>
                    <a:pt x="2234" y="12309"/>
                    <a:pt x="3164" y="10369"/>
                    <a:pt x="4892" y="8820"/>
                  </a:cubicBezTo>
                  <a:cubicBezTo>
                    <a:pt x="5675" y="8121"/>
                    <a:pt x="6578" y="7817"/>
                    <a:pt x="7591" y="7817"/>
                  </a:cubicBezTo>
                  <a:close/>
                  <a:moveTo>
                    <a:pt x="9822" y="15274"/>
                  </a:moveTo>
                  <a:cubicBezTo>
                    <a:pt x="9961" y="15274"/>
                    <a:pt x="10041" y="15355"/>
                    <a:pt x="10011" y="15505"/>
                  </a:cubicBezTo>
                  <a:cubicBezTo>
                    <a:pt x="9897" y="15994"/>
                    <a:pt x="9799" y="16483"/>
                    <a:pt x="9685" y="16956"/>
                  </a:cubicBezTo>
                  <a:cubicBezTo>
                    <a:pt x="9440" y="17901"/>
                    <a:pt x="9147" y="18814"/>
                    <a:pt x="8674" y="19662"/>
                  </a:cubicBezTo>
                  <a:cubicBezTo>
                    <a:pt x="8378" y="20245"/>
                    <a:pt x="8303" y="20471"/>
                    <a:pt x="8099" y="20471"/>
                  </a:cubicBezTo>
                  <a:cubicBezTo>
                    <a:pt x="7944" y="20471"/>
                    <a:pt x="7714" y="20339"/>
                    <a:pt x="7256" y="20135"/>
                  </a:cubicBezTo>
                  <a:cubicBezTo>
                    <a:pt x="6750" y="19906"/>
                    <a:pt x="6294" y="19564"/>
                    <a:pt x="5886" y="19173"/>
                  </a:cubicBezTo>
                  <a:cubicBezTo>
                    <a:pt x="5430" y="18733"/>
                    <a:pt x="5136" y="18195"/>
                    <a:pt x="4957" y="17591"/>
                  </a:cubicBezTo>
                  <a:cubicBezTo>
                    <a:pt x="4908" y="17494"/>
                    <a:pt x="4892" y="17379"/>
                    <a:pt x="4892" y="17379"/>
                  </a:cubicBezTo>
                  <a:cubicBezTo>
                    <a:pt x="4843" y="17135"/>
                    <a:pt x="4924" y="17053"/>
                    <a:pt x="5022" y="16939"/>
                  </a:cubicBezTo>
                  <a:cubicBezTo>
                    <a:pt x="5430" y="16629"/>
                    <a:pt x="5837" y="16369"/>
                    <a:pt x="6294" y="16157"/>
                  </a:cubicBezTo>
                  <a:cubicBezTo>
                    <a:pt x="7419" y="15668"/>
                    <a:pt x="8576" y="15407"/>
                    <a:pt x="9783" y="15276"/>
                  </a:cubicBezTo>
                  <a:cubicBezTo>
                    <a:pt x="9796" y="15275"/>
                    <a:pt x="9810" y="15274"/>
                    <a:pt x="9822" y="15274"/>
                  </a:cubicBezTo>
                  <a:close/>
                  <a:moveTo>
                    <a:pt x="19444" y="13928"/>
                  </a:moveTo>
                  <a:cubicBezTo>
                    <a:pt x="19590" y="13928"/>
                    <a:pt x="19679" y="14044"/>
                    <a:pt x="19679" y="14249"/>
                  </a:cubicBezTo>
                  <a:cubicBezTo>
                    <a:pt x="19679" y="14363"/>
                    <a:pt x="19663" y="14461"/>
                    <a:pt x="19646" y="14575"/>
                  </a:cubicBezTo>
                  <a:cubicBezTo>
                    <a:pt x="19304" y="15977"/>
                    <a:pt x="18701" y="17282"/>
                    <a:pt x="17706" y="18358"/>
                  </a:cubicBezTo>
                  <a:cubicBezTo>
                    <a:pt x="16549" y="19597"/>
                    <a:pt x="15114" y="20347"/>
                    <a:pt x="13516" y="20754"/>
                  </a:cubicBezTo>
                  <a:cubicBezTo>
                    <a:pt x="12783" y="20934"/>
                    <a:pt x="12016" y="20982"/>
                    <a:pt x="11250" y="21015"/>
                  </a:cubicBezTo>
                  <a:cubicBezTo>
                    <a:pt x="10631" y="20999"/>
                    <a:pt x="9978" y="20950"/>
                    <a:pt x="9375" y="20803"/>
                  </a:cubicBezTo>
                  <a:cubicBezTo>
                    <a:pt x="9245" y="20787"/>
                    <a:pt x="9212" y="20705"/>
                    <a:pt x="9277" y="20575"/>
                  </a:cubicBezTo>
                  <a:cubicBezTo>
                    <a:pt x="10141" y="19010"/>
                    <a:pt x="10614" y="17298"/>
                    <a:pt x="10957" y="15553"/>
                  </a:cubicBezTo>
                  <a:cubicBezTo>
                    <a:pt x="10989" y="15488"/>
                    <a:pt x="10989" y="15423"/>
                    <a:pt x="11022" y="15358"/>
                  </a:cubicBezTo>
                  <a:cubicBezTo>
                    <a:pt x="11033" y="15335"/>
                    <a:pt x="11068" y="15297"/>
                    <a:pt x="11109" y="15297"/>
                  </a:cubicBezTo>
                  <a:cubicBezTo>
                    <a:pt x="11128" y="15297"/>
                    <a:pt x="11148" y="15305"/>
                    <a:pt x="11169" y="15325"/>
                  </a:cubicBezTo>
                  <a:cubicBezTo>
                    <a:pt x="11250" y="15407"/>
                    <a:pt x="11332" y="15505"/>
                    <a:pt x="11413" y="15602"/>
                  </a:cubicBezTo>
                  <a:cubicBezTo>
                    <a:pt x="11993" y="16334"/>
                    <a:pt x="12748" y="16680"/>
                    <a:pt x="13618" y="16680"/>
                  </a:cubicBezTo>
                  <a:cubicBezTo>
                    <a:pt x="13776" y="16680"/>
                    <a:pt x="13938" y="16668"/>
                    <a:pt x="14103" y="16646"/>
                  </a:cubicBezTo>
                  <a:cubicBezTo>
                    <a:pt x="15000" y="16548"/>
                    <a:pt x="15668" y="16043"/>
                    <a:pt x="16060" y="15244"/>
                  </a:cubicBezTo>
                  <a:cubicBezTo>
                    <a:pt x="16255" y="14820"/>
                    <a:pt x="16532" y="14657"/>
                    <a:pt x="16973" y="14592"/>
                  </a:cubicBezTo>
                  <a:cubicBezTo>
                    <a:pt x="17771" y="14494"/>
                    <a:pt x="18538" y="14298"/>
                    <a:pt x="19271" y="13972"/>
                  </a:cubicBezTo>
                  <a:cubicBezTo>
                    <a:pt x="19335" y="13942"/>
                    <a:pt x="19393" y="13928"/>
                    <a:pt x="19444" y="13928"/>
                  </a:cubicBezTo>
                  <a:close/>
                  <a:moveTo>
                    <a:pt x="3995" y="17934"/>
                  </a:moveTo>
                  <a:cubicBezTo>
                    <a:pt x="4093" y="17999"/>
                    <a:pt x="4142" y="18097"/>
                    <a:pt x="4142" y="18195"/>
                  </a:cubicBezTo>
                  <a:cubicBezTo>
                    <a:pt x="4566" y="19352"/>
                    <a:pt x="5381" y="20167"/>
                    <a:pt x="6441" y="20787"/>
                  </a:cubicBezTo>
                  <a:cubicBezTo>
                    <a:pt x="6636" y="20917"/>
                    <a:pt x="6864" y="20982"/>
                    <a:pt x="7076" y="21113"/>
                  </a:cubicBezTo>
                  <a:cubicBezTo>
                    <a:pt x="7174" y="21178"/>
                    <a:pt x="7354" y="21178"/>
                    <a:pt x="7337" y="21341"/>
                  </a:cubicBezTo>
                  <a:cubicBezTo>
                    <a:pt x="7321" y="21455"/>
                    <a:pt x="7158" y="21504"/>
                    <a:pt x="7044" y="21569"/>
                  </a:cubicBezTo>
                  <a:cubicBezTo>
                    <a:pt x="7011" y="21586"/>
                    <a:pt x="6962" y="21602"/>
                    <a:pt x="6930" y="21602"/>
                  </a:cubicBezTo>
                  <a:cubicBezTo>
                    <a:pt x="6676" y="21602"/>
                    <a:pt x="6419" y="21620"/>
                    <a:pt x="6165" y="21620"/>
                  </a:cubicBezTo>
                  <a:cubicBezTo>
                    <a:pt x="5699" y="21620"/>
                    <a:pt x="5244" y="21559"/>
                    <a:pt x="4843" y="21211"/>
                  </a:cubicBezTo>
                  <a:cubicBezTo>
                    <a:pt x="4191" y="20640"/>
                    <a:pt x="3734" y="19939"/>
                    <a:pt x="3343" y="19156"/>
                  </a:cubicBezTo>
                  <a:cubicBezTo>
                    <a:pt x="3278" y="19010"/>
                    <a:pt x="3278" y="18879"/>
                    <a:pt x="3359" y="18733"/>
                  </a:cubicBezTo>
                  <a:cubicBezTo>
                    <a:pt x="3539" y="18439"/>
                    <a:pt x="3734" y="18162"/>
                    <a:pt x="3995" y="17934"/>
                  </a:cubicBezTo>
                  <a:close/>
                  <a:moveTo>
                    <a:pt x="20364" y="15456"/>
                  </a:moveTo>
                  <a:cubicBezTo>
                    <a:pt x="20690" y="15912"/>
                    <a:pt x="20804" y="16352"/>
                    <a:pt x="20983" y="16760"/>
                  </a:cubicBezTo>
                  <a:cubicBezTo>
                    <a:pt x="21277" y="17510"/>
                    <a:pt x="21358" y="18309"/>
                    <a:pt x="21260" y="19091"/>
                  </a:cubicBezTo>
                  <a:cubicBezTo>
                    <a:pt x="21114" y="20216"/>
                    <a:pt x="20527" y="20999"/>
                    <a:pt x="19483" y="21439"/>
                  </a:cubicBezTo>
                  <a:cubicBezTo>
                    <a:pt x="18750" y="21765"/>
                    <a:pt x="17951" y="21863"/>
                    <a:pt x="17152" y="21912"/>
                  </a:cubicBezTo>
                  <a:cubicBezTo>
                    <a:pt x="16395" y="21955"/>
                    <a:pt x="15637" y="21975"/>
                    <a:pt x="14878" y="21975"/>
                  </a:cubicBezTo>
                  <a:cubicBezTo>
                    <a:pt x="14198" y="21975"/>
                    <a:pt x="13517" y="21959"/>
                    <a:pt x="12832" y="21928"/>
                  </a:cubicBezTo>
                  <a:cubicBezTo>
                    <a:pt x="12783" y="21928"/>
                    <a:pt x="12717" y="21912"/>
                    <a:pt x="12538" y="21895"/>
                  </a:cubicBezTo>
                  <a:cubicBezTo>
                    <a:pt x="13793" y="21683"/>
                    <a:pt x="14918" y="21374"/>
                    <a:pt x="15978" y="20836"/>
                  </a:cubicBezTo>
                  <a:cubicBezTo>
                    <a:pt x="17038" y="20281"/>
                    <a:pt x="17951" y="19548"/>
                    <a:pt x="18701" y="18635"/>
                  </a:cubicBezTo>
                  <a:cubicBezTo>
                    <a:pt x="19467" y="17705"/>
                    <a:pt x="19972" y="16646"/>
                    <a:pt x="20364" y="15456"/>
                  </a:cubicBezTo>
                  <a:close/>
                  <a:moveTo>
                    <a:pt x="16288" y="0"/>
                  </a:moveTo>
                  <a:cubicBezTo>
                    <a:pt x="15391" y="0"/>
                    <a:pt x="14543" y="293"/>
                    <a:pt x="13842" y="864"/>
                  </a:cubicBezTo>
                  <a:cubicBezTo>
                    <a:pt x="13694" y="973"/>
                    <a:pt x="13558" y="1021"/>
                    <a:pt x="13416" y="1021"/>
                  </a:cubicBezTo>
                  <a:cubicBezTo>
                    <a:pt x="13323" y="1021"/>
                    <a:pt x="13228" y="1001"/>
                    <a:pt x="13125" y="962"/>
                  </a:cubicBezTo>
                  <a:cubicBezTo>
                    <a:pt x="12880" y="864"/>
                    <a:pt x="12587" y="783"/>
                    <a:pt x="12326" y="717"/>
                  </a:cubicBezTo>
                  <a:cubicBezTo>
                    <a:pt x="11812" y="596"/>
                    <a:pt x="11297" y="544"/>
                    <a:pt x="10784" y="544"/>
                  </a:cubicBezTo>
                  <a:cubicBezTo>
                    <a:pt x="10061" y="544"/>
                    <a:pt x="9340" y="646"/>
                    <a:pt x="8625" y="799"/>
                  </a:cubicBezTo>
                  <a:cubicBezTo>
                    <a:pt x="7892" y="962"/>
                    <a:pt x="7158" y="1190"/>
                    <a:pt x="6473" y="1516"/>
                  </a:cubicBezTo>
                  <a:cubicBezTo>
                    <a:pt x="6367" y="1565"/>
                    <a:pt x="6265" y="1590"/>
                    <a:pt x="6165" y="1590"/>
                  </a:cubicBezTo>
                  <a:cubicBezTo>
                    <a:pt x="6066" y="1590"/>
                    <a:pt x="5968" y="1565"/>
                    <a:pt x="5870" y="1516"/>
                  </a:cubicBezTo>
                  <a:cubicBezTo>
                    <a:pt x="5625" y="1386"/>
                    <a:pt x="5365" y="1272"/>
                    <a:pt x="5087" y="1190"/>
                  </a:cubicBezTo>
                  <a:cubicBezTo>
                    <a:pt x="4696" y="1048"/>
                    <a:pt x="4278" y="980"/>
                    <a:pt x="3858" y="980"/>
                  </a:cubicBezTo>
                  <a:cubicBezTo>
                    <a:pt x="2735" y="980"/>
                    <a:pt x="1593" y="1466"/>
                    <a:pt x="881" y="2331"/>
                  </a:cubicBezTo>
                  <a:cubicBezTo>
                    <a:pt x="343" y="2935"/>
                    <a:pt x="1" y="3668"/>
                    <a:pt x="99" y="4500"/>
                  </a:cubicBezTo>
                  <a:cubicBezTo>
                    <a:pt x="229" y="5429"/>
                    <a:pt x="571" y="6261"/>
                    <a:pt x="1175" y="6945"/>
                  </a:cubicBezTo>
                  <a:cubicBezTo>
                    <a:pt x="1256" y="7059"/>
                    <a:pt x="1370" y="7141"/>
                    <a:pt x="1468" y="7222"/>
                  </a:cubicBezTo>
                  <a:cubicBezTo>
                    <a:pt x="1536" y="7268"/>
                    <a:pt x="1611" y="7292"/>
                    <a:pt x="1687" y="7292"/>
                  </a:cubicBezTo>
                  <a:cubicBezTo>
                    <a:pt x="1774" y="7292"/>
                    <a:pt x="1862" y="7260"/>
                    <a:pt x="1941" y="7190"/>
                  </a:cubicBezTo>
                  <a:cubicBezTo>
                    <a:pt x="2153" y="6994"/>
                    <a:pt x="2430" y="6782"/>
                    <a:pt x="2528" y="6456"/>
                  </a:cubicBezTo>
                  <a:cubicBezTo>
                    <a:pt x="3098" y="4744"/>
                    <a:pt x="4386" y="3668"/>
                    <a:pt x="5870" y="2772"/>
                  </a:cubicBezTo>
                  <a:cubicBezTo>
                    <a:pt x="5921" y="2735"/>
                    <a:pt x="5973" y="2718"/>
                    <a:pt x="6024" y="2718"/>
                  </a:cubicBezTo>
                  <a:cubicBezTo>
                    <a:pt x="6087" y="2718"/>
                    <a:pt x="6150" y="2743"/>
                    <a:pt x="6212" y="2788"/>
                  </a:cubicBezTo>
                  <a:cubicBezTo>
                    <a:pt x="6506" y="3016"/>
                    <a:pt x="6799" y="3228"/>
                    <a:pt x="7093" y="3440"/>
                  </a:cubicBezTo>
                  <a:cubicBezTo>
                    <a:pt x="7989" y="4157"/>
                    <a:pt x="8902" y="4810"/>
                    <a:pt x="9897" y="5380"/>
                  </a:cubicBezTo>
                  <a:cubicBezTo>
                    <a:pt x="10223" y="5592"/>
                    <a:pt x="10679" y="5690"/>
                    <a:pt x="10843" y="6032"/>
                  </a:cubicBezTo>
                  <a:cubicBezTo>
                    <a:pt x="11006" y="6391"/>
                    <a:pt x="10761" y="6831"/>
                    <a:pt x="10761" y="7239"/>
                  </a:cubicBezTo>
                  <a:cubicBezTo>
                    <a:pt x="10761" y="7255"/>
                    <a:pt x="10745" y="7271"/>
                    <a:pt x="10745" y="7304"/>
                  </a:cubicBezTo>
                  <a:cubicBezTo>
                    <a:pt x="10706" y="7381"/>
                    <a:pt x="10658" y="7407"/>
                    <a:pt x="10592" y="7407"/>
                  </a:cubicBezTo>
                  <a:cubicBezTo>
                    <a:pt x="10573" y="7407"/>
                    <a:pt x="10554" y="7405"/>
                    <a:pt x="10533" y="7402"/>
                  </a:cubicBezTo>
                  <a:cubicBezTo>
                    <a:pt x="10353" y="7353"/>
                    <a:pt x="10174" y="7304"/>
                    <a:pt x="9978" y="7255"/>
                  </a:cubicBezTo>
                  <a:cubicBezTo>
                    <a:pt x="9359" y="7092"/>
                    <a:pt x="8739" y="6945"/>
                    <a:pt x="8087" y="6896"/>
                  </a:cubicBezTo>
                  <a:cubicBezTo>
                    <a:pt x="7907" y="6880"/>
                    <a:pt x="7729" y="6872"/>
                    <a:pt x="7552" y="6872"/>
                  </a:cubicBezTo>
                  <a:cubicBezTo>
                    <a:pt x="6495" y="6872"/>
                    <a:pt x="5497" y="7169"/>
                    <a:pt x="4631" y="7826"/>
                  </a:cubicBezTo>
                  <a:cubicBezTo>
                    <a:pt x="2952" y="9114"/>
                    <a:pt x="1892" y="10793"/>
                    <a:pt x="1484" y="12863"/>
                  </a:cubicBezTo>
                  <a:cubicBezTo>
                    <a:pt x="1126" y="14722"/>
                    <a:pt x="1305" y="16548"/>
                    <a:pt x="1973" y="18325"/>
                  </a:cubicBezTo>
                  <a:cubicBezTo>
                    <a:pt x="2120" y="18716"/>
                    <a:pt x="2153" y="19042"/>
                    <a:pt x="2039" y="19450"/>
                  </a:cubicBezTo>
                  <a:cubicBezTo>
                    <a:pt x="1745" y="20444"/>
                    <a:pt x="2120" y="21243"/>
                    <a:pt x="3033" y="21781"/>
                  </a:cubicBezTo>
                  <a:cubicBezTo>
                    <a:pt x="3327" y="21977"/>
                    <a:pt x="3653" y="22107"/>
                    <a:pt x="3979" y="22189"/>
                  </a:cubicBezTo>
                  <a:cubicBezTo>
                    <a:pt x="4549" y="22352"/>
                    <a:pt x="5087" y="22482"/>
                    <a:pt x="5658" y="22629"/>
                  </a:cubicBezTo>
                  <a:cubicBezTo>
                    <a:pt x="5850" y="22661"/>
                    <a:pt x="6028" y="22693"/>
                    <a:pt x="6211" y="22693"/>
                  </a:cubicBezTo>
                  <a:cubicBezTo>
                    <a:pt x="6307" y="22693"/>
                    <a:pt x="6404" y="22684"/>
                    <a:pt x="6506" y="22662"/>
                  </a:cubicBezTo>
                  <a:cubicBezTo>
                    <a:pt x="6758" y="22621"/>
                    <a:pt x="7007" y="22605"/>
                    <a:pt x="7254" y="22605"/>
                  </a:cubicBezTo>
                  <a:cubicBezTo>
                    <a:pt x="7500" y="22605"/>
                    <a:pt x="7745" y="22621"/>
                    <a:pt x="7989" y="22645"/>
                  </a:cubicBezTo>
                  <a:cubicBezTo>
                    <a:pt x="9620" y="22760"/>
                    <a:pt x="11250" y="22841"/>
                    <a:pt x="12294" y="22874"/>
                  </a:cubicBezTo>
                  <a:cubicBezTo>
                    <a:pt x="14119" y="22874"/>
                    <a:pt x="15359" y="22874"/>
                    <a:pt x="16647" y="22760"/>
                  </a:cubicBezTo>
                  <a:cubicBezTo>
                    <a:pt x="16740" y="22764"/>
                    <a:pt x="16833" y="22767"/>
                    <a:pt x="16925" y="22767"/>
                  </a:cubicBezTo>
                  <a:cubicBezTo>
                    <a:pt x="17443" y="22767"/>
                    <a:pt x="17942" y="22693"/>
                    <a:pt x="18440" y="22596"/>
                  </a:cubicBezTo>
                  <a:cubicBezTo>
                    <a:pt x="19092" y="22499"/>
                    <a:pt x="19712" y="22319"/>
                    <a:pt x="20282" y="21993"/>
                  </a:cubicBezTo>
                  <a:cubicBezTo>
                    <a:pt x="21130" y="21504"/>
                    <a:pt x="21749" y="20803"/>
                    <a:pt x="22027" y="19858"/>
                  </a:cubicBezTo>
                  <a:cubicBezTo>
                    <a:pt x="22288" y="18961"/>
                    <a:pt x="22336" y="18032"/>
                    <a:pt x="22108" y="17119"/>
                  </a:cubicBezTo>
                  <a:cubicBezTo>
                    <a:pt x="21847" y="16124"/>
                    <a:pt x="21423" y="15178"/>
                    <a:pt x="20934" y="14265"/>
                  </a:cubicBezTo>
                  <a:cubicBezTo>
                    <a:pt x="20641" y="13744"/>
                    <a:pt x="20739" y="13026"/>
                    <a:pt x="21179" y="12619"/>
                  </a:cubicBezTo>
                  <a:cubicBezTo>
                    <a:pt x="21701" y="12113"/>
                    <a:pt x="22173" y="11559"/>
                    <a:pt x="22581" y="10940"/>
                  </a:cubicBezTo>
                  <a:cubicBezTo>
                    <a:pt x="22891" y="10483"/>
                    <a:pt x="23086" y="9945"/>
                    <a:pt x="23168" y="9391"/>
                  </a:cubicBezTo>
                  <a:cubicBezTo>
                    <a:pt x="23266" y="8804"/>
                    <a:pt x="23331" y="8217"/>
                    <a:pt x="23315" y="7597"/>
                  </a:cubicBezTo>
                  <a:cubicBezTo>
                    <a:pt x="23266" y="5804"/>
                    <a:pt x="22809" y="4141"/>
                    <a:pt x="21749" y="2657"/>
                  </a:cubicBezTo>
                  <a:cubicBezTo>
                    <a:pt x="20396" y="799"/>
                    <a:pt x="18505" y="16"/>
                    <a:pt x="16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8551125" y="3836275"/>
              <a:ext cx="491444" cy="476618"/>
            </a:xfrm>
            <a:custGeom>
              <a:rect b="b" l="l" r="r" t="t"/>
              <a:pathLst>
                <a:path extrusionOk="0" h="12634" w="13027">
                  <a:moveTo>
                    <a:pt x="9852" y="0"/>
                  </a:moveTo>
                  <a:cubicBezTo>
                    <a:pt x="9743" y="0"/>
                    <a:pt x="9634" y="13"/>
                    <a:pt x="9522" y="37"/>
                  </a:cubicBezTo>
                  <a:cubicBezTo>
                    <a:pt x="9261" y="86"/>
                    <a:pt x="9016" y="183"/>
                    <a:pt x="8772" y="314"/>
                  </a:cubicBezTo>
                  <a:cubicBezTo>
                    <a:pt x="8071" y="689"/>
                    <a:pt x="7484" y="1145"/>
                    <a:pt x="7011" y="1781"/>
                  </a:cubicBezTo>
                  <a:cubicBezTo>
                    <a:pt x="6913" y="1928"/>
                    <a:pt x="6815" y="1993"/>
                    <a:pt x="6652" y="2009"/>
                  </a:cubicBezTo>
                  <a:cubicBezTo>
                    <a:pt x="6555" y="2030"/>
                    <a:pt x="6487" y="2044"/>
                    <a:pt x="6434" y="2044"/>
                  </a:cubicBezTo>
                  <a:cubicBezTo>
                    <a:pt x="6321" y="2044"/>
                    <a:pt x="6285" y="1977"/>
                    <a:pt x="6196" y="1765"/>
                  </a:cubicBezTo>
                  <a:cubicBezTo>
                    <a:pt x="6033" y="1406"/>
                    <a:pt x="5837" y="1113"/>
                    <a:pt x="5560" y="852"/>
                  </a:cubicBezTo>
                  <a:cubicBezTo>
                    <a:pt x="5430" y="705"/>
                    <a:pt x="5267" y="591"/>
                    <a:pt x="5055" y="542"/>
                  </a:cubicBezTo>
                  <a:cubicBezTo>
                    <a:pt x="4975" y="522"/>
                    <a:pt x="4897" y="512"/>
                    <a:pt x="4822" y="512"/>
                  </a:cubicBezTo>
                  <a:cubicBezTo>
                    <a:pt x="4526" y="512"/>
                    <a:pt x="4272" y="664"/>
                    <a:pt x="4142" y="950"/>
                  </a:cubicBezTo>
                  <a:cubicBezTo>
                    <a:pt x="4060" y="1145"/>
                    <a:pt x="4011" y="1374"/>
                    <a:pt x="4044" y="1602"/>
                  </a:cubicBezTo>
                  <a:cubicBezTo>
                    <a:pt x="4093" y="1961"/>
                    <a:pt x="4174" y="2352"/>
                    <a:pt x="4337" y="2694"/>
                  </a:cubicBezTo>
                  <a:cubicBezTo>
                    <a:pt x="4419" y="2825"/>
                    <a:pt x="4484" y="2955"/>
                    <a:pt x="4549" y="3085"/>
                  </a:cubicBezTo>
                  <a:cubicBezTo>
                    <a:pt x="4614" y="3183"/>
                    <a:pt x="4582" y="3265"/>
                    <a:pt x="4533" y="3379"/>
                  </a:cubicBezTo>
                  <a:cubicBezTo>
                    <a:pt x="4504" y="3426"/>
                    <a:pt x="4470" y="3452"/>
                    <a:pt x="4431" y="3452"/>
                  </a:cubicBezTo>
                  <a:cubicBezTo>
                    <a:pt x="4402" y="3452"/>
                    <a:pt x="4371" y="3439"/>
                    <a:pt x="4337" y="3411"/>
                  </a:cubicBezTo>
                  <a:cubicBezTo>
                    <a:pt x="4158" y="3265"/>
                    <a:pt x="3979" y="3134"/>
                    <a:pt x="3750" y="3020"/>
                  </a:cubicBezTo>
                  <a:cubicBezTo>
                    <a:pt x="3535" y="2922"/>
                    <a:pt x="3325" y="2872"/>
                    <a:pt x="3114" y="2872"/>
                  </a:cubicBezTo>
                  <a:cubicBezTo>
                    <a:pt x="2942" y="2872"/>
                    <a:pt x="2769" y="2905"/>
                    <a:pt x="2593" y="2971"/>
                  </a:cubicBezTo>
                  <a:cubicBezTo>
                    <a:pt x="2055" y="3151"/>
                    <a:pt x="1875" y="3705"/>
                    <a:pt x="2169" y="4161"/>
                  </a:cubicBezTo>
                  <a:cubicBezTo>
                    <a:pt x="2218" y="4276"/>
                    <a:pt x="2299" y="4373"/>
                    <a:pt x="2381" y="4455"/>
                  </a:cubicBezTo>
                  <a:lnTo>
                    <a:pt x="3066" y="5123"/>
                  </a:lnTo>
                  <a:cubicBezTo>
                    <a:pt x="3180" y="5254"/>
                    <a:pt x="3343" y="5352"/>
                    <a:pt x="3424" y="5515"/>
                  </a:cubicBezTo>
                  <a:cubicBezTo>
                    <a:pt x="3401" y="5519"/>
                    <a:pt x="3377" y="5520"/>
                    <a:pt x="3355" y="5520"/>
                  </a:cubicBezTo>
                  <a:cubicBezTo>
                    <a:pt x="3189" y="5520"/>
                    <a:pt x="3046" y="5425"/>
                    <a:pt x="2903" y="5368"/>
                  </a:cubicBezTo>
                  <a:cubicBezTo>
                    <a:pt x="2625" y="5270"/>
                    <a:pt x="2348" y="5140"/>
                    <a:pt x="2055" y="5107"/>
                  </a:cubicBezTo>
                  <a:cubicBezTo>
                    <a:pt x="1965" y="5092"/>
                    <a:pt x="1877" y="5085"/>
                    <a:pt x="1792" y="5085"/>
                  </a:cubicBezTo>
                  <a:cubicBezTo>
                    <a:pt x="1401" y="5085"/>
                    <a:pt x="1064" y="5239"/>
                    <a:pt x="783" y="5547"/>
                  </a:cubicBezTo>
                  <a:cubicBezTo>
                    <a:pt x="653" y="5710"/>
                    <a:pt x="555" y="5906"/>
                    <a:pt x="473" y="6085"/>
                  </a:cubicBezTo>
                  <a:cubicBezTo>
                    <a:pt x="180" y="6754"/>
                    <a:pt x="49" y="7455"/>
                    <a:pt x="1" y="8156"/>
                  </a:cubicBezTo>
                  <a:cubicBezTo>
                    <a:pt x="1" y="8351"/>
                    <a:pt x="17" y="8514"/>
                    <a:pt x="66" y="8694"/>
                  </a:cubicBezTo>
                  <a:cubicBezTo>
                    <a:pt x="141" y="9027"/>
                    <a:pt x="385" y="9219"/>
                    <a:pt x="733" y="9219"/>
                  </a:cubicBezTo>
                  <a:cubicBezTo>
                    <a:pt x="760" y="9219"/>
                    <a:pt x="787" y="9218"/>
                    <a:pt x="816" y="9215"/>
                  </a:cubicBezTo>
                  <a:cubicBezTo>
                    <a:pt x="946" y="9215"/>
                    <a:pt x="1044" y="9183"/>
                    <a:pt x="1142" y="9134"/>
                  </a:cubicBezTo>
                  <a:lnTo>
                    <a:pt x="1631" y="8889"/>
                  </a:lnTo>
                  <a:cubicBezTo>
                    <a:pt x="1859" y="8775"/>
                    <a:pt x="2055" y="8645"/>
                    <a:pt x="2299" y="8563"/>
                  </a:cubicBezTo>
                  <a:cubicBezTo>
                    <a:pt x="2321" y="8563"/>
                    <a:pt x="2343" y="8556"/>
                    <a:pt x="2360" y="8556"/>
                  </a:cubicBezTo>
                  <a:cubicBezTo>
                    <a:pt x="2368" y="8556"/>
                    <a:pt x="2375" y="8558"/>
                    <a:pt x="2381" y="8563"/>
                  </a:cubicBezTo>
                  <a:cubicBezTo>
                    <a:pt x="2446" y="8612"/>
                    <a:pt x="2381" y="8645"/>
                    <a:pt x="2365" y="8677"/>
                  </a:cubicBezTo>
                  <a:cubicBezTo>
                    <a:pt x="2185" y="8873"/>
                    <a:pt x="2006" y="9085"/>
                    <a:pt x="1810" y="9297"/>
                  </a:cubicBezTo>
                  <a:cubicBezTo>
                    <a:pt x="1386" y="9770"/>
                    <a:pt x="1060" y="10308"/>
                    <a:pt x="832" y="10911"/>
                  </a:cubicBezTo>
                  <a:cubicBezTo>
                    <a:pt x="734" y="11172"/>
                    <a:pt x="702" y="11465"/>
                    <a:pt x="734" y="11743"/>
                  </a:cubicBezTo>
                  <a:cubicBezTo>
                    <a:pt x="808" y="12263"/>
                    <a:pt x="1235" y="12634"/>
                    <a:pt x="1742" y="12634"/>
                  </a:cubicBezTo>
                  <a:cubicBezTo>
                    <a:pt x="1791" y="12634"/>
                    <a:pt x="1841" y="12630"/>
                    <a:pt x="1892" y="12623"/>
                  </a:cubicBezTo>
                  <a:cubicBezTo>
                    <a:pt x="2120" y="12590"/>
                    <a:pt x="2348" y="12525"/>
                    <a:pt x="2544" y="12427"/>
                  </a:cubicBezTo>
                  <a:cubicBezTo>
                    <a:pt x="3163" y="12117"/>
                    <a:pt x="3734" y="11743"/>
                    <a:pt x="4239" y="11253"/>
                  </a:cubicBezTo>
                  <a:cubicBezTo>
                    <a:pt x="4370" y="11156"/>
                    <a:pt x="4468" y="11041"/>
                    <a:pt x="4566" y="10911"/>
                  </a:cubicBezTo>
                  <a:cubicBezTo>
                    <a:pt x="4614" y="10878"/>
                    <a:pt x="4647" y="10830"/>
                    <a:pt x="4712" y="10830"/>
                  </a:cubicBezTo>
                  <a:cubicBezTo>
                    <a:pt x="4859" y="10830"/>
                    <a:pt x="4989" y="10878"/>
                    <a:pt x="5120" y="10960"/>
                  </a:cubicBezTo>
                  <a:cubicBezTo>
                    <a:pt x="5234" y="11041"/>
                    <a:pt x="5218" y="11156"/>
                    <a:pt x="5218" y="11253"/>
                  </a:cubicBezTo>
                  <a:cubicBezTo>
                    <a:pt x="5234" y="11319"/>
                    <a:pt x="5234" y="11400"/>
                    <a:pt x="5234" y="11465"/>
                  </a:cubicBezTo>
                  <a:cubicBezTo>
                    <a:pt x="5283" y="11857"/>
                    <a:pt x="5462" y="12183"/>
                    <a:pt x="5756" y="12444"/>
                  </a:cubicBezTo>
                  <a:cubicBezTo>
                    <a:pt x="5897" y="12572"/>
                    <a:pt x="6061" y="12633"/>
                    <a:pt x="6220" y="12633"/>
                  </a:cubicBezTo>
                  <a:cubicBezTo>
                    <a:pt x="6445" y="12633"/>
                    <a:pt x="6658" y="12510"/>
                    <a:pt x="6783" y="12281"/>
                  </a:cubicBezTo>
                  <a:cubicBezTo>
                    <a:pt x="6864" y="12134"/>
                    <a:pt x="6930" y="11971"/>
                    <a:pt x="6946" y="11808"/>
                  </a:cubicBezTo>
                  <a:cubicBezTo>
                    <a:pt x="7060" y="11253"/>
                    <a:pt x="7060" y="10715"/>
                    <a:pt x="6978" y="10161"/>
                  </a:cubicBezTo>
                  <a:cubicBezTo>
                    <a:pt x="6930" y="9982"/>
                    <a:pt x="6913" y="9770"/>
                    <a:pt x="6864" y="9590"/>
                  </a:cubicBezTo>
                  <a:cubicBezTo>
                    <a:pt x="6848" y="9444"/>
                    <a:pt x="6913" y="9330"/>
                    <a:pt x="7027" y="9248"/>
                  </a:cubicBezTo>
                  <a:cubicBezTo>
                    <a:pt x="7114" y="9186"/>
                    <a:pt x="7212" y="9155"/>
                    <a:pt x="7309" y="9155"/>
                  </a:cubicBezTo>
                  <a:cubicBezTo>
                    <a:pt x="7467" y="9155"/>
                    <a:pt x="7621" y="9239"/>
                    <a:pt x="7712" y="9411"/>
                  </a:cubicBezTo>
                  <a:cubicBezTo>
                    <a:pt x="7761" y="9509"/>
                    <a:pt x="7810" y="9623"/>
                    <a:pt x="7875" y="9737"/>
                  </a:cubicBezTo>
                  <a:cubicBezTo>
                    <a:pt x="8054" y="10145"/>
                    <a:pt x="8283" y="10503"/>
                    <a:pt x="8560" y="10846"/>
                  </a:cubicBezTo>
                  <a:cubicBezTo>
                    <a:pt x="8739" y="11058"/>
                    <a:pt x="8935" y="11237"/>
                    <a:pt x="9147" y="11400"/>
                  </a:cubicBezTo>
                  <a:cubicBezTo>
                    <a:pt x="9342" y="11531"/>
                    <a:pt x="9505" y="11612"/>
                    <a:pt x="9701" y="11661"/>
                  </a:cubicBezTo>
                  <a:cubicBezTo>
                    <a:pt x="9804" y="11691"/>
                    <a:pt x="9903" y="11706"/>
                    <a:pt x="9996" y="11706"/>
                  </a:cubicBezTo>
                  <a:cubicBezTo>
                    <a:pt x="10405" y="11706"/>
                    <a:pt x="10705" y="11425"/>
                    <a:pt x="10745" y="10960"/>
                  </a:cubicBezTo>
                  <a:lnTo>
                    <a:pt x="10745" y="10650"/>
                  </a:lnTo>
                  <a:cubicBezTo>
                    <a:pt x="10696" y="9982"/>
                    <a:pt x="10516" y="9330"/>
                    <a:pt x="10206" y="8710"/>
                  </a:cubicBezTo>
                  <a:cubicBezTo>
                    <a:pt x="9962" y="8237"/>
                    <a:pt x="9636" y="7813"/>
                    <a:pt x="9342" y="7390"/>
                  </a:cubicBezTo>
                  <a:cubicBezTo>
                    <a:pt x="9147" y="7129"/>
                    <a:pt x="8967" y="6884"/>
                    <a:pt x="8788" y="6607"/>
                  </a:cubicBezTo>
                  <a:cubicBezTo>
                    <a:pt x="8690" y="6477"/>
                    <a:pt x="8707" y="6444"/>
                    <a:pt x="8870" y="6362"/>
                  </a:cubicBezTo>
                  <a:cubicBezTo>
                    <a:pt x="9013" y="6295"/>
                    <a:pt x="9160" y="6262"/>
                    <a:pt x="9312" y="6262"/>
                  </a:cubicBezTo>
                  <a:cubicBezTo>
                    <a:pt x="9454" y="6262"/>
                    <a:pt x="9600" y="6291"/>
                    <a:pt x="9750" y="6346"/>
                  </a:cubicBezTo>
                  <a:cubicBezTo>
                    <a:pt x="9995" y="6444"/>
                    <a:pt x="10206" y="6591"/>
                    <a:pt x="10402" y="6770"/>
                  </a:cubicBezTo>
                  <a:cubicBezTo>
                    <a:pt x="10598" y="6966"/>
                    <a:pt x="10810" y="7145"/>
                    <a:pt x="11054" y="7308"/>
                  </a:cubicBezTo>
                  <a:cubicBezTo>
                    <a:pt x="11221" y="7433"/>
                    <a:pt x="11412" y="7511"/>
                    <a:pt x="11626" y="7511"/>
                  </a:cubicBezTo>
                  <a:cubicBezTo>
                    <a:pt x="11663" y="7511"/>
                    <a:pt x="11701" y="7508"/>
                    <a:pt x="11739" y="7504"/>
                  </a:cubicBezTo>
                  <a:cubicBezTo>
                    <a:pt x="12538" y="7471"/>
                    <a:pt x="13027" y="6721"/>
                    <a:pt x="12766" y="5955"/>
                  </a:cubicBezTo>
                  <a:cubicBezTo>
                    <a:pt x="12636" y="5612"/>
                    <a:pt x="12440" y="5352"/>
                    <a:pt x="12130" y="5140"/>
                  </a:cubicBezTo>
                  <a:cubicBezTo>
                    <a:pt x="11723" y="4879"/>
                    <a:pt x="11299" y="4732"/>
                    <a:pt x="10826" y="4699"/>
                  </a:cubicBezTo>
                  <a:cubicBezTo>
                    <a:pt x="10402" y="4651"/>
                    <a:pt x="10027" y="4406"/>
                    <a:pt x="9636" y="4227"/>
                  </a:cubicBezTo>
                  <a:cubicBezTo>
                    <a:pt x="9473" y="4161"/>
                    <a:pt x="9375" y="3998"/>
                    <a:pt x="9342" y="3835"/>
                  </a:cubicBezTo>
                  <a:cubicBezTo>
                    <a:pt x="9277" y="3575"/>
                    <a:pt x="9408" y="3330"/>
                    <a:pt x="9685" y="3297"/>
                  </a:cubicBezTo>
                  <a:cubicBezTo>
                    <a:pt x="9807" y="3273"/>
                    <a:pt x="9925" y="3261"/>
                    <a:pt x="10043" y="3261"/>
                  </a:cubicBezTo>
                  <a:cubicBezTo>
                    <a:pt x="10162" y="3261"/>
                    <a:pt x="10280" y="3273"/>
                    <a:pt x="10402" y="3297"/>
                  </a:cubicBezTo>
                  <a:cubicBezTo>
                    <a:pt x="10533" y="3330"/>
                    <a:pt x="10679" y="3346"/>
                    <a:pt x="10826" y="3379"/>
                  </a:cubicBezTo>
                  <a:cubicBezTo>
                    <a:pt x="10853" y="3381"/>
                    <a:pt x="10881" y="3381"/>
                    <a:pt x="10908" y="3381"/>
                  </a:cubicBezTo>
                  <a:cubicBezTo>
                    <a:pt x="11157" y="3381"/>
                    <a:pt x="11401" y="3314"/>
                    <a:pt x="11592" y="3167"/>
                  </a:cubicBezTo>
                  <a:cubicBezTo>
                    <a:pt x="12032" y="2841"/>
                    <a:pt x="11967" y="2205"/>
                    <a:pt x="11462" y="1993"/>
                  </a:cubicBezTo>
                  <a:cubicBezTo>
                    <a:pt x="11299" y="1928"/>
                    <a:pt x="11152" y="1912"/>
                    <a:pt x="10989" y="1912"/>
                  </a:cubicBezTo>
                  <a:lnTo>
                    <a:pt x="10598" y="1912"/>
                  </a:lnTo>
                  <a:cubicBezTo>
                    <a:pt x="10663" y="1797"/>
                    <a:pt x="10696" y="1716"/>
                    <a:pt x="10728" y="1618"/>
                  </a:cubicBezTo>
                  <a:cubicBezTo>
                    <a:pt x="10810" y="1504"/>
                    <a:pt x="10859" y="1357"/>
                    <a:pt x="10908" y="1194"/>
                  </a:cubicBezTo>
                  <a:cubicBezTo>
                    <a:pt x="11022" y="770"/>
                    <a:pt x="10842" y="330"/>
                    <a:pt x="10418" y="135"/>
                  </a:cubicBezTo>
                  <a:cubicBezTo>
                    <a:pt x="10231" y="41"/>
                    <a:pt x="10043" y="0"/>
                    <a:pt x="9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3" name="Google Shape;193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9"/>
          <p:cNvGrpSpPr/>
          <p:nvPr/>
        </p:nvGrpSpPr>
        <p:grpSpPr>
          <a:xfrm>
            <a:off x="-216475" y="-111586"/>
            <a:ext cx="9532493" cy="5735018"/>
            <a:chOff x="-216475" y="-111586"/>
            <a:chExt cx="9532493" cy="5735018"/>
          </a:xfrm>
        </p:grpSpPr>
        <p:sp>
          <p:nvSpPr>
            <p:cNvPr id="195" name="Google Shape;195;p9"/>
            <p:cNvSpPr/>
            <p:nvPr/>
          </p:nvSpPr>
          <p:spPr>
            <a:xfrm>
              <a:off x="-216475" y="-111586"/>
              <a:ext cx="553354" cy="536629"/>
            </a:xfrm>
            <a:custGeom>
              <a:rect b="b" l="l" r="r" t="t"/>
              <a:pathLst>
                <a:path extrusionOk="0" h="12634" w="13027">
                  <a:moveTo>
                    <a:pt x="9852" y="0"/>
                  </a:moveTo>
                  <a:cubicBezTo>
                    <a:pt x="9743" y="0"/>
                    <a:pt x="9634" y="13"/>
                    <a:pt x="9522" y="37"/>
                  </a:cubicBezTo>
                  <a:cubicBezTo>
                    <a:pt x="9261" y="86"/>
                    <a:pt x="9016" y="183"/>
                    <a:pt x="8772" y="314"/>
                  </a:cubicBezTo>
                  <a:cubicBezTo>
                    <a:pt x="8071" y="689"/>
                    <a:pt x="7484" y="1145"/>
                    <a:pt x="7011" y="1781"/>
                  </a:cubicBezTo>
                  <a:cubicBezTo>
                    <a:pt x="6913" y="1928"/>
                    <a:pt x="6815" y="1993"/>
                    <a:pt x="6652" y="2009"/>
                  </a:cubicBezTo>
                  <a:cubicBezTo>
                    <a:pt x="6555" y="2030"/>
                    <a:pt x="6487" y="2044"/>
                    <a:pt x="6434" y="2044"/>
                  </a:cubicBezTo>
                  <a:cubicBezTo>
                    <a:pt x="6321" y="2044"/>
                    <a:pt x="6285" y="1977"/>
                    <a:pt x="6196" y="1765"/>
                  </a:cubicBezTo>
                  <a:cubicBezTo>
                    <a:pt x="6033" y="1406"/>
                    <a:pt x="5837" y="1113"/>
                    <a:pt x="5560" y="852"/>
                  </a:cubicBezTo>
                  <a:cubicBezTo>
                    <a:pt x="5430" y="705"/>
                    <a:pt x="5267" y="591"/>
                    <a:pt x="5055" y="542"/>
                  </a:cubicBezTo>
                  <a:cubicBezTo>
                    <a:pt x="4975" y="522"/>
                    <a:pt x="4897" y="512"/>
                    <a:pt x="4822" y="512"/>
                  </a:cubicBezTo>
                  <a:cubicBezTo>
                    <a:pt x="4526" y="512"/>
                    <a:pt x="4272" y="664"/>
                    <a:pt x="4142" y="950"/>
                  </a:cubicBezTo>
                  <a:cubicBezTo>
                    <a:pt x="4060" y="1145"/>
                    <a:pt x="4011" y="1374"/>
                    <a:pt x="4044" y="1602"/>
                  </a:cubicBezTo>
                  <a:cubicBezTo>
                    <a:pt x="4093" y="1961"/>
                    <a:pt x="4174" y="2352"/>
                    <a:pt x="4337" y="2694"/>
                  </a:cubicBezTo>
                  <a:cubicBezTo>
                    <a:pt x="4419" y="2825"/>
                    <a:pt x="4484" y="2955"/>
                    <a:pt x="4549" y="3085"/>
                  </a:cubicBezTo>
                  <a:cubicBezTo>
                    <a:pt x="4614" y="3183"/>
                    <a:pt x="4582" y="3265"/>
                    <a:pt x="4533" y="3379"/>
                  </a:cubicBezTo>
                  <a:cubicBezTo>
                    <a:pt x="4504" y="3426"/>
                    <a:pt x="4470" y="3452"/>
                    <a:pt x="4431" y="3452"/>
                  </a:cubicBezTo>
                  <a:cubicBezTo>
                    <a:pt x="4402" y="3452"/>
                    <a:pt x="4371" y="3439"/>
                    <a:pt x="4337" y="3411"/>
                  </a:cubicBezTo>
                  <a:cubicBezTo>
                    <a:pt x="4158" y="3265"/>
                    <a:pt x="3979" y="3134"/>
                    <a:pt x="3750" y="3020"/>
                  </a:cubicBezTo>
                  <a:cubicBezTo>
                    <a:pt x="3535" y="2922"/>
                    <a:pt x="3325" y="2872"/>
                    <a:pt x="3114" y="2872"/>
                  </a:cubicBezTo>
                  <a:cubicBezTo>
                    <a:pt x="2942" y="2872"/>
                    <a:pt x="2769" y="2905"/>
                    <a:pt x="2593" y="2971"/>
                  </a:cubicBezTo>
                  <a:cubicBezTo>
                    <a:pt x="2055" y="3151"/>
                    <a:pt x="1875" y="3705"/>
                    <a:pt x="2169" y="4161"/>
                  </a:cubicBezTo>
                  <a:cubicBezTo>
                    <a:pt x="2218" y="4276"/>
                    <a:pt x="2299" y="4373"/>
                    <a:pt x="2381" y="4455"/>
                  </a:cubicBezTo>
                  <a:lnTo>
                    <a:pt x="3066" y="5123"/>
                  </a:lnTo>
                  <a:cubicBezTo>
                    <a:pt x="3180" y="5254"/>
                    <a:pt x="3343" y="5352"/>
                    <a:pt x="3424" y="5515"/>
                  </a:cubicBezTo>
                  <a:cubicBezTo>
                    <a:pt x="3401" y="5519"/>
                    <a:pt x="3377" y="5520"/>
                    <a:pt x="3355" y="5520"/>
                  </a:cubicBezTo>
                  <a:cubicBezTo>
                    <a:pt x="3189" y="5520"/>
                    <a:pt x="3046" y="5425"/>
                    <a:pt x="2903" y="5368"/>
                  </a:cubicBezTo>
                  <a:cubicBezTo>
                    <a:pt x="2625" y="5270"/>
                    <a:pt x="2348" y="5140"/>
                    <a:pt x="2055" y="5107"/>
                  </a:cubicBezTo>
                  <a:cubicBezTo>
                    <a:pt x="1965" y="5092"/>
                    <a:pt x="1877" y="5085"/>
                    <a:pt x="1792" y="5085"/>
                  </a:cubicBezTo>
                  <a:cubicBezTo>
                    <a:pt x="1401" y="5085"/>
                    <a:pt x="1064" y="5239"/>
                    <a:pt x="783" y="5547"/>
                  </a:cubicBezTo>
                  <a:cubicBezTo>
                    <a:pt x="653" y="5710"/>
                    <a:pt x="555" y="5906"/>
                    <a:pt x="473" y="6085"/>
                  </a:cubicBezTo>
                  <a:cubicBezTo>
                    <a:pt x="180" y="6754"/>
                    <a:pt x="49" y="7455"/>
                    <a:pt x="1" y="8156"/>
                  </a:cubicBezTo>
                  <a:cubicBezTo>
                    <a:pt x="1" y="8351"/>
                    <a:pt x="17" y="8514"/>
                    <a:pt x="66" y="8694"/>
                  </a:cubicBezTo>
                  <a:cubicBezTo>
                    <a:pt x="141" y="9027"/>
                    <a:pt x="385" y="9219"/>
                    <a:pt x="733" y="9219"/>
                  </a:cubicBezTo>
                  <a:cubicBezTo>
                    <a:pt x="760" y="9219"/>
                    <a:pt x="787" y="9218"/>
                    <a:pt x="816" y="9215"/>
                  </a:cubicBezTo>
                  <a:cubicBezTo>
                    <a:pt x="946" y="9215"/>
                    <a:pt x="1044" y="9183"/>
                    <a:pt x="1142" y="9134"/>
                  </a:cubicBezTo>
                  <a:lnTo>
                    <a:pt x="1631" y="8889"/>
                  </a:lnTo>
                  <a:cubicBezTo>
                    <a:pt x="1859" y="8775"/>
                    <a:pt x="2055" y="8645"/>
                    <a:pt x="2299" y="8563"/>
                  </a:cubicBezTo>
                  <a:cubicBezTo>
                    <a:pt x="2321" y="8563"/>
                    <a:pt x="2343" y="8556"/>
                    <a:pt x="2360" y="8556"/>
                  </a:cubicBezTo>
                  <a:cubicBezTo>
                    <a:pt x="2368" y="8556"/>
                    <a:pt x="2375" y="8558"/>
                    <a:pt x="2381" y="8563"/>
                  </a:cubicBezTo>
                  <a:cubicBezTo>
                    <a:pt x="2446" y="8612"/>
                    <a:pt x="2381" y="8645"/>
                    <a:pt x="2365" y="8677"/>
                  </a:cubicBezTo>
                  <a:cubicBezTo>
                    <a:pt x="2185" y="8873"/>
                    <a:pt x="2006" y="9085"/>
                    <a:pt x="1810" y="9297"/>
                  </a:cubicBezTo>
                  <a:cubicBezTo>
                    <a:pt x="1386" y="9770"/>
                    <a:pt x="1060" y="10308"/>
                    <a:pt x="832" y="10911"/>
                  </a:cubicBezTo>
                  <a:cubicBezTo>
                    <a:pt x="734" y="11172"/>
                    <a:pt x="702" y="11465"/>
                    <a:pt x="734" y="11743"/>
                  </a:cubicBezTo>
                  <a:cubicBezTo>
                    <a:pt x="808" y="12263"/>
                    <a:pt x="1235" y="12634"/>
                    <a:pt x="1742" y="12634"/>
                  </a:cubicBezTo>
                  <a:cubicBezTo>
                    <a:pt x="1791" y="12634"/>
                    <a:pt x="1841" y="12630"/>
                    <a:pt x="1892" y="12623"/>
                  </a:cubicBezTo>
                  <a:cubicBezTo>
                    <a:pt x="2120" y="12590"/>
                    <a:pt x="2348" y="12525"/>
                    <a:pt x="2544" y="12427"/>
                  </a:cubicBezTo>
                  <a:cubicBezTo>
                    <a:pt x="3163" y="12117"/>
                    <a:pt x="3734" y="11743"/>
                    <a:pt x="4239" y="11253"/>
                  </a:cubicBezTo>
                  <a:cubicBezTo>
                    <a:pt x="4370" y="11156"/>
                    <a:pt x="4468" y="11041"/>
                    <a:pt x="4566" y="10911"/>
                  </a:cubicBezTo>
                  <a:cubicBezTo>
                    <a:pt x="4614" y="10878"/>
                    <a:pt x="4647" y="10830"/>
                    <a:pt x="4712" y="10830"/>
                  </a:cubicBezTo>
                  <a:cubicBezTo>
                    <a:pt x="4859" y="10830"/>
                    <a:pt x="4989" y="10878"/>
                    <a:pt x="5120" y="10960"/>
                  </a:cubicBezTo>
                  <a:cubicBezTo>
                    <a:pt x="5234" y="11041"/>
                    <a:pt x="5218" y="11156"/>
                    <a:pt x="5218" y="11253"/>
                  </a:cubicBezTo>
                  <a:cubicBezTo>
                    <a:pt x="5234" y="11319"/>
                    <a:pt x="5234" y="11400"/>
                    <a:pt x="5234" y="11465"/>
                  </a:cubicBezTo>
                  <a:cubicBezTo>
                    <a:pt x="5283" y="11857"/>
                    <a:pt x="5462" y="12183"/>
                    <a:pt x="5756" y="12444"/>
                  </a:cubicBezTo>
                  <a:cubicBezTo>
                    <a:pt x="5897" y="12572"/>
                    <a:pt x="6061" y="12633"/>
                    <a:pt x="6220" y="12633"/>
                  </a:cubicBezTo>
                  <a:cubicBezTo>
                    <a:pt x="6445" y="12633"/>
                    <a:pt x="6658" y="12510"/>
                    <a:pt x="6783" y="12281"/>
                  </a:cubicBezTo>
                  <a:cubicBezTo>
                    <a:pt x="6864" y="12134"/>
                    <a:pt x="6930" y="11971"/>
                    <a:pt x="6946" y="11808"/>
                  </a:cubicBezTo>
                  <a:cubicBezTo>
                    <a:pt x="7060" y="11253"/>
                    <a:pt x="7060" y="10715"/>
                    <a:pt x="6978" y="10161"/>
                  </a:cubicBezTo>
                  <a:cubicBezTo>
                    <a:pt x="6930" y="9982"/>
                    <a:pt x="6913" y="9770"/>
                    <a:pt x="6864" y="9590"/>
                  </a:cubicBezTo>
                  <a:cubicBezTo>
                    <a:pt x="6848" y="9444"/>
                    <a:pt x="6913" y="9330"/>
                    <a:pt x="7027" y="9248"/>
                  </a:cubicBezTo>
                  <a:cubicBezTo>
                    <a:pt x="7114" y="9186"/>
                    <a:pt x="7212" y="9155"/>
                    <a:pt x="7309" y="9155"/>
                  </a:cubicBezTo>
                  <a:cubicBezTo>
                    <a:pt x="7467" y="9155"/>
                    <a:pt x="7621" y="9239"/>
                    <a:pt x="7712" y="9411"/>
                  </a:cubicBezTo>
                  <a:cubicBezTo>
                    <a:pt x="7761" y="9509"/>
                    <a:pt x="7810" y="9623"/>
                    <a:pt x="7875" y="9737"/>
                  </a:cubicBezTo>
                  <a:cubicBezTo>
                    <a:pt x="8054" y="10145"/>
                    <a:pt x="8283" y="10503"/>
                    <a:pt x="8560" y="10846"/>
                  </a:cubicBezTo>
                  <a:cubicBezTo>
                    <a:pt x="8739" y="11058"/>
                    <a:pt x="8935" y="11237"/>
                    <a:pt x="9147" y="11400"/>
                  </a:cubicBezTo>
                  <a:cubicBezTo>
                    <a:pt x="9342" y="11531"/>
                    <a:pt x="9505" y="11612"/>
                    <a:pt x="9701" y="11661"/>
                  </a:cubicBezTo>
                  <a:cubicBezTo>
                    <a:pt x="9804" y="11691"/>
                    <a:pt x="9903" y="11706"/>
                    <a:pt x="9996" y="11706"/>
                  </a:cubicBezTo>
                  <a:cubicBezTo>
                    <a:pt x="10405" y="11706"/>
                    <a:pt x="10705" y="11425"/>
                    <a:pt x="10745" y="10960"/>
                  </a:cubicBezTo>
                  <a:lnTo>
                    <a:pt x="10745" y="10650"/>
                  </a:lnTo>
                  <a:cubicBezTo>
                    <a:pt x="10696" y="9982"/>
                    <a:pt x="10516" y="9330"/>
                    <a:pt x="10206" y="8710"/>
                  </a:cubicBezTo>
                  <a:cubicBezTo>
                    <a:pt x="9962" y="8237"/>
                    <a:pt x="9636" y="7813"/>
                    <a:pt x="9342" y="7390"/>
                  </a:cubicBezTo>
                  <a:cubicBezTo>
                    <a:pt x="9147" y="7129"/>
                    <a:pt x="8967" y="6884"/>
                    <a:pt x="8788" y="6607"/>
                  </a:cubicBezTo>
                  <a:cubicBezTo>
                    <a:pt x="8690" y="6477"/>
                    <a:pt x="8707" y="6444"/>
                    <a:pt x="8870" y="6362"/>
                  </a:cubicBezTo>
                  <a:cubicBezTo>
                    <a:pt x="9013" y="6295"/>
                    <a:pt x="9160" y="6262"/>
                    <a:pt x="9312" y="6262"/>
                  </a:cubicBezTo>
                  <a:cubicBezTo>
                    <a:pt x="9454" y="6262"/>
                    <a:pt x="9600" y="6291"/>
                    <a:pt x="9750" y="6346"/>
                  </a:cubicBezTo>
                  <a:cubicBezTo>
                    <a:pt x="9995" y="6444"/>
                    <a:pt x="10206" y="6591"/>
                    <a:pt x="10402" y="6770"/>
                  </a:cubicBezTo>
                  <a:cubicBezTo>
                    <a:pt x="10598" y="6966"/>
                    <a:pt x="10810" y="7145"/>
                    <a:pt x="11054" y="7308"/>
                  </a:cubicBezTo>
                  <a:cubicBezTo>
                    <a:pt x="11221" y="7433"/>
                    <a:pt x="11412" y="7511"/>
                    <a:pt x="11626" y="7511"/>
                  </a:cubicBezTo>
                  <a:cubicBezTo>
                    <a:pt x="11663" y="7511"/>
                    <a:pt x="11701" y="7508"/>
                    <a:pt x="11739" y="7504"/>
                  </a:cubicBezTo>
                  <a:cubicBezTo>
                    <a:pt x="12538" y="7471"/>
                    <a:pt x="13027" y="6721"/>
                    <a:pt x="12766" y="5955"/>
                  </a:cubicBezTo>
                  <a:cubicBezTo>
                    <a:pt x="12636" y="5612"/>
                    <a:pt x="12440" y="5352"/>
                    <a:pt x="12130" y="5140"/>
                  </a:cubicBezTo>
                  <a:cubicBezTo>
                    <a:pt x="11723" y="4879"/>
                    <a:pt x="11299" y="4732"/>
                    <a:pt x="10826" y="4699"/>
                  </a:cubicBezTo>
                  <a:cubicBezTo>
                    <a:pt x="10402" y="4651"/>
                    <a:pt x="10027" y="4406"/>
                    <a:pt x="9636" y="4227"/>
                  </a:cubicBezTo>
                  <a:cubicBezTo>
                    <a:pt x="9473" y="4161"/>
                    <a:pt x="9375" y="3998"/>
                    <a:pt x="9342" y="3835"/>
                  </a:cubicBezTo>
                  <a:cubicBezTo>
                    <a:pt x="9277" y="3575"/>
                    <a:pt x="9408" y="3330"/>
                    <a:pt x="9685" y="3297"/>
                  </a:cubicBezTo>
                  <a:cubicBezTo>
                    <a:pt x="9807" y="3273"/>
                    <a:pt x="9925" y="3261"/>
                    <a:pt x="10043" y="3261"/>
                  </a:cubicBezTo>
                  <a:cubicBezTo>
                    <a:pt x="10162" y="3261"/>
                    <a:pt x="10280" y="3273"/>
                    <a:pt x="10402" y="3297"/>
                  </a:cubicBezTo>
                  <a:cubicBezTo>
                    <a:pt x="10533" y="3330"/>
                    <a:pt x="10679" y="3346"/>
                    <a:pt x="10826" y="3379"/>
                  </a:cubicBezTo>
                  <a:cubicBezTo>
                    <a:pt x="10853" y="3381"/>
                    <a:pt x="10881" y="3381"/>
                    <a:pt x="10908" y="3381"/>
                  </a:cubicBezTo>
                  <a:cubicBezTo>
                    <a:pt x="11157" y="3381"/>
                    <a:pt x="11401" y="3314"/>
                    <a:pt x="11592" y="3167"/>
                  </a:cubicBezTo>
                  <a:cubicBezTo>
                    <a:pt x="12032" y="2841"/>
                    <a:pt x="11967" y="2205"/>
                    <a:pt x="11462" y="1993"/>
                  </a:cubicBezTo>
                  <a:cubicBezTo>
                    <a:pt x="11299" y="1928"/>
                    <a:pt x="11152" y="1912"/>
                    <a:pt x="10989" y="1912"/>
                  </a:cubicBezTo>
                  <a:lnTo>
                    <a:pt x="10598" y="1912"/>
                  </a:lnTo>
                  <a:cubicBezTo>
                    <a:pt x="10663" y="1797"/>
                    <a:pt x="10696" y="1716"/>
                    <a:pt x="10728" y="1618"/>
                  </a:cubicBezTo>
                  <a:cubicBezTo>
                    <a:pt x="10810" y="1504"/>
                    <a:pt x="10859" y="1357"/>
                    <a:pt x="10908" y="1194"/>
                  </a:cubicBezTo>
                  <a:cubicBezTo>
                    <a:pt x="11022" y="770"/>
                    <a:pt x="10842" y="330"/>
                    <a:pt x="10418" y="135"/>
                  </a:cubicBezTo>
                  <a:cubicBezTo>
                    <a:pt x="10231" y="41"/>
                    <a:pt x="10043" y="0"/>
                    <a:pt x="9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6" name="Google Shape;196;p9"/>
            <p:cNvGrpSpPr/>
            <p:nvPr/>
          </p:nvGrpSpPr>
          <p:grpSpPr>
            <a:xfrm>
              <a:off x="8527770" y="4012326"/>
              <a:ext cx="788249" cy="832938"/>
              <a:chOff x="3140125" y="3320700"/>
              <a:chExt cx="409650" cy="432875"/>
            </a:xfrm>
          </p:grpSpPr>
          <p:sp>
            <p:nvSpPr>
              <p:cNvPr id="197" name="Google Shape;197;p9"/>
              <p:cNvSpPr/>
              <p:nvPr/>
            </p:nvSpPr>
            <p:spPr>
              <a:xfrm>
                <a:off x="3253825" y="3429525"/>
                <a:ext cx="18375" cy="69750"/>
              </a:xfrm>
              <a:custGeom>
                <a:rect b="b" l="l" r="r" t="t"/>
                <a:pathLst>
                  <a:path extrusionOk="0" h="2790" w="735">
                    <a:moveTo>
                      <a:pt x="392" y="0"/>
                    </a:moveTo>
                    <a:cubicBezTo>
                      <a:pt x="246" y="0"/>
                      <a:pt x="115" y="82"/>
                      <a:pt x="83" y="229"/>
                    </a:cubicBezTo>
                    <a:cubicBezTo>
                      <a:pt x="66" y="343"/>
                      <a:pt x="34" y="473"/>
                      <a:pt x="34" y="587"/>
                    </a:cubicBezTo>
                    <a:cubicBezTo>
                      <a:pt x="17" y="1158"/>
                      <a:pt x="1" y="1728"/>
                      <a:pt x="1" y="2299"/>
                    </a:cubicBezTo>
                    <a:lnTo>
                      <a:pt x="1" y="2495"/>
                    </a:lnTo>
                    <a:cubicBezTo>
                      <a:pt x="17" y="2641"/>
                      <a:pt x="148" y="2772"/>
                      <a:pt x="278" y="2788"/>
                    </a:cubicBezTo>
                    <a:cubicBezTo>
                      <a:pt x="288" y="2789"/>
                      <a:pt x="297" y="2790"/>
                      <a:pt x="307" y="2790"/>
                    </a:cubicBezTo>
                    <a:cubicBezTo>
                      <a:pt x="432" y="2790"/>
                      <a:pt x="574" y="2695"/>
                      <a:pt x="604" y="2544"/>
                    </a:cubicBezTo>
                    <a:cubicBezTo>
                      <a:pt x="653" y="2397"/>
                      <a:pt x="669" y="2283"/>
                      <a:pt x="669" y="2136"/>
                    </a:cubicBezTo>
                    <a:lnTo>
                      <a:pt x="669" y="1370"/>
                    </a:lnTo>
                    <a:cubicBezTo>
                      <a:pt x="669" y="1076"/>
                      <a:pt x="686" y="815"/>
                      <a:pt x="735" y="555"/>
                    </a:cubicBezTo>
                    <a:cubicBezTo>
                      <a:pt x="735" y="457"/>
                      <a:pt x="718" y="343"/>
                      <a:pt x="686" y="245"/>
                    </a:cubicBezTo>
                    <a:cubicBezTo>
                      <a:pt x="653" y="82"/>
                      <a:pt x="523" y="0"/>
                      <a:pt x="3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3482500" y="3326400"/>
                <a:ext cx="19575" cy="69775"/>
              </a:xfrm>
              <a:custGeom>
                <a:rect b="b" l="l" r="r" t="t"/>
                <a:pathLst>
                  <a:path extrusionOk="0" h="2791" w="783">
                    <a:moveTo>
                      <a:pt x="506" y="1"/>
                    </a:moveTo>
                    <a:cubicBezTo>
                      <a:pt x="391" y="1"/>
                      <a:pt x="310" y="49"/>
                      <a:pt x="228" y="131"/>
                    </a:cubicBezTo>
                    <a:cubicBezTo>
                      <a:pt x="147" y="245"/>
                      <a:pt x="98" y="375"/>
                      <a:pt x="98" y="522"/>
                    </a:cubicBezTo>
                    <a:cubicBezTo>
                      <a:pt x="82" y="1109"/>
                      <a:pt x="49" y="1696"/>
                      <a:pt x="17" y="2283"/>
                    </a:cubicBezTo>
                    <a:cubicBezTo>
                      <a:pt x="0" y="2381"/>
                      <a:pt x="17" y="2479"/>
                      <a:pt x="49" y="2560"/>
                    </a:cubicBezTo>
                    <a:cubicBezTo>
                      <a:pt x="65" y="2674"/>
                      <a:pt x="147" y="2756"/>
                      <a:pt x="294" y="2788"/>
                    </a:cubicBezTo>
                    <a:cubicBezTo>
                      <a:pt x="307" y="2790"/>
                      <a:pt x="320" y="2791"/>
                      <a:pt x="333" y="2791"/>
                    </a:cubicBezTo>
                    <a:cubicBezTo>
                      <a:pt x="452" y="2791"/>
                      <a:pt x="576" y="2725"/>
                      <a:pt x="620" y="2593"/>
                    </a:cubicBezTo>
                    <a:cubicBezTo>
                      <a:pt x="652" y="2462"/>
                      <a:pt x="701" y="2299"/>
                      <a:pt x="701" y="2153"/>
                    </a:cubicBezTo>
                    <a:lnTo>
                      <a:pt x="701" y="1288"/>
                    </a:lnTo>
                    <a:cubicBezTo>
                      <a:pt x="701" y="1288"/>
                      <a:pt x="718" y="1288"/>
                      <a:pt x="734" y="1272"/>
                    </a:cubicBezTo>
                    <a:cubicBezTo>
                      <a:pt x="750" y="1011"/>
                      <a:pt x="750" y="718"/>
                      <a:pt x="783" y="457"/>
                    </a:cubicBezTo>
                    <a:cubicBezTo>
                      <a:pt x="783" y="375"/>
                      <a:pt x="783" y="310"/>
                      <a:pt x="750" y="229"/>
                    </a:cubicBezTo>
                    <a:cubicBezTo>
                      <a:pt x="734" y="115"/>
                      <a:pt x="636" y="33"/>
                      <a:pt x="5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3146225" y="3612125"/>
                <a:ext cx="17975" cy="63600"/>
              </a:xfrm>
              <a:custGeom>
                <a:rect b="b" l="l" r="r" t="t"/>
                <a:pathLst>
                  <a:path extrusionOk="0" h="2544" w="719">
                    <a:moveTo>
                      <a:pt x="327" y="0"/>
                    </a:moveTo>
                    <a:cubicBezTo>
                      <a:pt x="180" y="16"/>
                      <a:pt x="82" y="82"/>
                      <a:pt x="50" y="196"/>
                    </a:cubicBezTo>
                    <a:cubicBezTo>
                      <a:pt x="17" y="261"/>
                      <a:pt x="1" y="326"/>
                      <a:pt x="1" y="375"/>
                    </a:cubicBezTo>
                    <a:cubicBezTo>
                      <a:pt x="1" y="929"/>
                      <a:pt x="17" y="1500"/>
                      <a:pt x="50" y="2054"/>
                    </a:cubicBezTo>
                    <a:cubicBezTo>
                      <a:pt x="50" y="2152"/>
                      <a:pt x="82" y="2250"/>
                      <a:pt x="131" y="2364"/>
                    </a:cubicBezTo>
                    <a:cubicBezTo>
                      <a:pt x="164" y="2478"/>
                      <a:pt x="278" y="2543"/>
                      <a:pt x="408" y="2543"/>
                    </a:cubicBezTo>
                    <a:cubicBezTo>
                      <a:pt x="523" y="2543"/>
                      <a:pt x="637" y="2462"/>
                      <a:pt x="669" y="2332"/>
                    </a:cubicBezTo>
                    <a:cubicBezTo>
                      <a:pt x="686" y="2234"/>
                      <a:pt x="718" y="2136"/>
                      <a:pt x="718" y="2038"/>
                    </a:cubicBezTo>
                    <a:lnTo>
                      <a:pt x="718" y="1304"/>
                    </a:lnTo>
                    <a:cubicBezTo>
                      <a:pt x="718" y="1304"/>
                      <a:pt x="702" y="1304"/>
                      <a:pt x="669" y="1272"/>
                    </a:cubicBezTo>
                    <a:lnTo>
                      <a:pt x="669" y="457"/>
                    </a:lnTo>
                    <a:cubicBezTo>
                      <a:pt x="669" y="359"/>
                      <a:pt x="653" y="261"/>
                      <a:pt x="604" y="147"/>
                    </a:cubicBezTo>
                    <a:cubicBezTo>
                      <a:pt x="572" y="33"/>
                      <a:pt x="457" y="0"/>
                      <a:pt x="3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3392425" y="3320700"/>
                <a:ext cx="17550" cy="61575"/>
              </a:xfrm>
              <a:custGeom>
                <a:rect b="b" l="l" r="r" t="t"/>
                <a:pathLst>
                  <a:path extrusionOk="0" h="2463" w="702">
                    <a:moveTo>
                      <a:pt x="359" y="0"/>
                    </a:moveTo>
                    <a:cubicBezTo>
                      <a:pt x="228" y="17"/>
                      <a:pt x="114" y="82"/>
                      <a:pt x="82" y="196"/>
                    </a:cubicBezTo>
                    <a:cubicBezTo>
                      <a:pt x="33" y="277"/>
                      <a:pt x="16" y="375"/>
                      <a:pt x="16" y="457"/>
                    </a:cubicBezTo>
                    <a:cubicBezTo>
                      <a:pt x="0" y="913"/>
                      <a:pt x="0" y="1353"/>
                      <a:pt x="16" y="1810"/>
                    </a:cubicBezTo>
                    <a:cubicBezTo>
                      <a:pt x="16" y="1973"/>
                      <a:pt x="65" y="2120"/>
                      <a:pt x="98" y="2250"/>
                    </a:cubicBezTo>
                    <a:cubicBezTo>
                      <a:pt x="147" y="2397"/>
                      <a:pt x="261" y="2462"/>
                      <a:pt x="408" y="2462"/>
                    </a:cubicBezTo>
                    <a:cubicBezTo>
                      <a:pt x="538" y="2446"/>
                      <a:pt x="669" y="2332"/>
                      <a:pt x="685" y="2152"/>
                    </a:cubicBezTo>
                    <a:lnTo>
                      <a:pt x="685" y="1924"/>
                    </a:lnTo>
                    <a:lnTo>
                      <a:pt x="685" y="1305"/>
                    </a:lnTo>
                    <a:lnTo>
                      <a:pt x="701" y="1305"/>
                    </a:lnTo>
                    <a:lnTo>
                      <a:pt x="701" y="522"/>
                    </a:lnTo>
                    <a:cubicBezTo>
                      <a:pt x="701" y="408"/>
                      <a:pt x="685" y="277"/>
                      <a:pt x="652" y="180"/>
                    </a:cubicBezTo>
                    <a:cubicBezTo>
                      <a:pt x="603" y="49"/>
                      <a:pt x="506" y="0"/>
                      <a:pt x="3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3387125" y="3539575"/>
                <a:ext cx="17550" cy="62825"/>
              </a:xfrm>
              <a:custGeom>
                <a:rect b="b" l="l" r="r" t="t"/>
                <a:pathLst>
                  <a:path extrusionOk="0" h="2513" w="702">
                    <a:moveTo>
                      <a:pt x="326" y="0"/>
                    </a:moveTo>
                    <a:cubicBezTo>
                      <a:pt x="180" y="0"/>
                      <a:pt x="65" y="98"/>
                      <a:pt x="17" y="245"/>
                    </a:cubicBezTo>
                    <a:cubicBezTo>
                      <a:pt x="0" y="326"/>
                      <a:pt x="0" y="391"/>
                      <a:pt x="0" y="473"/>
                    </a:cubicBezTo>
                    <a:cubicBezTo>
                      <a:pt x="0" y="913"/>
                      <a:pt x="17" y="1386"/>
                      <a:pt x="17" y="1842"/>
                    </a:cubicBezTo>
                    <a:cubicBezTo>
                      <a:pt x="17" y="1957"/>
                      <a:pt x="49" y="2087"/>
                      <a:pt x="65" y="2201"/>
                    </a:cubicBezTo>
                    <a:cubicBezTo>
                      <a:pt x="126" y="2413"/>
                      <a:pt x="229" y="2513"/>
                      <a:pt x="374" y="2513"/>
                    </a:cubicBezTo>
                    <a:cubicBezTo>
                      <a:pt x="385" y="2513"/>
                      <a:pt x="396" y="2512"/>
                      <a:pt x="408" y="2511"/>
                    </a:cubicBezTo>
                    <a:cubicBezTo>
                      <a:pt x="571" y="2495"/>
                      <a:pt x="685" y="2380"/>
                      <a:pt x="701" y="2169"/>
                    </a:cubicBezTo>
                    <a:lnTo>
                      <a:pt x="701" y="1940"/>
                    </a:lnTo>
                    <a:lnTo>
                      <a:pt x="701" y="1353"/>
                    </a:lnTo>
                    <a:cubicBezTo>
                      <a:pt x="685" y="1353"/>
                      <a:pt x="685" y="1353"/>
                      <a:pt x="669" y="1304"/>
                    </a:cubicBezTo>
                    <a:lnTo>
                      <a:pt x="669" y="489"/>
                    </a:lnTo>
                    <a:cubicBezTo>
                      <a:pt x="669" y="391"/>
                      <a:pt x="652" y="277"/>
                      <a:pt x="620" y="180"/>
                    </a:cubicBezTo>
                    <a:cubicBezTo>
                      <a:pt x="571" y="65"/>
                      <a:pt x="473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3325575" y="3614150"/>
                <a:ext cx="18375" cy="58000"/>
              </a:xfrm>
              <a:custGeom>
                <a:rect b="b" l="l" r="r" t="t"/>
                <a:pathLst>
                  <a:path extrusionOk="0" h="2320" w="735">
                    <a:moveTo>
                      <a:pt x="392" y="1"/>
                    </a:moveTo>
                    <a:cubicBezTo>
                      <a:pt x="245" y="17"/>
                      <a:pt x="147" y="66"/>
                      <a:pt x="98" y="196"/>
                    </a:cubicBezTo>
                    <a:cubicBezTo>
                      <a:pt x="66" y="294"/>
                      <a:pt x="49" y="408"/>
                      <a:pt x="49" y="506"/>
                    </a:cubicBezTo>
                    <a:lnTo>
                      <a:pt x="49" y="1223"/>
                    </a:lnTo>
                    <a:cubicBezTo>
                      <a:pt x="17" y="1386"/>
                      <a:pt x="17" y="1582"/>
                      <a:pt x="17" y="1778"/>
                    </a:cubicBezTo>
                    <a:cubicBezTo>
                      <a:pt x="17" y="1892"/>
                      <a:pt x="0" y="1990"/>
                      <a:pt x="17" y="2088"/>
                    </a:cubicBezTo>
                    <a:cubicBezTo>
                      <a:pt x="48" y="2234"/>
                      <a:pt x="173" y="2320"/>
                      <a:pt x="302" y="2320"/>
                    </a:cubicBezTo>
                    <a:cubicBezTo>
                      <a:pt x="374" y="2320"/>
                      <a:pt x="447" y="2293"/>
                      <a:pt x="506" y="2234"/>
                    </a:cubicBezTo>
                    <a:cubicBezTo>
                      <a:pt x="571" y="2169"/>
                      <a:pt x="636" y="2088"/>
                      <a:pt x="653" y="2006"/>
                    </a:cubicBezTo>
                    <a:cubicBezTo>
                      <a:pt x="685" y="1859"/>
                      <a:pt x="734" y="1696"/>
                      <a:pt x="734" y="1566"/>
                    </a:cubicBezTo>
                    <a:lnTo>
                      <a:pt x="734" y="441"/>
                    </a:lnTo>
                    <a:cubicBezTo>
                      <a:pt x="734" y="343"/>
                      <a:pt x="718" y="262"/>
                      <a:pt x="669" y="180"/>
                    </a:cubicBezTo>
                    <a:cubicBezTo>
                      <a:pt x="636" y="50"/>
                      <a:pt x="506" y="1"/>
                      <a:pt x="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3284825" y="3360150"/>
                <a:ext cx="17550" cy="62050"/>
              </a:xfrm>
              <a:custGeom>
                <a:rect b="b" l="l" r="r" t="t"/>
                <a:pathLst>
                  <a:path extrusionOk="0" h="2482" w="702">
                    <a:moveTo>
                      <a:pt x="339" y="1"/>
                    </a:moveTo>
                    <a:cubicBezTo>
                      <a:pt x="214" y="1"/>
                      <a:pt x="108" y="54"/>
                      <a:pt x="65" y="183"/>
                    </a:cubicBezTo>
                    <a:cubicBezTo>
                      <a:pt x="16" y="265"/>
                      <a:pt x="0" y="379"/>
                      <a:pt x="0" y="444"/>
                    </a:cubicBezTo>
                    <a:lnTo>
                      <a:pt x="0" y="2042"/>
                    </a:lnTo>
                    <a:cubicBezTo>
                      <a:pt x="0" y="2139"/>
                      <a:pt x="16" y="2221"/>
                      <a:pt x="65" y="2302"/>
                    </a:cubicBezTo>
                    <a:cubicBezTo>
                      <a:pt x="98" y="2417"/>
                      <a:pt x="179" y="2482"/>
                      <a:pt x="310" y="2482"/>
                    </a:cubicBezTo>
                    <a:cubicBezTo>
                      <a:pt x="424" y="2482"/>
                      <a:pt x="538" y="2417"/>
                      <a:pt x="587" y="2302"/>
                    </a:cubicBezTo>
                    <a:cubicBezTo>
                      <a:pt x="668" y="2205"/>
                      <a:pt x="668" y="2091"/>
                      <a:pt x="668" y="1960"/>
                    </a:cubicBezTo>
                    <a:lnTo>
                      <a:pt x="668" y="1194"/>
                    </a:lnTo>
                    <a:cubicBezTo>
                      <a:pt x="668" y="966"/>
                      <a:pt x="668" y="737"/>
                      <a:pt x="701" y="493"/>
                    </a:cubicBezTo>
                    <a:cubicBezTo>
                      <a:pt x="668" y="411"/>
                      <a:pt x="668" y="313"/>
                      <a:pt x="652" y="232"/>
                    </a:cubicBezTo>
                    <a:cubicBezTo>
                      <a:pt x="620" y="102"/>
                      <a:pt x="538" y="20"/>
                      <a:pt x="391" y="4"/>
                    </a:cubicBezTo>
                    <a:cubicBezTo>
                      <a:pt x="374" y="2"/>
                      <a:pt x="356" y="1"/>
                      <a:pt x="3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3442950" y="3440125"/>
                <a:ext cx="17150" cy="59925"/>
              </a:xfrm>
              <a:custGeom>
                <a:rect b="b" l="l" r="r" t="t"/>
                <a:pathLst>
                  <a:path extrusionOk="0" h="2397" w="686">
                    <a:moveTo>
                      <a:pt x="327" y="0"/>
                    </a:moveTo>
                    <a:cubicBezTo>
                      <a:pt x="196" y="0"/>
                      <a:pt x="99" y="82"/>
                      <a:pt x="50" y="212"/>
                    </a:cubicBezTo>
                    <a:cubicBezTo>
                      <a:pt x="17" y="294"/>
                      <a:pt x="17" y="391"/>
                      <a:pt x="17" y="473"/>
                    </a:cubicBezTo>
                    <a:lnTo>
                      <a:pt x="17" y="1190"/>
                    </a:lnTo>
                    <a:cubicBezTo>
                      <a:pt x="1" y="1386"/>
                      <a:pt x="1" y="1598"/>
                      <a:pt x="17" y="1842"/>
                    </a:cubicBezTo>
                    <a:cubicBezTo>
                      <a:pt x="17" y="1940"/>
                      <a:pt x="17" y="2038"/>
                      <a:pt x="33" y="2152"/>
                    </a:cubicBezTo>
                    <a:cubicBezTo>
                      <a:pt x="82" y="2283"/>
                      <a:pt x="196" y="2397"/>
                      <a:pt x="327" y="2397"/>
                    </a:cubicBezTo>
                    <a:cubicBezTo>
                      <a:pt x="457" y="2397"/>
                      <a:pt x="571" y="2315"/>
                      <a:pt x="620" y="2168"/>
                    </a:cubicBezTo>
                    <a:cubicBezTo>
                      <a:pt x="686" y="2071"/>
                      <a:pt x="686" y="1940"/>
                      <a:pt x="686" y="1826"/>
                    </a:cubicBezTo>
                    <a:lnTo>
                      <a:pt x="686" y="473"/>
                    </a:lnTo>
                    <a:cubicBezTo>
                      <a:pt x="686" y="391"/>
                      <a:pt x="669" y="294"/>
                      <a:pt x="653" y="212"/>
                    </a:cubicBezTo>
                    <a:cubicBezTo>
                      <a:pt x="604" y="65"/>
                      <a:pt x="457" y="0"/>
                      <a:pt x="3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3504900" y="3473125"/>
                <a:ext cx="17550" cy="58325"/>
              </a:xfrm>
              <a:custGeom>
                <a:rect b="b" l="l" r="r" t="t"/>
                <a:pathLst>
                  <a:path extrusionOk="0" h="2333" w="702">
                    <a:moveTo>
                      <a:pt x="343" y="1"/>
                    </a:moveTo>
                    <a:cubicBezTo>
                      <a:pt x="213" y="1"/>
                      <a:pt x="99" y="66"/>
                      <a:pt x="66" y="196"/>
                    </a:cubicBezTo>
                    <a:cubicBezTo>
                      <a:pt x="17" y="278"/>
                      <a:pt x="1" y="376"/>
                      <a:pt x="1" y="457"/>
                    </a:cubicBezTo>
                    <a:lnTo>
                      <a:pt x="1" y="1761"/>
                    </a:lnTo>
                    <a:cubicBezTo>
                      <a:pt x="17" y="1876"/>
                      <a:pt x="50" y="1990"/>
                      <a:pt x="82" y="2104"/>
                    </a:cubicBezTo>
                    <a:cubicBezTo>
                      <a:pt x="131" y="2267"/>
                      <a:pt x="262" y="2332"/>
                      <a:pt x="392" y="2332"/>
                    </a:cubicBezTo>
                    <a:cubicBezTo>
                      <a:pt x="523" y="2316"/>
                      <a:pt x="653" y="2218"/>
                      <a:pt x="669" y="2071"/>
                    </a:cubicBezTo>
                    <a:cubicBezTo>
                      <a:pt x="702" y="1973"/>
                      <a:pt x="702" y="1859"/>
                      <a:pt x="702" y="1761"/>
                    </a:cubicBezTo>
                    <a:lnTo>
                      <a:pt x="702" y="1175"/>
                    </a:lnTo>
                    <a:cubicBezTo>
                      <a:pt x="669" y="946"/>
                      <a:pt x="669" y="718"/>
                      <a:pt x="702" y="490"/>
                    </a:cubicBezTo>
                    <a:cubicBezTo>
                      <a:pt x="702" y="408"/>
                      <a:pt x="669" y="310"/>
                      <a:pt x="653" y="229"/>
                    </a:cubicBezTo>
                    <a:cubicBezTo>
                      <a:pt x="604" y="115"/>
                      <a:pt x="474" y="1"/>
                      <a:pt x="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3435225" y="3671975"/>
                <a:ext cx="17125" cy="53625"/>
              </a:xfrm>
              <a:custGeom>
                <a:rect b="b" l="l" r="r" t="t"/>
                <a:pathLst>
                  <a:path extrusionOk="0" h="2145" w="685">
                    <a:moveTo>
                      <a:pt x="303" y="0"/>
                    </a:moveTo>
                    <a:cubicBezTo>
                      <a:pt x="192" y="0"/>
                      <a:pt x="107" y="63"/>
                      <a:pt x="49" y="166"/>
                    </a:cubicBezTo>
                    <a:cubicBezTo>
                      <a:pt x="16" y="264"/>
                      <a:pt x="0" y="378"/>
                      <a:pt x="0" y="476"/>
                    </a:cubicBezTo>
                    <a:cubicBezTo>
                      <a:pt x="0" y="818"/>
                      <a:pt x="0" y="1193"/>
                      <a:pt x="16" y="1552"/>
                    </a:cubicBezTo>
                    <a:cubicBezTo>
                      <a:pt x="16" y="1649"/>
                      <a:pt x="33" y="1780"/>
                      <a:pt x="82" y="1894"/>
                    </a:cubicBezTo>
                    <a:cubicBezTo>
                      <a:pt x="110" y="2038"/>
                      <a:pt x="228" y="2144"/>
                      <a:pt x="357" y="2144"/>
                    </a:cubicBezTo>
                    <a:cubicBezTo>
                      <a:pt x="374" y="2144"/>
                      <a:pt x="391" y="2142"/>
                      <a:pt x="408" y="2138"/>
                    </a:cubicBezTo>
                    <a:cubicBezTo>
                      <a:pt x="571" y="2138"/>
                      <a:pt x="668" y="2008"/>
                      <a:pt x="685" y="1796"/>
                    </a:cubicBezTo>
                    <a:lnTo>
                      <a:pt x="685" y="1568"/>
                    </a:lnTo>
                    <a:lnTo>
                      <a:pt x="685" y="1079"/>
                    </a:lnTo>
                    <a:cubicBezTo>
                      <a:pt x="685" y="1079"/>
                      <a:pt x="668" y="1079"/>
                      <a:pt x="652" y="1111"/>
                    </a:cubicBezTo>
                    <a:lnTo>
                      <a:pt x="652" y="508"/>
                    </a:lnTo>
                    <a:cubicBezTo>
                      <a:pt x="652" y="410"/>
                      <a:pt x="652" y="313"/>
                      <a:pt x="603" y="215"/>
                    </a:cubicBezTo>
                    <a:cubicBezTo>
                      <a:pt x="571" y="84"/>
                      <a:pt x="489" y="3"/>
                      <a:pt x="342" y="3"/>
                    </a:cubicBezTo>
                    <a:cubicBezTo>
                      <a:pt x="329" y="1"/>
                      <a:pt x="316" y="0"/>
                      <a:pt x="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>
                <a:off x="3270550" y="3701675"/>
                <a:ext cx="17950" cy="51900"/>
              </a:xfrm>
              <a:custGeom>
                <a:rect b="b" l="l" r="r" t="t"/>
                <a:pathLst>
                  <a:path extrusionOk="0" h="2076" w="718">
                    <a:moveTo>
                      <a:pt x="340" y="1"/>
                    </a:moveTo>
                    <a:cubicBezTo>
                      <a:pt x="158" y="1"/>
                      <a:pt x="47" y="160"/>
                      <a:pt x="17" y="429"/>
                    </a:cubicBezTo>
                    <a:cubicBezTo>
                      <a:pt x="0" y="624"/>
                      <a:pt x="17" y="820"/>
                      <a:pt x="17" y="1016"/>
                    </a:cubicBezTo>
                    <a:lnTo>
                      <a:pt x="17" y="1570"/>
                    </a:lnTo>
                    <a:cubicBezTo>
                      <a:pt x="17" y="1684"/>
                      <a:pt x="49" y="1815"/>
                      <a:pt x="98" y="1912"/>
                    </a:cubicBezTo>
                    <a:cubicBezTo>
                      <a:pt x="147" y="2010"/>
                      <a:pt x="229" y="2075"/>
                      <a:pt x="343" y="2075"/>
                    </a:cubicBezTo>
                    <a:cubicBezTo>
                      <a:pt x="473" y="2075"/>
                      <a:pt x="587" y="2010"/>
                      <a:pt x="636" y="1896"/>
                    </a:cubicBezTo>
                    <a:cubicBezTo>
                      <a:pt x="669" y="1798"/>
                      <a:pt x="685" y="1684"/>
                      <a:pt x="685" y="1586"/>
                    </a:cubicBezTo>
                    <a:cubicBezTo>
                      <a:pt x="685" y="1195"/>
                      <a:pt x="718" y="820"/>
                      <a:pt x="685" y="429"/>
                    </a:cubicBezTo>
                    <a:cubicBezTo>
                      <a:pt x="669" y="168"/>
                      <a:pt x="571" y="21"/>
                      <a:pt x="392" y="5"/>
                    </a:cubicBezTo>
                    <a:cubicBezTo>
                      <a:pt x="374" y="2"/>
                      <a:pt x="356" y="1"/>
                      <a:pt x="3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3359800" y="3427450"/>
                <a:ext cx="17975" cy="56700"/>
              </a:xfrm>
              <a:custGeom>
                <a:rect b="b" l="l" r="r" t="t"/>
                <a:pathLst>
                  <a:path extrusionOk="0" h="2268" w="719">
                    <a:moveTo>
                      <a:pt x="388" y="0"/>
                    </a:moveTo>
                    <a:cubicBezTo>
                      <a:pt x="378" y="0"/>
                      <a:pt x="369" y="1"/>
                      <a:pt x="360" y="2"/>
                    </a:cubicBezTo>
                    <a:cubicBezTo>
                      <a:pt x="245" y="2"/>
                      <a:pt x="115" y="100"/>
                      <a:pt x="82" y="246"/>
                    </a:cubicBezTo>
                    <a:cubicBezTo>
                      <a:pt x="66" y="328"/>
                      <a:pt x="66" y="393"/>
                      <a:pt x="66" y="475"/>
                    </a:cubicBezTo>
                    <a:lnTo>
                      <a:pt x="66" y="1110"/>
                    </a:lnTo>
                    <a:cubicBezTo>
                      <a:pt x="66" y="1290"/>
                      <a:pt x="66" y="1469"/>
                      <a:pt x="17" y="1648"/>
                    </a:cubicBezTo>
                    <a:cubicBezTo>
                      <a:pt x="17" y="1779"/>
                      <a:pt x="1" y="1877"/>
                      <a:pt x="17" y="1974"/>
                    </a:cubicBezTo>
                    <a:cubicBezTo>
                      <a:pt x="33" y="2137"/>
                      <a:pt x="148" y="2235"/>
                      <a:pt x="278" y="2268"/>
                    </a:cubicBezTo>
                    <a:cubicBezTo>
                      <a:pt x="425" y="2268"/>
                      <a:pt x="523" y="2203"/>
                      <a:pt x="588" y="2105"/>
                    </a:cubicBezTo>
                    <a:cubicBezTo>
                      <a:pt x="686" y="1958"/>
                      <a:pt x="718" y="1795"/>
                      <a:pt x="718" y="1632"/>
                    </a:cubicBezTo>
                    <a:lnTo>
                      <a:pt x="718" y="491"/>
                    </a:lnTo>
                    <a:cubicBezTo>
                      <a:pt x="718" y="409"/>
                      <a:pt x="718" y="344"/>
                      <a:pt x="686" y="263"/>
                    </a:cubicBezTo>
                    <a:cubicBezTo>
                      <a:pt x="655" y="110"/>
                      <a:pt x="525" y="0"/>
                      <a:pt x="3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3213475" y="3339025"/>
                <a:ext cx="17550" cy="54325"/>
              </a:xfrm>
              <a:custGeom>
                <a:rect b="b" l="l" r="r" t="t"/>
                <a:pathLst>
                  <a:path extrusionOk="0" h="2173" w="702">
                    <a:moveTo>
                      <a:pt x="392" y="1"/>
                    </a:moveTo>
                    <a:cubicBezTo>
                      <a:pt x="229" y="1"/>
                      <a:pt x="82" y="115"/>
                      <a:pt x="50" y="294"/>
                    </a:cubicBezTo>
                    <a:cubicBezTo>
                      <a:pt x="17" y="376"/>
                      <a:pt x="17" y="441"/>
                      <a:pt x="17" y="523"/>
                    </a:cubicBezTo>
                    <a:lnTo>
                      <a:pt x="17" y="1077"/>
                    </a:lnTo>
                    <a:cubicBezTo>
                      <a:pt x="1" y="1077"/>
                      <a:pt x="1" y="1077"/>
                      <a:pt x="1" y="1061"/>
                    </a:cubicBezTo>
                    <a:lnTo>
                      <a:pt x="1" y="1599"/>
                    </a:lnTo>
                    <a:cubicBezTo>
                      <a:pt x="1" y="1729"/>
                      <a:pt x="17" y="1843"/>
                      <a:pt x="50" y="1974"/>
                    </a:cubicBezTo>
                    <a:cubicBezTo>
                      <a:pt x="66" y="2088"/>
                      <a:pt x="180" y="2169"/>
                      <a:pt x="311" y="2169"/>
                    </a:cubicBezTo>
                    <a:cubicBezTo>
                      <a:pt x="325" y="2171"/>
                      <a:pt x="339" y="2172"/>
                      <a:pt x="353" y="2172"/>
                    </a:cubicBezTo>
                    <a:cubicBezTo>
                      <a:pt x="452" y="2172"/>
                      <a:pt x="545" y="2121"/>
                      <a:pt x="588" y="2006"/>
                    </a:cubicBezTo>
                    <a:cubicBezTo>
                      <a:pt x="637" y="1925"/>
                      <a:pt x="669" y="1827"/>
                      <a:pt x="669" y="1745"/>
                    </a:cubicBezTo>
                    <a:cubicBezTo>
                      <a:pt x="702" y="1273"/>
                      <a:pt x="702" y="816"/>
                      <a:pt x="702" y="343"/>
                    </a:cubicBezTo>
                    <a:cubicBezTo>
                      <a:pt x="702" y="131"/>
                      <a:pt x="555" y="17"/>
                      <a:pt x="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3299075" y="3513475"/>
                <a:ext cx="18375" cy="55050"/>
              </a:xfrm>
              <a:custGeom>
                <a:rect b="b" l="l" r="r" t="t"/>
                <a:pathLst>
                  <a:path extrusionOk="0" h="2202" w="735">
                    <a:moveTo>
                      <a:pt x="392" y="1"/>
                    </a:moveTo>
                    <a:cubicBezTo>
                      <a:pt x="262" y="1"/>
                      <a:pt x="131" y="131"/>
                      <a:pt x="82" y="294"/>
                    </a:cubicBezTo>
                    <a:cubicBezTo>
                      <a:pt x="66" y="376"/>
                      <a:pt x="66" y="474"/>
                      <a:pt x="66" y="555"/>
                    </a:cubicBezTo>
                    <a:cubicBezTo>
                      <a:pt x="50" y="963"/>
                      <a:pt x="82" y="1370"/>
                      <a:pt x="1" y="1778"/>
                    </a:cubicBezTo>
                    <a:lnTo>
                      <a:pt x="1" y="1827"/>
                    </a:lnTo>
                    <a:cubicBezTo>
                      <a:pt x="1" y="2006"/>
                      <a:pt x="82" y="2136"/>
                      <a:pt x="229" y="2185"/>
                    </a:cubicBezTo>
                    <a:cubicBezTo>
                      <a:pt x="264" y="2196"/>
                      <a:pt x="299" y="2201"/>
                      <a:pt x="333" y="2201"/>
                    </a:cubicBezTo>
                    <a:cubicBezTo>
                      <a:pt x="458" y="2201"/>
                      <a:pt x="572" y="2131"/>
                      <a:pt x="637" y="1990"/>
                    </a:cubicBezTo>
                    <a:cubicBezTo>
                      <a:pt x="685" y="1859"/>
                      <a:pt x="718" y="1745"/>
                      <a:pt x="718" y="1598"/>
                    </a:cubicBezTo>
                    <a:lnTo>
                      <a:pt x="718" y="1012"/>
                    </a:lnTo>
                    <a:cubicBezTo>
                      <a:pt x="718" y="783"/>
                      <a:pt x="734" y="555"/>
                      <a:pt x="718" y="311"/>
                    </a:cubicBezTo>
                    <a:cubicBezTo>
                      <a:pt x="685" y="131"/>
                      <a:pt x="555" y="1"/>
                      <a:pt x="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3262000" y="3575600"/>
                <a:ext cx="18350" cy="50500"/>
              </a:xfrm>
              <a:custGeom>
                <a:rect b="b" l="l" r="r" t="t"/>
                <a:pathLst>
                  <a:path extrusionOk="0" h="2020" w="734">
                    <a:moveTo>
                      <a:pt x="385" y="1"/>
                    </a:moveTo>
                    <a:cubicBezTo>
                      <a:pt x="288" y="1"/>
                      <a:pt x="190" y="42"/>
                      <a:pt x="130" y="124"/>
                    </a:cubicBezTo>
                    <a:cubicBezTo>
                      <a:pt x="114" y="173"/>
                      <a:pt x="82" y="238"/>
                      <a:pt x="82" y="287"/>
                    </a:cubicBezTo>
                    <a:cubicBezTo>
                      <a:pt x="16" y="744"/>
                      <a:pt x="0" y="1200"/>
                      <a:pt x="33" y="1673"/>
                    </a:cubicBezTo>
                    <a:cubicBezTo>
                      <a:pt x="47" y="1880"/>
                      <a:pt x="196" y="2020"/>
                      <a:pt x="345" y="2020"/>
                    </a:cubicBezTo>
                    <a:cubicBezTo>
                      <a:pt x="361" y="2020"/>
                      <a:pt x="376" y="2019"/>
                      <a:pt x="391" y="2015"/>
                    </a:cubicBezTo>
                    <a:cubicBezTo>
                      <a:pt x="538" y="2015"/>
                      <a:pt x="652" y="1885"/>
                      <a:pt x="669" y="1641"/>
                    </a:cubicBezTo>
                    <a:cubicBezTo>
                      <a:pt x="685" y="1412"/>
                      <a:pt x="669" y="1184"/>
                      <a:pt x="669" y="972"/>
                    </a:cubicBezTo>
                    <a:lnTo>
                      <a:pt x="701" y="972"/>
                    </a:lnTo>
                    <a:cubicBezTo>
                      <a:pt x="701" y="809"/>
                      <a:pt x="734" y="646"/>
                      <a:pt x="734" y="483"/>
                    </a:cubicBezTo>
                    <a:cubicBezTo>
                      <a:pt x="734" y="369"/>
                      <a:pt x="734" y="271"/>
                      <a:pt x="669" y="173"/>
                    </a:cubicBezTo>
                    <a:cubicBezTo>
                      <a:pt x="616" y="58"/>
                      <a:pt x="500" y="1"/>
                      <a:pt x="3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3202475" y="3619850"/>
                <a:ext cx="17150" cy="52800"/>
              </a:xfrm>
              <a:custGeom>
                <a:rect b="b" l="l" r="r" t="t"/>
                <a:pathLst>
                  <a:path extrusionOk="0" h="2112" w="686">
                    <a:moveTo>
                      <a:pt x="359" y="1"/>
                    </a:moveTo>
                    <a:cubicBezTo>
                      <a:pt x="245" y="1"/>
                      <a:pt x="99" y="82"/>
                      <a:pt x="50" y="229"/>
                    </a:cubicBezTo>
                    <a:cubicBezTo>
                      <a:pt x="33" y="311"/>
                      <a:pt x="17" y="376"/>
                      <a:pt x="17" y="457"/>
                    </a:cubicBezTo>
                    <a:cubicBezTo>
                      <a:pt x="17" y="816"/>
                      <a:pt x="1" y="1175"/>
                      <a:pt x="1" y="1533"/>
                    </a:cubicBezTo>
                    <a:cubicBezTo>
                      <a:pt x="1" y="1664"/>
                      <a:pt x="17" y="1778"/>
                      <a:pt x="50" y="1876"/>
                    </a:cubicBezTo>
                    <a:cubicBezTo>
                      <a:pt x="105" y="2029"/>
                      <a:pt x="233" y="2111"/>
                      <a:pt x="360" y="2111"/>
                    </a:cubicBezTo>
                    <a:cubicBezTo>
                      <a:pt x="382" y="2111"/>
                      <a:pt x="403" y="2109"/>
                      <a:pt x="425" y="2104"/>
                    </a:cubicBezTo>
                    <a:cubicBezTo>
                      <a:pt x="571" y="2088"/>
                      <a:pt x="669" y="1990"/>
                      <a:pt x="669" y="1778"/>
                    </a:cubicBezTo>
                    <a:lnTo>
                      <a:pt x="669" y="1061"/>
                    </a:lnTo>
                    <a:lnTo>
                      <a:pt x="669" y="735"/>
                    </a:lnTo>
                    <a:cubicBezTo>
                      <a:pt x="669" y="604"/>
                      <a:pt x="686" y="441"/>
                      <a:pt x="669" y="294"/>
                    </a:cubicBezTo>
                    <a:cubicBezTo>
                      <a:pt x="653" y="131"/>
                      <a:pt x="506" y="1"/>
                      <a:pt x="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3531800" y="3622175"/>
                <a:ext cx="17975" cy="50500"/>
              </a:xfrm>
              <a:custGeom>
                <a:rect b="b" l="l" r="r" t="t"/>
                <a:pathLst>
                  <a:path extrusionOk="0" h="2020" w="719">
                    <a:moveTo>
                      <a:pt x="340" y="0"/>
                    </a:moveTo>
                    <a:cubicBezTo>
                      <a:pt x="325" y="0"/>
                      <a:pt x="309" y="2"/>
                      <a:pt x="294" y="6"/>
                    </a:cubicBezTo>
                    <a:cubicBezTo>
                      <a:pt x="148" y="22"/>
                      <a:pt x="17" y="136"/>
                      <a:pt x="1" y="299"/>
                    </a:cubicBezTo>
                    <a:lnTo>
                      <a:pt x="1" y="381"/>
                    </a:lnTo>
                    <a:cubicBezTo>
                      <a:pt x="1" y="707"/>
                      <a:pt x="1" y="1049"/>
                      <a:pt x="17" y="1375"/>
                    </a:cubicBezTo>
                    <a:cubicBezTo>
                      <a:pt x="50" y="1555"/>
                      <a:pt x="82" y="1685"/>
                      <a:pt x="131" y="1832"/>
                    </a:cubicBezTo>
                    <a:cubicBezTo>
                      <a:pt x="186" y="1954"/>
                      <a:pt x="274" y="2019"/>
                      <a:pt x="386" y="2019"/>
                    </a:cubicBezTo>
                    <a:cubicBezTo>
                      <a:pt x="409" y="2019"/>
                      <a:pt x="433" y="2017"/>
                      <a:pt x="457" y="2011"/>
                    </a:cubicBezTo>
                    <a:cubicBezTo>
                      <a:pt x="604" y="1995"/>
                      <a:pt x="669" y="1897"/>
                      <a:pt x="702" y="1767"/>
                    </a:cubicBezTo>
                    <a:cubicBezTo>
                      <a:pt x="718" y="1685"/>
                      <a:pt x="718" y="1587"/>
                      <a:pt x="718" y="1506"/>
                    </a:cubicBezTo>
                    <a:cubicBezTo>
                      <a:pt x="718" y="1343"/>
                      <a:pt x="702" y="1180"/>
                      <a:pt x="702" y="1017"/>
                    </a:cubicBezTo>
                    <a:cubicBezTo>
                      <a:pt x="669" y="854"/>
                      <a:pt x="669" y="707"/>
                      <a:pt x="653" y="544"/>
                    </a:cubicBezTo>
                    <a:cubicBezTo>
                      <a:pt x="637" y="446"/>
                      <a:pt x="637" y="348"/>
                      <a:pt x="620" y="250"/>
                    </a:cubicBezTo>
                    <a:cubicBezTo>
                      <a:pt x="577" y="106"/>
                      <a:pt x="457" y="0"/>
                      <a:pt x="3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3461300" y="3569675"/>
                <a:ext cx="19175" cy="47400"/>
              </a:xfrm>
              <a:custGeom>
                <a:rect b="b" l="l" r="r" t="t"/>
                <a:pathLst>
                  <a:path extrusionOk="0" h="1896" w="767">
                    <a:moveTo>
                      <a:pt x="313" y="1"/>
                    </a:moveTo>
                    <a:cubicBezTo>
                      <a:pt x="301" y="1"/>
                      <a:pt x="289" y="1"/>
                      <a:pt x="278" y="3"/>
                    </a:cubicBezTo>
                    <a:cubicBezTo>
                      <a:pt x="115" y="35"/>
                      <a:pt x="0" y="166"/>
                      <a:pt x="0" y="361"/>
                    </a:cubicBezTo>
                    <a:lnTo>
                      <a:pt x="0" y="508"/>
                    </a:lnTo>
                    <a:cubicBezTo>
                      <a:pt x="17" y="834"/>
                      <a:pt x="49" y="1160"/>
                      <a:pt x="98" y="1486"/>
                    </a:cubicBezTo>
                    <a:cubicBezTo>
                      <a:pt x="98" y="1551"/>
                      <a:pt x="115" y="1633"/>
                      <a:pt x="163" y="1698"/>
                    </a:cubicBezTo>
                    <a:cubicBezTo>
                      <a:pt x="208" y="1817"/>
                      <a:pt x="335" y="1896"/>
                      <a:pt x="456" y="1896"/>
                    </a:cubicBezTo>
                    <a:cubicBezTo>
                      <a:pt x="467" y="1896"/>
                      <a:pt x="478" y="1895"/>
                      <a:pt x="490" y="1894"/>
                    </a:cubicBezTo>
                    <a:cubicBezTo>
                      <a:pt x="620" y="1894"/>
                      <a:pt x="718" y="1780"/>
                      <a:pt x="750" y="1633"/>
                    </a:cubicBezTo>
                    <a:cubicBezTo>
                      <a:pt x="767" y="1535"/>
                      <a:pt x="750" y="1421"/>
                      <a:pt x="750" y="1323"/>
                    </a:cubicBezTo>
                    <a:cubicBezTo>
                      <a:pt x="750" y="981"/>
                      <a:pt x="685" y="622"/>
                      <a:pt x="636" y="263"/>
                    </a:cubicBezTo>
                    <a:cubicBezTo>
                      <a:pt x="606" y="97"/>
                      <a:pt x="463" y="1"/>
                      <a:pt x="3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3211050" y="3490075"/>
                <a:ext cx="16725" cy="49100"/>
              </a:xfrm>
              <a:custGeom>
                <a:rect b="b" l="l" r="r" t="t"/>
                <a:pathLst>
                  <a:path extrusionOk="0" h="1964" w="669">
                    <a:moveTo>
                      <a:pt x="326" y="0"/>
                    </a:moveTo>
                    <a:cubicBezTo>
                      <a:pt x="251" y="0"/>
                      <a:pt x="176" y="28"/>
                      <a:pt x="114" y="89"/>
                    </a:cubicBezTo>
                    <a:cubicBezTo>
                      <a:pt x="33" y="170"/>
                      <a:pt x="0" y="268"/>
                      <a:pt x="0" y="366"/>
                    </a:cubicBezTo>
                    <a:lnTo>
                      <a:pt x="0" y="953"/>
                    </a:lnTo>
                    <a:lnTo>
                      <a:pt x="16" y="953"/>
                    </a:lnTo>
                    <a:lnTo>
                      <a:pt x="16" y="1475"/>
                    </a:lnTo>
                    <a:cubicBezTo>
                      <a:pt x="16" y="1556"/>
                      <a:pt x="33" y="1654"/>
                      <a:pt x="49" y="1736"/>
                    </a:cubicBezTo>
                    <a:cubicBezTo>
                      <a:pt x="98" y="1882"/>
                      <a:pt x="212" y="1964"/>
                      <a:pt x="359" y="1964"/>
                    </a:cubicBezTo>
                    <a:cubicBezTo>
                      <a:pt x="489" y="1964"/>
                      <a:pt x="603" y="1850"/>
                      <a:pt x="652" y="1719"/>
                    </a:cubicBezTo>
                    <a:cubicBezTo>
                      <a:pt x="669" y="1654"/>
                      <a:pt x="669" y="1589"/>
                      <a:pt x="669" y="1524"/>
                    </a:cubicBezTo>
                    <a:lnTo>
                      <a:pt x="669" y="448"/>
                    </a:lnTo>
                    <a:cubicBezTo>
                      <a:pt x="669" y="350"/>
                      <a:pt x="652" y="219"/>
                      <a:pt x="587" y="138"/>
                    </a:cubicBezTo>
                    <a:cubicBezTo>
                      <a:pt x="530" y="53"/>
                      <a:pt x="429" y="0"/>
                      <a:pt x="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3140125" y="3332100"/>
                <a:ext cx="18775" cy="47300"/>
              </a:xfrm>
              <a:custGeom>
                <a:rect b="b" l="l" r="r" t="t"/>
                <a:pathLst>
                  <a:path extrusionOk="0" h="1892" w="751">
                    <a:moveTo>
                      <a:pt x="392" y="1"/>
                    </a:moveTo>
                    <a:cubicBezTo>
                      <a:pt x="245" y="1"/>
                      <a:pt x="98" y="115"/>
                      <a:pt x="66" y="278"/>
                    </a:cubicBezTo>
                    <a:cubicBezTo>
                      <a:pt x="33" y="359"/>
                      <a:pt x="33" y="408"/>
                      <a:pt x="33" y="490"/>
                    </a:cubicBezTo>
                    <a:lnTo>
                      <a:pt x="33" y="946"/>
                    </a:lnTo>
                    <a:cubicBezTo>
                      <a:pt x="17" y="1093"/>
                      <a:pt x="0" y="1224"/>
                      <a:pt x="0" y="1354"/>
                    </a:cubicBezTo>
                    <a:cubicBezTo>
                      <a:pt x="17" y="1468"/>
                      <a:pt x="17" y="1566"/>
                      <a:pt x="66" y="1696"/>
                    </a:cubicBezTo>
                    <a:cubicBezTo>
                      <a:pt x="82" y="1843"/>
                      <a:pt x="180" y="1892"/>
                      <a:pt x="326" y="1892"/>
                    </a:cubicBezTo>
                    <a:cubicBezTo>
                      <a:pt x="473" y="1892"/>
                      <a:pt x="571" y="1843"/>
                      <a:pt x="620" y="1713"/>
                    </a:cubicBezTo>
                    <a:cubicBezTo>
                      <a:pt x="750" y="1224"/>
                      <a:pt x="734" y="734"/>
                      <a:pt x="669" y="245"/>
                    </a:cubicBezTo>
                    <a:cubicBezTo>
                      <a:pt x="669" y="115"/>
                      <a:pt x="506" y="1"/>
                      <a:pt x="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3173950" y="3417300"/>
                <a:ext cx="18375" cy="47400"/>
              </a:xfrm>
              <a:custGeom>
                <a:rect b="b" l="l" r="r" t="t"/>
                <a:pathLst>
                  <a:path extrusionOk="0" h="1896" w="735">
                    <a:moveTo>
                      <a:pt x="327" y="0"/>
                    </a:moveTo>
                    <a:cubicBezTo>
                      <a:pt x="131" y="0"/>
                      <a:pt x="17" y="147"/>
                      <a:pt x="1" y="359"/>
                    </a:cubicBezTo>
                    <a:lnTo>
                      <a:pt x="1" y="408"/>
                    </a:lnTo>
                    <a:cubicBezTo>
                      <a:pt x="17" y="750"/>
                      <a:pt x="17" y="1092"/>
                      <a:pt x="33" y="1451"/>
                    </a:cubicBezTo>
                    <a:cubicBezTo>
                      <a:pt x="49" y="1582"/>
                      <a:pt x="98" y="1712"/>
                      <a:pt x="196" y="1810"/>
                    </a:cubicBezTo>
                    <a:cubicBezTo>
                      <a:pt x="260" y="1868"/>
                      <a:pt x="340" y="1895"/>
                      <a:pt x="417" y="1895"/>
                    </a:cubicBezTo>
                    <a:cubicBezTo>
                      <a:pt x="535" y="1895"/>
                      <a:pt x="646" y="1830"/>
                      <a:pt x="685" y="1712"/>
                    </a:cubicBezTo>
                    <a:cubicBezTo>
                      <a:pt x="734" y="1630"/>
                      <a:pt x="734" y="1533"/>
                      <a:pt x="734" y="1451"/>
                    </a:cubicBezTo>
                    <a:cubicBezTo>
                      <a:pt x="734" y="1288"/>
                      <a:pt x="702" y="1141"/>
                      <a:pt x="702" y="962"/>
                    </a:cubicBezTo>
                    <a:cubicBezTo>
                      <a:pt x="702" y="897"/>
                      <a:pt x="718" y="815"/>
                      <a:pt x="669" y="734"/>
                    </a:cubicBezTo>
                    <a:cubicBezTo>
                      <a:pt x="669" y="603"/>
                      <a:pt x="669" y="489"/>
                      <a:pt x="653" y="359"/>
                    </a:cubicBezTo>
                    <a:cubicBezTo>
                      <a:pt x="620" y="114"/>
                      <a:pt x="506" y="0"/>
                      <a:pt x="3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3148275" y="3512675"/>
                <a:ext cx="17950" cy="43775"/>
              </a:xfrm>
              <a:custGeom>
                <a:rect b="b" l="l" r="r" t="t"/>
                <a:pathLst>
                  <a:path extrusionOk="0" h="1751" w="718">
                    <a:moveTo>
                      <a:pt x="310" y="0"/>
                    </a:moveTo>
                    <a:cubicBezTo>
                      <a:pt x="147" y="16"/>
                      <a:pt x="17" y="114"/>
                      <a:pt x="0" y="326"/>
                    </a:cubicBezTo>
                    <a:lnTo>
                      <a:pt x="0" y="408"/>
                    </a:lnTo>
                    <a:cubicBezTo>
                      <a:pt x="0" y="685"/>
                      <a:pt x="0" y="962"/>
                      <a:pt x="17" y="1223"/>
                    </a:cubicBezTo>
                    <a:cubicBezTo>
                      <a:pt x="17" y="1304"/>
                      <a:pt x="49" y="1402"/>
                      <a:pt x="66" y="1484"/>
                    </a:cubicBezTo>
                    <a:cubicBezTo>
                      <a:pt x="123" y="1643"/>
                      <a:pt x="232" y="1750"/>
                      <a:pt x="369" y="1750"/>
                    </a:cubicBezTo>
                    <a:cubicBezTo>
                      <a:pt x="387" y="1750"/>
                      <a:pt x="406" y="1748"/>
                      <a:pt x="424" y="1745"/>
                    </a:cubicBezTo>
                    <a:cubicBezTo>
                      <a:pt x="571" y="1712"/>
                      <a:pt x="669" y="1614"/>
                      <a:pt x="701" y="1419"/>
                    </a:cubicBezTo>
                    <a:cubicBezTo>
                      <a:pt x="718" y="1256"/>
                      <a:pt x="701" y="1076"/>
                      <a:pt x="701" y="897"/>
                    </a:cubicBezTo>
                    <a:cubicBezTo>
                      <a:pt x="669" y="685"/>
                      <a:pt x="669" y="506"/>
                      <a:pt x="636" y="310"/>
                    </a:cubicBezTo>
                    <a:cubicBezTo>
                      <a:pt x="620" y="114"/>
                      <a:pt x="473" y="0"/>
                      <a:pt x="3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9" name="Google Shape;219;p9"/>
            <p:cNvSpPr/>
            <p:nvPr/>
          </p:nvSpPr>
          <p:spPr>
            <a:xfrm>
              <a:off x="-131400" y="596563"/>
              <a:ext cx="711932" cy="730510"/>
            </a:xfrm>
            <a:custGeom>
              <a:rect b="b" l="l" r="r" t="t"/>
              <a:pathLst>
                <a:path extrusionOk="0" h="12347" w="12033">
                  <a:moveTo>
                    <a:pt x="10486" y="0"/>
                  </a:moveTo>
                  <a:cubicBezTo>
                    <a:pt x="10325" y="0"/>
                    <a:pt x="10159" y="87"/>
                    <a:pt x="10011" y="266"/>
                  </a:cubicBezTo>
                  <a:cubicBezTo>
                    <a:pt x="9896" y="412"/>
                    <a:pt x="9782" y="559"/>
                    <a:pt x="9701" y="722"/>
                  </a:cubicBezTo>
                  <a:cubicBezTo>
                    <a:pt x="9619" y="901"/>
                    <a:pt x="9538" y="1097"/>
                    <a:pt x="9489" y="1309"/>
                  </a:cubicBezTo>
                  <a:cubicBezTo>
                    <a:pt x="9212" y="2222"/>
                    <a:pt x="9016" y="3168"/>
                    <a:pt x="8869" y="4113"/>
                  </a:cubicBezTo>
                  <a:cubicBezTo>
                    <a:pt x="8690" y="5303"/>
                    <a:pt x="8543" y="6510"/>
                    <a:pt x="8380" y="7700"/>
                  </a:cubicBezTo>
                  <a:cubicBezTo>
                    <a:pt x="8282" y="8482"/>
                    <a:pt x="8136" y="9281"/>
                    <a:pt x="7907" y="10031"/>
                  </a:cubicBezTo>
                  <a:cubicBezTo>
                    <a:pt x="7891" y="10113"/>
                    <a:pt x="7875" y="10211"/>
                    <a:pt x="7810" y="10292"/>
                  </a:cubicBezTo>
                  <a:cubicBezTo>
                    <a:pt x="7744" y="10259"/>
                    <a:pt x="7744" y="10178"/>
                    <a:pt x="7728" y="10113"/>
                  </a:cubicBezTo>
                  <a:cubicBezTo>
                    <a:pt x="7614" y="9330"/>
                    <a:pt x="7500" y="8564"/>
                    <a:pt x="7451" y="7781"/>
                  </a:cubicBezTo>
                  <a:cubicBezTo>
                    <a:pt x="7418" y="7341"/>
                    <a:pt x="7386" y="6917"/>
                    <a:pt x="7337" y="6461"/>
                  </a:cubicBezTo>
                  <a:cubicBezTo>
                    <a:pt x="7288" y="5792"/>
                    <a:pt x="7239" y="5140"/>
                    <a:pt x="7174" y="4472"/>
                  </a:cubicBezTo>
                  <a:cubicBezTo>
                    <a:pt x="7125" y="3738"/>
                    <a:pt x="7076" y="2972"/>
                    <a:pt x="6978" y="2238"/>
                  </a:cubicBezTo>
                  <a:cubicBezTo>
                    <a:pt x="6913" y="1863"/>
                    <a:pt x="6848" y="1456"/>
                    <a:pt x="6717" y="1064"/>
                  </a:cubicBezTo>
                  <a:cubicBezTo>
                    <a:pt x="6652" y="918"/>
                    <a:pt x="6587" y="771"/>
                    <a:pt x="6505" y="641"/>
                  </a:cubicBezTo>
                  <a:cubicBezTo>
                    <a:pt x="6360" y="426"/>
                    <a:pt x="6169" y="316"/>
                    <a:pt x="5978" y="316"/>
                  </a:cubicBezTo>
                  <a:cubicBezTo>
                    <a:pt x="5806" y="316"/>
                    <a:pt x="5634" y="406"/>
                    <a:pt x="5494" y="592"/>
                  </a:cubicBezTo>
                  <a:cubicBezTo>
                    <a:pt x="5413" y="673"/>
                    <a:pt x="5364" y="771"/>
                    <a:pt x="5299" y="885"/>
                  </a:cubicBezTo>
                  <a:cubicBezTo>
                    <a:pt x="5185" y="1130"/>
                    <a:pt x="5103" y="1390"/>
                    <a:pt x="5038" y="1651"/>
                  </a:cubicBezTo>
                  <a:cubicBezTo>
                    <a:pt x="4891" y="2157"/>
                    <a:pt x="4810" y="2711"/>
                    <a:pt x="4728" y="3249"/>
                  </a:cubicBezTo>
                  <a:lnTo>
                    <a:pt x="4304" y="6053"/>
                  </a:lnTo>
                  <a:cubicBezTo>
                    <a:pt x="4158" y="7113"/>
                    <a:pt x="4027" y="8173"/>
                    <a:pt x="3815" y="9232"/>
                  </a:cubicBezTo>
                  <a:cubicBezTo>
                    <a:pt x="3734" y="9640"/>
                    <a:pt x="3652" y="10048"/>
                    <a:pt x="3554" y="10455"/>
                  </a:cubicBezTo>
                  <a:cubicBezTo>
                    <a:pt x="3554" y="10495"/>
                    <a:pt x="3543" y="10525"/>
                    <a:pt x="3512" y="10525"/>
                  </a:cubicBezTo>
                  <a:cubicBezTo>
                    <a:pt x="3505" y="10525"/>
                    <a:pt x="3498" y="10523"/>
                    <a:pt x="3489" y="10520"/>
                  </a:cubicBezTo>
                  <a:cubicBezTo>
                    <a:pt x="3473" y="10520"/>
                    <a:pt x="3457" y="10504"/>
                    <a:pt x="3457" y="10471"/>
                  </a:cubicBezTo>
                  <a:cubicBezTo>
                    <a:pt x="3342" y="10096"/>
                    <a:pt x="3293" y="9689"/>
                    <a:pt x="3245" y="9281"/>
                  </a:cubicBezTo>
                  <a:cubicBezTo>
                    <a:pt x="3163" y="8401"/>
                    <a:pt x="3098" y="7537"/>
                    <a:pt x="3049" y="6673"/>
                  </a:cubicBezTo>
                  <a:cubicBezTo>
                    <a:pt x="2967" y="5254"/>
                    <a:pt x="2772" y="3869"/>
                    <a:pt x="2560" y="2483"/>
                  </a:cubicBezTo>
                  <a:cubicBezTo>
                    <a:pt x="2495" y="2075"/>
                    <a:pt x="2397" y="1668"/>
                    <a:pt x="2234" y="1309"/>
                  </a:cubicBezTo>
                  <a:cubicBezTo>
                    <a:pt x="2152" y="1097"/>
                    <a:pt x="2071" y="918"/>
                    <a:pt x="1924" y="771"/>
                  </a:cubicBezTo>
                  <a:cubicBezTo>
                    <a:pt x="1789" y="636"/>
                    <a:pt x="1640" y="570"/>
                    <a:pt x="1495" y="570"/>
                  </a:cubicBezTo>
                  <a:cubicBezTo>
                    <a:pt x="1324" y="570"/>
                    <a:pt x="1159" y="660"/>
                    <a:pt x="1027" y="836"/>
                  </a:cubicBezTo>
                  <a:cubicBezTo>
                    <a:pt x="962" y="934"/>
                    <a:pt x="897" y="1048"/>
                    <a:pt x="864" y="1162"/>
                  </a:cubicBezTo>
                  <a:cubicBezTo>
                    <a:pt x="718" y="1537"/>
                    <a:pt x="603" y="1896"/>
                    <a:pt x="522" y="2271"/>
                  </a:cubicBezTo>
                  <a:cubicBezTo>
                    <a:pt x="375" y="2890"/>
                    <a:pt x="294" y="3543"/>
                    <a:pt x="228" y="4178"/>
                  </a:cubicBezTo>
                  <a:cubicBezTo>
                    <a:pt x="131" y="4977"/>
                    <a:pt x="65" y="5743"/>
                    <a:pt x="49" y="6542"/>
                  </a:cubicBezTo>
                  <a:cubicBezTo>
                    <a:pt x="0" y="8059"/>
                    <a:pt x="33" y="9542"/>
                    <a:pt x="65" y="11026"/>
                  </a:cubicBezTo>
                  <a:cubicBezTo>
                    <a:pt x="65" y="11287"/>
                    <a:pt x="82" y="11531"/>
                    <a:pt x="114" y="11776"/>
                  </a:cubicBezTo>
                  <a:cubicBezTo>
                    <a:pt x="131" y="11906"/>
                    <a:pt x="147" y="12020"/>
                    <a:pt x="196" y="12151"/>
                  </a:cubicBezTo>
                  <a:cubicBezTo>
                    <a:pt x="212" y="12265"/>
                    <a:pt x="310" y="12346"/>
                    <a:pt x="440" y="12346"/>
                  </a:cubicBezTo>
                  <a:cubicBezTo>
                    <a:pt x="571" y="12346"/>
                    <a:pt x="685" y="12297"/>
                    <a:pt x="734" y="12167"/>
                  </a:cubicBezTo>
                  <a:cubicBezTo>
                    <a:pt x="766" y="12102"/>
                    <a:pt x="799" y="12020"/>
                    <a:pt x="799" y="11939"/>
                  </a:cubicBezTo>
                  <a:cubicBezTo>
                    <a:pt x="815" y="11776"/>
                    <a:pt x="848" y="11596"/>
                    <a:pt x="848" y="11433"/>
                  </a:cubicBezTo>
                  <a:cubicBezTo>
                    <a:pt x="848" y="10374"/>
                    <a:pt x="815" y="9330"/>
                    <a:pt x="815" y="8270"/>
                  </a:cubicBezTo>
                  <a:cubicBezTo>
                    <a:pt x="815" y="6934"/>
                    <a:pt x="881" y="5580"/>
                    <a:pt x="1027" y="4244"/>
                  </a:cubicBezTo>
                  <a:cubicBezTo>
                    <a:pt x="1060" y="3689"/>
                    <a:pt x="1141" y="3119"/>
                    <a:pt x="1272" y="2564"/>
                  </a:cubicBezTo>
                  <a:cubicBezTo>
                    <a:pt x="1337" y="2303"/>
                    <a:pt x="1370" y="2043"/>
                    <a:pt x="1500" y="1798"/>
                  </a:cubicBezTo>
                  <a:cubicBezTo>
                    <a:pt x="1516" y="1831"/>
                    <a:pt x="1549" y="1831"/>
                    <a:pt x="1549" y="1863"/>
                  </a:cubicBezTo>
                  <a:cubicBezTo>
                    <a:pt x="1598" y="1977"/>
                    <a:pt x="1631" y="2108"/>
                    <a:pt x="1663" y="2222"/>
                  </a:cubicBezTo>
                  <a:cubicBezTo>
                    <a:pt x="1875" y="3282"/>
                    <a:pt x="2006" y="4358"/>
                    <a:pt x="2120" y="5450"/>
                  </a:cubicBezTo>
                  <a:cubicBezTo>
                    <a:pt x="2250" y="6445"/>
                    <a:pt x="2266" y="7423"/>
                    <a:pt x="2348" y="8417"/>
                  </a:cubicBezTo>
                  <a:cubicBezTo>
                    <a:pt x="2397" y="9004"/>
                    <a:pt x="2446" y="9607"/>
                    <a:pt x="2560" y="10178"/>
                  </a:cubicBezTo>
                  <a:cubicBezTo>
                    <a:pt x="2609" y="10520"/>
                    <a:pt x="2690" y="10863"/>
                    <a:pt x="2821" y="11189"/>
                  </a:cubicBezTo>
                  <a:cubicBezTo>
                    <a:pt x="2886" y="11319"/>
                    <a:pt x="2919" y="11433"/>
                    <a:pt x="2984" y="11531"/>
                  </a:cubicBezTo>
                  <a:cubicBezTo>
                    <a:pt x="3120" y="11772"/>
                    <a:pt x="3308" y="11890"/>
                    <a:pt x="3498" y="11890"/>
                  </a:cubicBezTo>
                  <a:cubicBezTo>
                    <a:pt x="3695" y="11890"/>
                    <a:pt x="3894" y="11763"/>
                    <a:pt x="4043" y="11515"/>
                  </a:cubicBezTo>
                  <a:cubicBezTo>
                    <a:pt x="4109" y="11417"/>
                    <a:pt x="4141" y="11319"/>
                    <a:pt x="4190" y="11205"/>
                  </a:cubicBezTo>
                  <a:cubicBezTo>
                    <a:pt x="4223" y="11042"/>
                    <a:pt x="4288" y="10879"/>
                    <a:pt x="4321" y="10716"/>
                  </a:cubicBezTo>
                  <a:cubicBezTo>
                    <a:pt x="4516" y="10064"/>
                    <a:pt x="4614" y="9412"/>
                    <a:pt x="4728" y="8760"/>
                  </a:cubicBezTo>
                  <a:cubicBezTo>
                    <a:pt x="4875" y="7928"/>
                    <a:pt x="4973" y="7113"/>
                    <a:pt x="5103" y="6281"/>
                  </a:cubicBezTo>
                  <a:cubicBezTo>
                    <a:pt x="5266" y="5157"/>
                    <a:pt x="5446" y="4064"/>
                    <a:pt x="5625" y="2939"/>
                  </a:cubicBezTo>
                  <a:cubicBezTo>
                    <a:pt x="5690" y="2597"/>
                    <a:pt x="5755" y="2222"/>
                    <a:pt x="5837" y="1880"/>
                  </a:cubicBezTo>
                  <a:cubicBezTo>
                    <a:pt x="5869" y="1749"/>
                    <a:pt x="5869" y="1619"/>
                    <a:pt x="6000" y="1488"/>
                  </a:cubicBezTo>
                  <a:cubicBezTo>
                    <a:pt x="6016" y="1619"/>
                    <a:pt x="6065" y="1717"/>
                    <a:pt x="6065" y="1863"/>
                  </a:cubicBezTo>
                  <a:cubicBezTo>
                    <a:pt x="6179" y="2369"/>
                    <a:pt x="6228" y="2890"/>
                    <a:pt x="6261" y="3428"/>
                  </a:cubicBezTo>
                  <a:cubicBezTo>
                    <a:pt x="6326" y="4146"/>
                    <a:pt x="6359" y="4879"/>
                    <a:pt x="6424" y="5580"/>
                  </a:cubicBezTo>
                  <a:cubicBezTo>
                    <a:pt x="6473" y="6281"/>
                    <a:pt x="6522" y="6950"/>
                    <a:pt x="6587" y="7651"/>
                  </a:cubicBezTo>
                  <a:cubicBezTo>
                    <a:pt x="6668" y="8499"/>
                    <a:pt x="6750" y="9330"/>
                    <a:pt x="6897" y="10194"/>
                  </a:cubicBezTo>
                  <a:cubicBezTo>
                    <a:pt x="6929" y="10504"/>
                    <a:pt x="6994" y="10798"/>
                    <a:pt x="7125" y="11107"/>
                  </a:cubicBezTo>
                  <a:cubicBezTo>
                    <a:pt x="7157" y="11254"/>
                    <a:pt x="7223" y="11401"/>
                    <a:pt x="7320" y="11499"/>
                  </a:cubicBezTo>
                  <a:cubicBezTo>
                    <a:pt x="7447" y="11625"/>
                    <a:pt x="7595" y="11690"/>
                    <a:pt x="7742" y="11690"/>
                  </a:cubicBezTo>
                  <a:cubicBezTo>
                    <a:pt x="7880" y="11690"/>
                    <a:pt x="8017" y="11633"/>
                    <a:pt x="8136" y="11515"/>
                  </a:cubicBezTo>
                  <a:cubicBezTo>
                    <a:pt x="8233" y="11417"/>
                    <a:pt x="8315" y="11287"/>
                    <a:pt x="8364" y="11172"/>
                  </a:cubicBezTo>
                  <a:cubicBezTo>
                    <a:pt x="8445" y="10961"/>
                    <a:pt x="8527" y="10765"/>
                    <a:pt x="8592" y="10553"/>
                  </a:cubicBezTo>
                  <a:cubicBezTo>
                    <a:pt x="8837" y="9787"/>
                    <a:pt x="9000" y="8972"/>
                    <a:pt x="9114" y="8156"/>
                  </a:cubicBezTo>
                  <a:cubicBezTo>
                    <a:pt x="9293" y="6966"/>
                    <a:pt x="9440" y="5776"/>
                    <a:pt x="9603" y="4570"/>
                  </a:cubicBezTo>
                  <a:cubicBezTo>
                    <a:pt x="9750" y="3608"/>
                    <a:pt x="9945" y="2630"/>
                    <a:pt x="10222" y="1700"/>
                  </a:cubicBezTo>
                  <a:cubicBezTo>
                    <a:pt x="10255" y="1570"/>
                    <a:pt x="10320" y="1423"/>
                    <a:pt x="10353" y="1293"/>
                  </a:cubicBezTo>
                  <a:cubicBezTo>
                    <a:pt x="10353" y="1260"/>
                    <a:pt x="10385" y="1244"/>
                    <a:pt x="10402" y="1244"/>
                  </a:cubicBezTo>
                  <a:cubicBezTo>
                    <a:pt x="10418" y="1244"/>
                    <a:pt x="10467" y="1260"/>
                    <a:pt x="10467" y="1309"/>
                  </a:cubicBezTo>
                  <a:cubicBezTo>
                    <a:pt x="10581" y="1749"/>
                    <a:pt x="10646" y="2206"/>
                    <a:pt x="10679" y="2678"/>
                  </a:cubicBezTo>
                  <a:cubicBezTo>
                    <a:pt x="10744" y="3363"/>
                    <a:pt x="10809" y="4081"/>
                    <a:pt x="10842" y="4798"/>
                  </a:cubicBezTo>
                  <a:cubicBezTo>
                    <a:pt x="10907" y="5727"/>
                    <a:pt x="10972" y="6673"/>
                    <a:pt x="11005" y="7602"/>
                  </a:cubicBezTo>
                  <a:cubicBezTo>
                    <a:pt x="11070" y="8711"/>
                    <a:pt x="11054" y="9819"/>
                    <a:pt x="11168" y="10944"/>
                  </a:cubicBezTo>
                  <a:cubicBezTo>
                    <a:pt x="11201" y="11156"/>
                    <a:pt x="11233" y="11336"/>
                    <a:pt x="11298" y="11515"/>
                  </a:cubicBezTo>
                  <a:cubicBezTo>
                    <a:pt x="11354" y="11668"/>
                    <a:pt x="11506" y="11786"/>
                    <a:pt x="11661" y="11786"/>
                  </a:cubicBezTo>
                  <a:cubicBezTo>
                    <a:pt x="11687" y="11786"/>
                    <a:pt x="11713" y="11783"/>
                    <a:pt x="11739" y="11776"/>
                  </a:cubicBezTo>
                  <a:cubicBezTo>
                    <a:pt x="11902" y="11743"/>
                    <a:pt x="12016" y="11596"/>
                    <a:pt x="12016" y="11401"/>
                  </a:cubicBezTo>
                  <a:cubicBezTo>
                    <a:pt x="12032" y="11336"/>
                    <a:pt x="12016" y="11287"/>
                    <a:pt x="12016" y="11254"/>
                  </a:cubicBezTo>
                  <a:cubicBezTo>
                    <a:pt x="11967" y="10781"/>
                    <a:pt x="11934" y="10341"/>
                    <a:pt x="11902" y="9868"/>
                  </a:cubicBezTo>
                  <a:cubicBezTo>
                    <a:pt x="11820" y="8466"/>
                    <a:pt x="11820" y="7031"/>
                    <a:pt x="11722" y="5629"/>
                  </a:cubicBezTo>
                  <a:cubicBezTo>
                    <a:pt x="11641" y="4472"/>
                    <a:pt x="11576" y="3298"/>
                    <a:pt x="11445" y="2140"/>
                  </a:cubicBezTo>
                  <a:cubicBezTo>
                    <a:pt x="11380" y="1700"/>
                    <a:pt x="11315" y="1260"/>
                    <a:pt x="11201" y="836"/>
                  </a:cubicBezTo>
                  <a:cubicBezTo>
                    <a:pt x="11152" y="673"/>
                    <a:pt x="11087" y="510"/>
                    <a:pt x="11005" y="363"/>
                  </a:cubicBezTo>
                  <a:cubicBezTo>
                    <a:pt x="10863" y="124"/>
                    <a:pt x="10678" y="0"/>
                    <a:pt x="104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7582475" y="4569900"/>
              <a:ext cx="1105870" cy="1053533"/>
            </a:xfrm>
            <a:custGeom>
              <a:rect b="b" l="l" r="r" t="t"/>
              <a:pathLst>
                <a:path extrusionOk="0" h="24417" w="25630">
                  <a:moveTo>
                    <a:pt x="13760" y="5148"/>
                  </a:moveTo>
                  <a:cubicBezTo>
                    <a:pt x="13844" y="5148"/>
                    <a:pt x="13918" y="5191"/>
                    <a:pt x="13973" y="5300"/>
                  </a:cubicBezTo>
                  <a:cubicBezTo>
                    <a:pt x="14511" y="6278"/>
                    <a:pt x="15016" y="7256"/>
                    <a:pt x="15522" y="8251"/>
                  </a:cubicBezTo>
                  <a:cubicBezTo>
                    <a:pt x="15636" y="8463"/>
                    <a:pt x="15571" y="8610"/>
                    <a:pt x="15391" y="8691"/>
                  </a:cubicBezTo>
                  <a:cubicBezTo>
                    <a:pt x="14218" y="9213"/>
                    <a:pt x="13044" y="9767"/>
                    <a:pt x="11886" y="10289"/>
                  </a:cubicBezTo>
                  <a:cubicBezTo>
                    <a:pt x="11837" y="10321"/>
                    <a:pt x="11772" y="10321"/>
                    <a:pt x="11723" y="10321"/>
                  </a:cubicBezTo>
                  <a:cubicBezTo>
                    <a:pt x="11593" y="10289"/>
                    <a:pt x="11527" y="10191"/>
                    <a:pt x="11479" y="10109"/>
                  </a:cubicBezTo>
                  <a:cubicBezTo>
                    <a:pt x="11316" y="9767"/>
                    <a:pt x="11120" y="9441"/>
                    <a:pt x="10957" y="9115"/>
                  </a:cubicBezTo>
                  <a:cubicBezTo>
                    <a:pt x="10663" y="8528"/>
                    <a:pt x="10370" y="7957"/>
                    <a:pt x="10060" y="7354"/>
                  </a:cubicBezTo>
                  <a:cubicBezTo>
                    <a:pt x="9962" y="7159"/>
                    <a:pt x="10028" y="7061"/>
                    <a:pt x="10207" y="6947"/>
                  </a:cubicBezTo>
                  <a:cubicBezTo>
                    <a:pt x="11332" y="6376"/>
                    <a:pt x="12424" y="5789"/>
                    <a:pt x="13549" y="5218"/>
                  </a:cubicBezTo>
                  <a:cubicBezTo>
                    <a:pt x="13621" y="5175"/>
                    <a:pt x="13694" y="5148"/>
                    <a:pt x="13760" y="5148"/>
                  </a:cubicBezTo>
                  <a:close/>
                  <a:moveTo>
                    <a:pt x="8807" y="7642"/>
                  </a:moveTo>
                  <a:cubicBezTo>
                    <a:pt x="8916" y="7642"/>
                    <a:pt x="8998" y="7704"/>
                    <a:pt x="9066" y="7827"/>
                  </a:cubicBezTo>
                  <a:cubicBezTo>
                    <a:pt x="9555" y="8773"/>
                    <a:pt x="10044" y="9702"/>
                    <a:pt x="10517" y="10631"/>
                  </a:cubicBezTo>
                  <a:cubicBezTo>
                    <a:pt x="10614" y="10859"/>
                    <a:pt x="10500" y="10973"/>
                    <a:pt x="10321" y="11039"/>
                  </a:cubicBezTo>
                  <a:cubicBezTo>
                    <a:pt x="9538" y="11430"/>
                    <a:pt x="8740" y="11838"/>
                    <a:pt x="7941" y="12229"/>
                  </a:cubicBezTo>
                  <a:cubicBezTo>
                    <a:pt x="7664" y="12376"/>
                    <a:pt x="7370" y="12506"/>
                    <a:pt x="7093" y="12636"/>
                  </a:cubicBezTo>
                  <a:cubicBezTo>
                    <a:pt x="7028" y="12653"/>
                    <a:pt x="6946" y="12669"/>
                    <a:pt x="6881" y="12702"/>
                  </a:cubicBezTo>
                  <a:cubicBezTo>
                    <a:pt x="6718" y="12685"/>
                    <a:pt x="6669" y="12571"/>
                    <a:pt x="6620" y="12473"/>
                  </a:cubicBezTo>
                  <a:cubicBezTo>
                    <a:pt x="6278" y="11886"/>
                    <a:pt x="5919" y="11283"/>
                    <a:pt x="5626" y="10680"/>
                  </a:cubicBezTo>
                  <a:cubicBezTo>
                    <a:pt x="5414" y="10289"/>
                    <a:pt x="5071" y="9963"/>
                    <a:pt x="5055" y="9474"/>
                  </a:cubicBezTo>
                  <a:cubicBezTo>
                    <a:pt x="5381" y="9196"/>
                    <a:pt x="5789" y="9050"/>
                    <a:pt x="6180" y="8870"/>
                  </a:cubicBezTo>
                  <a:cubicBezTo>
                    <a:pt x="6995" y="8463"/>
                    <a:pt x="7827" y="8071"/>
                    <a:pt x="8642" y="7680"/>
                  </a:cubicBezTo>
                  <a:cubicBezTo>
                    <a:pt x="8703" y="7655"/>
                    <a:pt x="8758" y="7642"/>
                    <a:pt x="8807" y="7642"/>
                  </a:cubicBezTo>
                  <a:close/>
                  <a:moveTo>
                    <a:pt x="16050" y="9639"/>
                  </a:moveTo>
                  <a:cubicBezTo>
                    <a:pt x="16155" y="9639"/>
                    <a:pt x="16243" y="9687"/>
                    <a:pt x="16304" y="9800"/>
                  </a:cubicBezTo>
                  <a:cubicBezTo>
                    <a:pt x="16956" y="11055"/>
                    <a:pt x="17592" y="12294"/>
                    <a:pt x="18244" y="13533"/>
                  </a:cubicBezTo>
                  <a:cubicBezTo>
                    <a:pt x="18261" y="13549"/>
                    <a:pt x="18261" y="13582"/>
                    <a:pt x="18261" y="13598"/>
                  </a:cubicBezTo>
                  <a:cubicBezTo>
                    <a:pt x="18277" y="13712"/>
                    <a:pt x="18196" y="13778"/>
                    <a:pt x="18163" y="13843"/>
                  </a:cubicBezTo>
                  <a:cubicBezTo>
                    <a:pt x="18098" y="13875"/>
                    <a:pt x="18016" y="13924"/>
                    <a:pt x="17935" y="13957"/>
                  </a:cubicBezTo>
                  <a:cubicBezTo>
                    <a:pt x="16875" y="14479"/>
                    <a:pt x="15832" y="15000"/>
                    <a:pt x="14772" y="15506"/>
                  </a:cubicBezTo>
                  <a:cubicBezTo>
                    <a:pt x="14607" y="15595"/>
                    <a:pt x="14506" y="15644"/>
                    <a:pt x="14431" y="15644"/>
                  </a:cubicBezTo>
                  <a:cubicBezTo>
                    <a:pt x="14327" y="15644"/>
                    <a:pt x="14273" y="15551"/>
                    <a:pt x="14169" y="15343"/>
                  </a:cubicBezTo>
                  <a:cubicBezTo>
                    <a:pt x="13533" y="14136"/>
                    <a:pt x="12913" y="12962"/>
                    <a:pt x="12310" y="11756"/>
                  </a:cubicBezTo>
                  <a:cubicBezTo>
                    <a:pt x="12163" y="11495"/>
                    <a:pt x="12180" y="11381"/>
                    <a:pt x="12424" y="11267"/>
                  </a:cubicBezTo>
                  <a:cubicBezTo>
                    <a:pt x="13565" y="10729"/>
                    <a:pt x="14707" y="10207"/>
                    <a:pt x="15848" y="9686"/>
                  </a:cubicBezTo>
                  <a:cubicBezTo>
                    <a:pt x="15920" y="9655"/>
                    <a:pt x="15988" y="9639"/>
                    <a:pt x="16050" y="9639"/>
                  </a:cubicBezTo>
                  <a:close/>
                  <a:moveTo>
                    <a:pt x="11067" y="11965"/>
                  </a:moveTo>
                  <a:cubicBezTo>
                    <a:pt x="11159" y="11965"/>
                    <a:pt x="11215" y="12032"/>
                    <a:pt x="11283" y="12196"/>
                  </a:cubicBezTo>
                  <a:cubicBezTo>
                    <a:pt x="11919" y="13435"/>
                    <a:pt x="12555" y="14674"/>
                    <a:pt x="13207" y="15913"/>
                  </a:cubicBezTo>
                  <a:cubicBezTo>
                    <a:pt x="13305" y="16125"/>
                    <a:pt x="13272" y="16239"/>
                    <a:pt x="13076" y="16354"/>
                  </a:cubicBezTo>
                  <a:cubicBezTo>
                    <a:pt x="12017" y="16892"/>
                    <a:pt x="10941" y="17446"/>
                    <a:pt x="9881" y="18000"/>
                  </a:cubicBezTo>
                  <a:cubicBezTo>
                    <a:pt x="9848" y="18017"/>
                    <a:pt x="9783" y="18017"/>
                    <a:pt x="9718" y="18033"/>
                  </a:cubicBezTo>
                  <a:cubicBezTo>
                    <a:pt x="9653" y="18000"/>
                    <a:pt x="9620" y="17984"/>
                    <a:pt x="9587" y="17935"/>
                  </a:cubicBezTo>
                  <a:cubicBezTo>
                    <a:pt x="9555" y="17902"/>
                    <a:pt x="9506" y="17837"/>
                    <a:pt x="9490" y="17788"/>
                  </a:cubicBezTo>
                  <a:cubicBezTo>
                    <a:pt x="8837" y="16549"/>
                    <a:pt x="8185" y="15326"/>
                    <a:pt x="7533" y="14087"/>
                  </a:cubicBezTo>
                  <a:cubicBezTo>
                    <a:pt x="7386" y="13827"/>
                    <a:pt x="7419" y="13761"/>
                    <a:pt x="7680" y="13615"/>
                  </a:cubicBezTo>
                  <a:cubicBezTo>
                    <a:pt x="8723" y="13093"/>
                    <a:pt x="9767" y="12555"/>
                    <a:pt x="10810" y="12050"/>
                  </a:cubicBezTo>
                  <a:cubicBezTo>
                    <a:pt x="10923" y="11996"/>
                    <a:pt x="11003" y="11965"/>
                    <a:pt x="11067" y="11965"/>
                  </a:cubicBezTo>
                  <a:close/>
                  <a:moveTo>
                    <a:pt x="12117" y="1"/>
                  </a:moveTo>
                  <a:cubicBezTo>
                    <a:pt x="12037" y="1"/>
                    <a:pt x="11958" y="22"/>
                    <a:pt x="11886" y="67"/>
                  </a:cubicBezTo>
                  <a:cubicBezTo>
                    <a:pt x="11658" y="181"/>
                    <a:pt x="11576" y="458"/>
                    <a:pt x="11674" y="735"/>
                  </a:cubicBezTo>
                  <a:cubicBezTo>
                    <a:pt x="11739" y="914"/>
                    <a:pt x="11837" y="1077"/>
                    <a:pt x="11935" y="1273"/>
                  </a:cubicBezTo>
                  <a:lnTo>
                    <a:pt x="13223" y="3718"/>
                  </a:lnTo>
                  <a:cubicBezTo>
                    <a:pt x="13370" y="3996"/>
                    <a:pt x="13370" y="4061"/>
                    <a:pt x="13109" y="4208"/>
                  </a:cubicBezTo>
                  <a:cubicBezTo>
                    <a:pt x="12017" y="4778"/>
                    <a:pt x="10924" y="5349"/>
                    <a:pt x="9816" y="5887"/>
                  </a:cubicBezTo>
                  <a:cubicBezTo>
                    <a:pt x="9701" y="5944"/>
                    <a:pt x="9619" y="5976"/>
                    <a:pt x="9552" y="5976"/>
                  </a:cubicBezTo>
                  <a:cubicBezTo>
                    <a:pt x="9446" y="5976"/>
                    <a:pt x="9377" y="5897"/>
                    <a:pt x="9278" y="5708"/>
                  </a:cubicBezTo>
                  <a:cubicBezTo>
                    <a:pt x="8886" y="5039"/>
                    <a:pt x="8511" y="4338"/>
                    <a:pt x="8153" y="3670"/>
                  </a:cubicBezTo>
                  <a:cubicBezTo>
                    <a:pt x="8055" y="3490"/>
                    <a:pt x="7924" y="3278"/>
                    <a:pt x="7778" y="3099"/>
                  </a:cubicBezTo>
                  <a:cubicBezTo>
                    <a:pt x="7669" y="2969"/>
                    <a:pt x="7524" y="2903"/>
                    <a:pt x="7382" y="2903"/>
                  </a:cubicBezTo>
                  <a:cubicBezTo>
                    <a:pt x="7310" y="2903"/>
                    <a:pt x="7240" y="2920"/>
                    <a:pt x="7174" y="2952"/>
                  </a:cubicBezTo>
                  <a:cubicBezTo>
                    <a:pt x="6930" y="3099"/>
                    <a:pt x="6832" y="3360"/>
                    <a:pt x="6930" y="3637"/>
                  </a:cubicBezTo>
                  <a:cubicBezTo>
                    <a:pt x="7028" y="3833"/>
                    <a:pt x="7158" y="4045"/>
                    <a:pt x="7256" y="4240"/>
                  </a:cubicBezTo>
                  <a:cubicBezTo>
                    <a:pt x="7615" y="4892"/>
                    <a:pt x="7973" y="5561"/>
                    <a:pt x="8316" y="6213"/>
                  </a:cubicBezTo>
                  <a:cubicBezTo>
                    <a:pt x="8430" y="6490"/>
                    <a:pt x="8413" y="6572"/>
                    <a:pt x="8153" y="6686"/>
                  </a:cubicBezTo>
                  <a:cubicBezTo>
                    <a:pt x="7028" y="7240"/>
                    <a:pt x="5886" y="7762"/>
                    <a:pt x="4745" y="8316"/>
                  </a:cubicBezTo>
                  <a:cubicBezTo>
                    <a:pt x="4658" y="8363"/>
                    <a:pt x="4589" y="8386"/>
                    <a:pt x="4530" y="8386"/>
                  </a:cubicBezTo>
                  <a:cubicBezTo>
                    <a:pt x="4424" y="8386"/>
                    <a:pt x="4350" y="8310"/>
                    <a:pt x="4256" y="8153"/>
                  </a:cubicBezTo>
                  <a:cubicBezTo>
                    <a:pt x="3930" y="7631"/>
                    <a:pt x="3620" y="7077"/>
                    <a:pt x="3294" y="6523"/>
                  </a:cubicBezTo>
                  <a:cubicBezTo>
                    <a:pt x="3196" y="6343"/>
                    <a:pt x="3099" y="6180"/>
                    <a:pt x="2952" y="6034"/>
                  </a:cubicBezTo>
                  <a:cubicBezTo>
                    <a:pt x="2862" y="5943"/>
                    <a:pt x="2753" y="5896"/>
                    <a:pt x="2633" y="5896"/>
                  </a:cubicBezTo>
                  <a:cubicBezTo>
                    <a:pt x="2558" y="5896"/>
                    <a:pt x="2479" y="5914"/>
                    <a:pt x="2398" y="5952"/>
                  </a:cubicBezTo>
                  <a:cubicBezTo>
                    <a:pt x="2202" y="6050"/>
                    <a:pt x="2071" y="6278"/>
                    <a:pt x="2153" y="6523"/>
                  </a:cubicBezTo>
                  <a:cubicBezTo>
                    <a:pt x="2218" y="6735"/>
                    <a:pt x="2300" y="6898"/>
                    <a:pt x="2398" y="7077"/>
                  </a:cubicBezTo>
                  <a:cubicBezTo>
                    <a:pt x="2675" y="7517"/>
                    <a:pt x="2936" y="7974"/>
                    <a:pt x="3180" y="8414"/>
                  </a:cubicBezTo>
                  <a:cubicBezTo>
                    <a:pt x="3457" y="8952"/>
                    <a:pt x="3441" y="8952"/>
                    <a:pt x="2887" y="9229"/>
                  </a:cubicBezTo>
                  <a:cubicBezTo>
                    <a:pt x="2724" y="9311"/>
                    <a:pt x="2593" y="9376"/>
                    <a:pt x="2430" y="9457"/>
                  </a:cubicBezTo>
                  <a:cubicBezTo>
                    <a:pt x="1876" y="9751"/>
                    <a:pt x="1305" y="10028"/>
                    <a:pt x="751" y="10338"/>
                  </a:cubicBezTo>
                  <a:cubicBezTo>
                    <a:pt x="490" y="10484"/>
                    <a:pt x="245" y="10615"/>
                    <a:pt x="99" y="10892"/>
                  </a:cubicBezTo>
                  <a:cubicBezTo>
                    <a:pt x="1" y="11104"/>
                    <a:pt x="17" y="11332"/>
                    <a:pt x="197" y="11511"/>
                  </a:cubicBezTo>
                  <a:cubicBezTo>
                    <a:pt x="306" y="11610"/>
                    <a:pt x="431" y="11672"/>
                    <a:pt x="560" y="11672"/>
                  </a:cubicBezTo>
                  <a:cubicBezTo>
                    <a:pt x="623" y="11672"/>
                    <a:pt x="687" y="11658"/>
                    <a:pt x="751" y="11626"/>
                  </a:cubicBezTo>
                  <a:cubicBezTo>
                    <a:pt x="881" y="11560"/>
                    <a:pt x="995" y="11479"/>
                    <a:pt x="1126" y="11414"/>
                  </a:cubicBezTo>
                  <a:cubicBezTo>
                    <a:pt x="1908" y="11006"/>
                    <a:pt x="2691" y="10599"/>
                    <a:pt x="3490" y="10191"/>
                  </a:cubicBezTo>
                  <a:cubicBezTo>
                    <a:pt x="3696" y="10085"/>
                    <a:pt x="3820" y="10022"/>
                    <a:pt x="3917" y="10022"/>
                  </a:cubicBezTo>
                  <a:cubicBezTo>
                    <a:pt x="4057" y="10022"/>
                    <a:pt x="4138" y="10156"/>
                    <a:pt x="4321" y="10484"/>
                  </a:cubicBezTo>
                  <a:cubicBezTo>
                    <a:pt x="4729" y="11185"/>
                    <a:pt x="5120" y="11919"/>
                    <a:pt x="5528" y="12653"/>
                  </a:cubicBezTo>
                  <a:cubicBezTo>
                    <a:pt x="5821" y="13207"/>
                    <a:pt x="5886" y="13207"/>
                    <a:pt x="5234" y="13517"/>
                  </a:cubicBezTo>
                  <a:lnTo>
                    <a:pt x="3213" y="14495"/>
                  </a:lnTo>
                  <a:cubicBezTo>
                    <a:pt x="2968" y="14609"/>
                    <a:pt x="2707" y="14756"/>
                    <a:pt x="2544" y="15000"/>
                  </a:cubicBezTo>
                  <a:cubicBezTo>
                    <a:pt x="2446" y="15180"/>
                    <a:pt x="2381" y="15375"/>
                    <a:pt x="2512" y="15571"/>
                  </a:cubicBezTo>
                  <a:cubicBezTo>
                    <a:pt x="2613" y="15759"/>
                    <a:pt x="2791" y="15870"/>
                    <a:pt x="3001" y="15870"/>
                  </a:cubicBezTo>
                  <a:cubicBezTo>
                    <a:pt x="3027" y="15870"/>
                    <a:pt x="3055" y="15868"/>
                    <a:pt x="3082" y="15864"/>
                  </a:cubicBezTo>
                  <a:cubicBezTo>
                    <a:pt x="3196" y="15832"/>
                    <a:pt x="3327" y="15799"/>
                    <a:pt x="3408" y="15734"/>
                  </a:cubicBezTo>
                  <a:cubicBezTo>
                    <a:pt x="4191" y="15163"/>
                    <a:pt x="5120" y="14821"/>
                    <a:pt x="5984" y="14397"/>
                  </a:cubicBezTo>
                  <a:cubicBezTo>
                    <a:pt x="6125" y="14333"/>
                    <a:pt x="6223" y="14297"/>
                    <a:pt x="6301" y="14297"/>
                  </a:cubicBezTo>
                  <a:cubicBezTo>
                    <a:pt x="6422" y="14297"/>
                    <a:pt x="6495" y="14385"/>
                    <a:pt x="6604" y="14593"/>
                  </a:cubicBezTo>
                  <a:cubicBezTo>
                    <a:pt x="7191" y="15701"/>
                    <a:pt x="7778" y="16810"/>
                    <a:pt x="8381" y="17935"/>
                  </a:cubicBezTo>
                  <a:cubicBezTo>
                    <a:pt x="8430" y="18065"/>
                    <a:pt x="8495" y="18196"/>
                    <a:pt x="8560" y="18326"/>
                  </a:cubicBezTo>
                  <a:cubicBezTo>
                    <a:pt x="8642" y="18473"/>
                    <a:pt x="8593" y="18603"/>
                    <a:pt x="8462" y="18685"/>
                  </a:cubicBezTo>
                  <a:cubicBezTo>
                    <a:pt x="8250" y="18815"/>
                    <a:pt x="8055" y="18913"/>
                    <a:pt x="7843" y="19011"/>
                  </a:cubicBezTo>
                  <a:cubicBezTo>
                    <a:pt x="7256" y="19321"/>
                    <a:pt x="6669" y="19614"/>
                    <a:pt x="6098" y="19940"/>
                  </a:cubicBezTo>
                  <a:cubicBezTo>
                    <a:pt x="5821" y="20071"/>
                    <a:pt x="5577" y="20234"/>
                    <a:pt x="5463" y="20511"/>
                  </a:cubicBezTo>
                  <a:cubicBezTo>
                    <a:pt x="5365" y="20707"/>
                    <a:pt x="5397" y="21000"/>
                    <a:pt x="5560" y="21130"/>
                  </a:cubicBezTo>
                  <a:cubicBezTo>
                    <a:pt x="5662" y="21222"/>
                    <a:pt x="5769" y="21275"/>
                    <a:pt x="5887" y="21275"/>
                  </a:cubicBezTo>
                  <a:cubicBezTo>
                    <a:pt x="5959" y="21275"/>
                    <a:pt x="6034" y="21255"/>
                    <a:pt x="6115" y="21212"/>
                  </a:cubicBezTo>
                  <a:cubicBezTo>
                    <a:pt x="6196" y="21179"/>
                    <a:pt x="6261" y="21130"/>
                    <a:pt x="6343" y="21098"/>
                  </a:cubicBezTo>
                  <a:cubicBezTo>
                    <a:pt x="6946" y="20756"/>
                    <a:pt x="7533" y="20429"/>
                    <a:pt x="8153" y="20103"/>
                  </a:cubicBezTo>
                  <a:cubicBezTo>
                    <a:pt x="8413" y="19957"/>
                    <a:pt x="8674" y="19859"/>
                    <a:pt x="8919" y="19712"/>
                  </a:cubicBezTo>
                  <a:cubicBezTo>
                    <a:pt x="8983" y="19673"/>
                    <a:pt x="9039" y="19655"/>
                    <a:pt x="9087" y="19655"/>
                  </a:cubicBezTo>
                  <a:cubicBezTo>
                    <a:pt x="9197" y="19655"/>
                    <a:pt x="9270" y="19745"/>
                    <a:pt x="9326" y="19859"/>
                  </a:cubicBezTo>
                  <a:cubicBezTo>
                    <a:pt x="9408" y="20022"/>
                    <a:pt x="9490" y="20201"/>
                    <a:pt x="9604" y="20381"/>
                  </a:cubicBezTo>
                  <a:cubicBezTo>
                    <a:pt x="10142" y="21440"/>
                    <a:pt x="10696" y="22516"/>
                    <a:pt x="11267" y="23576"/>
                  </a:cubicBezTo>
                  <a:cubicBezTo>
                    <a:pt x="11397" y="23804"/>
                    <a:pt x="11527" y="24016"/>
                    <a:pt x="11690" y="24212"/>
                  </a:cubicBezTo>
                  <a:cubicBezTo>
                    <a:pt x="11811" y="24351"/>
                    <a:pt x="11970" y="24417"/>
                    <a:pt x="12128" y="24417"/>
                  </a:cubicBezTo>
                  <a:cubicBezTo>
                    <a:pt x="12248" y="24417"/>
                    <a:pt x="12368" y="24380"/>
                    <a:pt x="12473" y="24310"/>
                  </a:cubicBezTo>
                  <a:cubicBezTo>
                    <a:pt x="12734" y="24130"/>
                    <a:pt x="12799" y="23772"/>
                    <a:pt x="12620" y="23478"/>
                  </a:cubicBezTo>
                  <a:cubicBezTo>
                    <a:pt x="12473" y="23283"/>
                    <a:pt x="12261" y="23087"/>
                    <a:pt x="12147" y="22875"/>
                  </a:cubicBezTo>
                  <a:cubicBezTo>
                    <a:pt x="11527" y="21750"/>
                    <a:pt x="10941" y="20592"/>
                    <a:pt x="10354" y="19451"/>
                  </a:cubicBezTo>
                  <a:cubicBezTo>
                    <a:pt x="10191" y="19141"/>
                    <a:pt x="10207" y="19044"/>
                    <a:pt x="10500" y="18897"/>
                  </a:cubicBezTo>
                  <a:lnTo>
                    <a:pt x="13549" y="17299"/>
                  </a:lnTo>
                  <a:cubicBezTo>
                    <a:pt x="13640" y="17251"/>
                    <a:pt x="13709" y="17225"/>
                    <a:pt x="13766" y="17225"/>
                  </a:cubicBezTo>
                  <a:cubicBezTo>
                    <a:pt x="13863" y="17225"/>
                    <a:pt x="13930" y="17298"/>
                    <a:pt x="14022" y="17462"/>
                  </a:cubicBezTo>
                  <a:cubicBezTo>
                    <a:pt x="14136" y="17674"/>
                    <a:pt x="14250" y="17870"/>
                    <a:pt x="14348" y="18082"/>
                  </a:cubicBezTo>
                  <a:cubicBezTo>
                    <a:pt x="14837" y="19011"/>
                    <a:pt x="15326" y="19973"/>
                    <a:pt x="15815" y="20919"/>
                  </a:cubicBezTo>
                  <a:cubicBezTo>
                    <a:pt x="15962" y="21179"/>
                    <a:pt x="16076" y="21440"/>
                    <a:pt x="16321" y="21603"/>
                  </a:cubicBezTo>
                  <a:cubicBezTo>
                    <a:pt x="16410" y="21668"/>
                    <a:pt x="16529" y="21701"/>
                    <a:pt x="16647" y="21701"/>
                  </a:cubicBezTo>
                  <a:cubicBezTo>
                    <a:pt x="16765" y="21701"/>
                    <a:pt x="16883" y="21668"/>
                    <a:pt x="16973" y="21603"/>
                  </a:cubicBezTo>
                  <a:cubicBezTo>
                    <a:pt x="17136" y="21489"/>
                    <a:pt x="17217" y="21212"/>
                    <a:pt x="17136" y="21000"/>
                  </a:cubicBezTo>
                  <a:cubicBezTo>
                    <a:pt x="17071" y="20837"/>
                    <a:pt x="16973" y="20690"/>
                    <a:pt x="16891" y="20544"/>
                  </a:cubicBezTo>
                  <a:cubicBezTo>
                    <a:pt x="16304" y="19386"/>
                    <a:pt x="15685" y="18228"/>
                    <a:pt x="15082" y="17038"/>
                  </a:cubicBezTo>
                  <a:cubicBezTo>
                    <a:pt x="14902" y="16696"/>
                    <a:pt x="14919" y="16631"/>
                    <a:pt x="15277" y="16451"/>
                  </a:cubicBezTo>
                  <a:cubicBezTo>
                    <a:pt x="16255" y="15962"/>
                    <a:pt x="17234" y="15473"/>
                    <a:pt x="18212" y="15000"/>
                  </a:cubicBezTo>
                  <a:cubicBezTo>
                    <a:pt x="18474" y="14876"/>
                    <a:pt x="18636" y="14801"/>
                    <a:pt x="18758" y="14801"/>
                  </a:cubicBezTo>
                  <a:cubicBezTo>
                    <a:pt x="18940" y="14801"/>
                    <a:pt x="19034" y="14966"/>
                    <a:pt x="19239" y="15375"/>
                  </a:cubicBezTo>
                  <a:lnTo>
                    <a:pt x="20820" y="18424"/>
                  </a:lnTo>
                  <a:cubicBezTo>
                    <a:pt x="20951" y="18669"/>
                    <a:pt x="21098" y="18930"/>
                    <a:pt x="21310" y="19125"/>
                  </a:cubicBezTo>
                  <a:cubicBezTo>
                    <a:pt x="21424" y="19209"/>
                    <a:pt x="21554" y="19254"/>
                    <a:pt x="21682" y="19254"/>
                  </a:cubicBezTo>
                  <a:cubicBezTo>
                    <a:pt x="21827" y="19254"/>
                    <a:pt x="21971" y="19197"/>
                    <a:pt x="22092" y="19076"/>
                  </a:cubicBezTo>
                  <a:cubicBezTo>
                    <a:pt x="22353" y="18848"/>
                    <a:pt x="22402" y="18506"/>
                    <a:pt x="22125" y="18245"/>
                  </a:cubicBezTo>
                  <a:cubicBezTo>
                    <a:pt x="21782" y="17870"/>
                    <a:pt x="21587" y="17430"/>
                    <a:pt x="21358" y="17006"/>
                  </a:cubicBezTo>
                  <a:cubicBezTo>
                    <a:pt x="21049" y="16451"/>
                    <a:pt x="20771" y="15897"/>
                    <a:pt x="20478" y="15326"/>
                  </a:cubicBezTo>
                  <a:cubicBezTo>
                    <a:pt x="20315" y="14984"/>
                    <a:pt x="20070" y="14658"/>
                    <a:pt x="19989" y="14250"/>
                  </a:cubicBezTo>
                  <a:cubicBezTo>
                    <a:pt x="20282" y="13908"/>
                    <a:pt x="20723" y="13794"/>
                    <a:pt x="21098" y="13615"/>
                  </a:cubicBezTo>
                  <a:cubicBezTo>
                    <a:pt x="22320" y="12979"/>
                    <a:pt x="23559" y="12392"/>
                    <a:pt x="24782" y="11756"/>
                  </a:cubicBezTo>
                  <a:cubicBezTo>
                    <a:pt x="25027" y="11642"/>
                    <a:pt x="25288" y="11511"/>
                    <a:pt x="25467" y="11267"/>
                  </a:cubicBezTo>
                  <a:cubicBezTo>
                    <a:pt x="25597" y="11088"/>
                    <a:pt x="25630" y="10908"/>
                    <a:pt x="25516" y="10696"/>
                  </a:cubicBezTo>
                  <a:cubicBezTo>
                    <a:pt x="25415" y="10545"/>
                    <a:pt x="25285" y="10462"/>
                    <a:pt x="25141" y="10462"/>
                  </a:cubicBezTo>
                  <a:cubicBezTo>
                    <a:pt x="25099" y="10462"/>
                    <a:pt x="25055" y="10470"/>
                    <a:pt x="25010" y="10484"/>
                  </a:cubicBezTo>
                  <a:cubicBezTo>
                    <a:pt x="24815" y="10533"/>
                    <a:pt x="24635" y="10647"/>
                    <a:pt x="24456" y="10729"/>
                  </a:cubicBezTo>
                  <a:cubicBezTo>
                    <a:pt x="22907" y="11495"/>
                    <a:pt x="21375" y="12278"/>
                    <a:pt x="19826" y="13028"/>
                  </a:cubicBezTo>
                  <a:cubicBezTo>
                    <a:pt x="19665" y="13105"/>
                    <a:pt x="19562" y="13149"/>
                    <a:pt x="19483" y="13149"/>
                  </a:cubicBezTo>
                  <a:cubicBezTo>
                    <a:pt x="19362" y="13149"/>
                    <a:pt x="19295" y="13046"/>
                    <a:pt x="19157" y="12799"/>
                  </a:cubicBezTo>
                  <a:cubicBezTo>
                    <a:pt x="18587" y="11707"/>
                    <a:pt x="18016" y="10615"/>
                    <a:pt x="17446" y="9522"/>
                  </a:cubicBezTo>
                  <a:cubicBezTo>
                    <a:pt x="17201" y="9050"/>
                    <a:pt x="17217" y="9033"/>
                    <a:pt x="17674" y="8805"/>
                  </a:cubicBezTo>
                  <a:cubicBezTo>
                    <a:pt x="18668" y="8316"/>
                    <a:pt x="19679" y="7843"/>
                    <a:pt x="20690" y="7354"/>
                  </a:cubicBezTo>
                  <a:cubicBezTo>
                    <a:pt x="20869" y="7256"/>
                    <a:pt x="21049" y="7175"/>
                    <a:pt x="21212" y="7077"/>
                  </a:cubicBezTo>
                  <a:cubicBezTo>
                    <a:pt x="21473" y="6914"/>
                    <a:pt x="21587" y="6669"/>
                    <a:pt x="21473" y="6425"/>
                  </a:cubicBezTo>
                  <a:cubicBezTo>
                    <a:pt x="21401" y="6234"/>
                    <a:pt x="21233" y="6113"/>
                    <a:pt x="21008" y="6113"/>
                  </a:cubicBezTo>
                  <a:cubicBezTo>
                    <a:pt x="20925" y="6113"/>
                    <a:pt x="20835" y="6129"/>
                    <a:pt x="20739" y="6164"/>
                  </a:cubicBezTo>
                  <a:cubicBezTo>
                    <a:pt x="20462" y="6262"/>
                    <a:pt x="20217" y="6376"/>
                    <a:pt x="19956" y="6506"/>
                  </a:cubicBezTo>
                  <a:cubicBezTo>
                    <a:pt x="18978" y="6979"/>
                    <a:pt x="17967" y="7436"/>
                    <a:pt x="16989" y="7908"/>
                  </a:cubicBezTo>
                  <a:cubicBezTo>
                    <a:pt x="16896" y="7955"/>
                    <a:pt x="16823" y="7979"/>
                    <a:pt x="16763" y="7979"/>
                  </a:cubicBezTo>
                  <a:cubicBezTo>
                    <a:pt x="16654" y="7979"/>
                    <a:pt x="16584" y="7902"/>
                    <a:pt x="16500" y="7745"/>
                  </a:cubicBezTo>
                  <a:cubicBezTo>
                    <a:pt x="16141" y="7077"/>
                    <a:pt x="15766" y="6376"/>
                    <a:pt x="15424" y="5691"/>
                  </a:cubicBezTo>
                  <a:cubicBezTo>
                    <a:pt x="14707" y="4322"/>
                    <a:pt x="14609" y="4648"/>
                    <a:pt x="15929" y="3898"/>
                  </a:cubicBezTo>
                  <a:cubicBezTo>
                    <a:pt x="16467" y="3604"/>
                    <a:pt x="17022" y="3344"/>
                    <a:pt x="17543" y="3066"/>
                  </a:cubicBezTo>
                  <a:cubicBezTo>
                    <a:pt x="17755" y="2952"/>
                    <a:pt x="17951" y="2838"/>
                    <a:pt x="18000" y="2577"/>
                  </a:cubicBezTo>
                  <a:cubicBezTo>
                    <a:pt x="18049" y="2300"/>
                    <a:pt x="17788" y="2039"/>
                    <a:pt x="17511" y="2007"/>
                  </a:cubicBezTo>
                  <a:cubicBezTo>
                    <a:pt x="17481" y="2003"/>
                    <a:pt x="17452" y="2002"/>
                    <a:pt x="17424" y="2002"/>
                  </a:cubicBezTo>
                  <a:cubicBezTo>
                    <a:pt x="17182" y="2002"/>
                    <a:pt x="16967" y="2117"/>
                    <a:pt x="16777" y="2219"/>
                  </a:cubicBezTo>
                  <a:cubicBezTo>
                    <a:pt x="16158" y="2545"/>
                    <a:pt x="15571" y="2871"/>
                    <a:pt x="14951" y="3197"/>
                  </a:cubicBezTo>
                  <a:cubicBezTo>
                    <a:pt x="14691" y="3337"/>
                    <a:pt x="14544" y="3417"/>
                    <a:pt x="14435" y="3417"/>
                  </a:cubicBezTo>
                  <a:cubicBezTo>
                    <a:pt x="14291" y="3417"/>
                    <a:pt x="14215" y="3277"/>
                    <a:pt x="14038" y="2952"/>
                  </a:cubicBezTo>
                  <a:cubicBezTo>
                    <a:pt x="13647" y="2267"/>
                    <a:pt x="13288" y="1550"/>
                    <a:pt x="12897" y="833"/>
                  </a:cubicBezTo>
                  <a:cubicBezTo>
                    <a:pt x="12799" y="637"/>
                    <a:pt x="12701" y="425"/>
                    <a:pt x="12555" y="246"/>
                  </a:cubicBezTo>
                  <a:cubicBezTo>
                    <a:pt x="12436" y="84"/>
                    <a:pt x="12274" y="1"/>
                    <a:pt x="12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grpSp>
        <p:nvGrpSpPr>
          <p:cNvPr id="223" name="Google Shape;223;p10"/>
          <p:cNvGrpSpPr/>
          <p:nvPr/>
        </p:nvGrpSpPr>
        <p:grpSpPr>
          <a:xfrm>
            <a:off x="1223773" y="-383986"/>
            <a:ext cx="6888655" cy="1610059"/>
            <a:chOff x="1223773" y="-383986"/>
            <a:chExt cx="6888655" cy="1610059"/>
          </a:xfrm>
        </p:grpSpPr>
        <p:sp>
          <p:nvSpPr>
            <p:cNvPr id="224" name="Google Shape;224;p10"/>
            <p:cNvSpPr/>
            <p:nvPr/>
          </p:nvSpPr>
          <p:spPr>
            <a:xfrm flipH="1">
              <a:off x="1935692" y="83688"/>
              <a:ext cx="491444" cy="476618"/>
            </a:xfrm>
            <a:custGeom>
              <a:rect b="b" l="l" r="r" t="t"/>
              <a:pathLst>
                <a:path extrusionOk="0" h="12634" w="13027">
                  <a:moveTo>
                    <a:pt x="9852" y="0"/>
                  </a:moveTo>
                  <a:cubicBezTo>
                    <a:pt x="9743" y="0"/>
                    <a:pt x="9634" y="13"/>
                    <a:pt x="9522" y="37"/>
                  </a:cubicBezTo>
                  <a:cubicBezTo>
                    <a:pt x="9261" y="86"/>
                    <a:pt x="9016" y="183"/>
                    <a:pt x="8772" y="314"/>
                  </a:cubicBezTo>
                  <a:cubicBezTo>
                    <a:pt x="8071" y="689"/>
                    <a:pt x="7484" y="1145"/>
                    <a:pt x="7011" y="1781"/>
                  </a:cubicBezTo>
                  <a:cubicBezTo>
                    <a:pt x="6913" y="1928"/>
                    <a:pt x="6815" y="1993"/>
                    <a:pt x="6652" y="2009"/>
                  </a:cubicBezTo>
                  <a:cubicBezTo>
                    <a:pt x="6555" y="2030"/>
                    <a:pt x="6487" y="2044"/>
                    <a:pt x="6434" y="2044"/>
                  </a:cubicBezTo>
                  <a:cubicBezTo>
                    <a:pt x="6321" y="2044"/>
                    <a:pt x="6285" y="1977"/>
                    <a:pt x="6196" y="1765"/>
                  </a:cubicBezTo>
                  <a:cubicBezTo>
                    <a:pt x="6033" y="1406"/>
                    <a:pt x="5837" y="1113"/>
                    <a:pt x="5560" y="852"/>
                  </a:cubicBezTo>
                  <a:cubicBezTo>
                    <a:pt x="5430" y="705"/>
                    <a:pt x="5267" y="591"/>
                    <a:pt x="5055" y="542"/>
                  </a:cubicBezTo>
                  <a:cubicBezTo>
                    <a:pt x="4975" y="522"/>
                    <a:pt x="4897" y="512"/>
                    <a:pt x="4822" y="512"/>
                  </a:cubicBezTo>
                  <a:cubicBezTo>
                    <a:pt x="4526" y="512"/>
                    <a:pt x="4272" y="664"/>
                    <a:pt x="4142" y="950"/>
                  </a:cubicBezTo>
                  <a:cubicBezTo>
                    <a:pt x="4060" y="1145"/>
                    <a:pt x="4011" y="1374"/>
                    <a:pt x="4044" y="1602"/>
                  </a:cubicBezTo>
                  <a:cubicBezTo>
                    <a:pt x="4093" y="1961"/>
                    <a:pt x="4174" y="2352"/>
                    <a:pt x="4337" y="2694"/>
                  </a:cubicBezTo>
                  <a:cubicBezTo>
                    <a:pt x="4419" y="2825"/>
                    <a:pt x="4484" y="2955"/>
                    <a:pt x="4549" y="3085"/>
                  </a:cubicBezTo>
                  <a:cubicBezTo>
                    <a:pt x="4614" y="3183"/>
                    <a:pt x="4582" y="3265"/>
                    <a:pt x="4533" y="3379"/>
                  </a:cubicBezTo>
                  <a:cubicBezTo>
                    <a:pt x="4504" y="3426"/>
                    <a:pt x="4470" y="3452"/>
                    <a:pt x="4431" y="3452"/>
                  </a:cubicBezTo>
                  <a:cubicBezTo>
                    <a:pt x="4402" y="3452"/>
                    <a:pt x="4371" y="3439"/>
                    <a:pt x="4337" y="3411"/>
                  </a:cubicBezTo>
                  <a:cubicBezTo>
                    <a:pt x="4158" y="3265"/>
                    <a:pt x="3979" y="3134"/>
                    <a:pt x="3750" y="3020"/>
                  </a:cubicBezTo>
                  <a:cubicBezTo>
                    <a:pt x="3535" y="2922"/>
                    <a:pt x="3325" y="2872"/>
                    <a:pt x="3114" y="2872"/>
                  </a:cubicBezTo>
                  <a:cubicBezTo>
                    <a:pt x="2942" y="2872"/>
                    <a:pt x="2769" y="2905"/>
                    <a:pt x="2593" y="2971"/>
                  </a:cubicBezTo>
                  <a:cubicBezTo>
                    <a:pt x="2055" y="3151"/>
                    <a:pt x="1875" y="3705"/>
                    <a:pt x="2169" y="4161"/>
                  </a:cubicBezTo>
                  <a:cubicBezTo>
                    <a:pt x="2218" y="4276"/>
                    <a:pt x="2299" y="4373"/>
                    <a:pt x="2381" y="4455"/>
                  </a:cubicBezTo>
                  <a:lnTo>
                    <a:pt x="3066" y="5123"/>
                  </a:lnTo>
                  <a:cubicBezTo>
                    <a:pt x="3180" y="5254"/>
                    <a:pt x="3343" y="5352"/>
                    <a:pt x="3424" y="5515"/>
                  </a:cubicBezTo>
                  <a:cubicBezTo>
                    <a:pt x="3401" y="5519"/>
                    <a:pt x="3377" y="5520"/>
                    <a:pt x="3355" y="5520"/>
                  </a:cubicBezTo>
                  <a:cubicBezTo>
                    <a:pt x="3189" y="5520"/>
                    <a:pt x="3046" y="5425"/>
                    <a:pt x="2903" y="5368"/>
                  </a:cubicBezTo>
                  <a:cubicBezTo>
                    <a:pt x="2625" y="5270"/>
                    <a:pt x="2348" y="5140"/>
                    <a:pt x="2055" y="5107"/>
                  </a:cubicBezTo>
                  <a:cubicBezTo>
                    <a:pt x="1965" y="5092"/>
                    <a:pt x="1877" y="5085"/>
                    <a:pt x="1792" y="5085"/>
                  </a:cubicBezTo>
                  <a:cubicBezTo>
                    <a:pt x="1401" y="5085"/>
                    <a:pt x="1064" y="5239"/>
                    <a:pt x="783" y="5547"/>
                  </a:cubicBezTo>
                  <a:cubicBezTo>
                    <a:pt x="653" y="5710"/>
                    <a:pt x="555" y="5906"/>
                    <a:pt x="473" y="6085"/>
                  </a:cubicBezTo>
                  <a:cubicBezTo>
                    <a:pt x="180" y="6754"/>
                    <a:pt x="49" y="7455"/>
                    <a:pt x="1" y="8156"/>
                  </a:cubicBezTo>
                  <a:cubicBezTo>
                    <a:pt x="1" y="8351"/>
                    <a:pt x="17" y="8514"/>
                    <a:pt x="66" y="8694"/>
                  </a:cubicBezTo>
                  <a:cubicBezTo>
                    <a:pt x="141" y="9027"/>
                    <a:pt x="385" y="9219"/>
                    <a:pt x="733" y="9219"/>
                  </a:cubicBezTo>
                  <a:cubicBezTo>
                    <a:pt x="760" y="9219"/>
                    <a:pt x="787" y="9218"/>
                    <a:pt x="816" y="9215"/>
                  </a:cubicBezTo>
                  <a:cubicBezTo>
                    <a:pt x="946" y="9215"/>
                    <a:pt x="1044" y="9183"/>
                    <a:pt x="1142" y="9134"/>
                  </a:cubicBezTo>
                  <a:lnTo>
                    <a:pt x="1631" y="8889"/>
                  </a:lnTo>
                  <a:cubicBezTo>
                    <a:pt x="1859" y="8775"/>
                    <a:pt x="2055" y="8645"/>
                    <a:pt x="2299" y="8563"/>
                  </a:cubicBezTo>
                  <a:cubicBezTo>
                    <a:pt x="2321" y="8563"/>
                    <a:pt x="2343" y="8556"/>
                    <a:pt x="2360" y="8556"/>
                  </a:cubicBezTo>
                  <a:cubicBezTo>
                    <a:pt x="2368" y="8556"/>
                    <a:pt x="2375" y="8558"/>
                    <a:pt x="2381" y="8563"/>
                  </a:cubicBezTo>
                  <a:cubicBezTo>
                    <a:pt x="2446" y="8612"/>
                    <a:pt x="2381" y="8645"/>
                    <a:pt x="2365" y="8677"/>
                  </a:cubicBezTo>
                  <a:cubicBezTo>
                    <a:pt x="2185" y="8873"/>
                    <a:pt x="2006" y="9085"/>
                    <a:pt x="1810" y="9297"/>
                  </a:cubicBezTo>
                  <a:cubicBezTo>
                    <a:pt x="1386" y="9770"/>
                    <a:pt x="1060" y="10308"/>
                    <a:pt x="832" y="10911"/>
                  </a:cubicBezTo>
                  <a:cubicBezTo>
                    <a:pt x="734" y="11172"/>
                    <a:pt x="702" y="11465"/>
                    <a:pt x="734" y="11743"/>
                  </a:cubicBezTo>
                  <a:cubicBezTo>
                    <a:pt x="808" y="12263"/>
                    <a:pt x="1235" y="12634"/>
                    <a:pt x="1742" y="12634"/>
                  </a:cubicBezTo>
                  <a:cubicBezTo>
                    <a:pt x="1791" y="12634"/>
                    <a:pt x="1841" y="12630"/>
                    <a:pt x="1892" y="12623"/>
                  </a:cubicBezTo>
                  <a:cubicBezTo>
                    <a:pt x="2120" y="12590"/>
                    <a:pt x="2348" y="12525"/>
                    <a:pt x="2544" y="12427"/>
                  </a:cubicBezTo>
                  <a:cubicBezTo>
                    <a:pt x="3163" y="12117"/>
                    <a:pt x="3734" y="11743"/>
                    <a:pt x="4239" y="11253"/>
                  </a:cubicBezTo>
                  <a:cubicBezTo>
                    <a:pt x="4370" y="11156"/>
                    <a:pt x="4468" y="11041"/>
                    <a:pt x="4566" y="10911"/>
                  </a:cubicBezTo>
                  <a:cubicBezTo>
                    <a:pt x="4614" y="10878"/>
                    <a:pt x="4647" y="10830"/>
                    <a:pt x="4712" y="10830"/>
                  </a:cubicBezTo>
                  <a:cubicBezTo>
                    <a:pt x="4859" y="10830"/>
                    <a:pt x="4989" y="10878"/>
                    <a:pt x="5120" y="10960"/>
                  </a:cubicBezTo>
                  <a:cubicBezTo>
                    <a:pt x="5234" y="11041"/>
                    <a:pt x="5218" y="11156"/>
                    <a:pt x="5218" y="11253"/>
                  </a:cubicBezTo>
                  <a:cubicBezTo>
                    <a:pt x="5234" y="11319"/>
                    <a:pt x="5234" y="11400"/>
                    <a:pt x="5234" y="11465"/>
                  </a:cubicBezTo>
                  <a:cubicBezTo>
                    <a:pt x="5283" y="11857"/>
                    <a:pt x="5462" y="12183"/>
                    <a:pt x="5756" y="12444"/>
                  </a:cubicBezTo>
                  <a:cubicBezTo>
                    <a:pt x="5897" y="12572"/>
                    <a:pt x="6061" y="12633"/>
                    <a:pt x="6220" y="12633"/>
                  </a:cubicBezTo>
                  <a:cubicBezTo>
                    <a:pt x="6445" y="12633"/>
                    <a:pt x="6658" y="12510"/>
                    <a:pt x="6783" y="12281"/>
                  </a:cubicBezTo>
                  <a:cubicBezTo>
                    <a:pt x="6864" y="12134"/>
                    <a:pt x="6930" y="11971"/>
                    <a:pt x="6946" y="11808"/>
                  </a:cubicBezTo>
                  <a:cubicBezTo>
                    <a:pt x="7060" y="11253"/>
                    <a:pt x="7060" y="10715"/>
                    <a:pt x="6978" y="10161"/>
                  </a:cubicBezTo>
                  <a:cubicBezTo>
                    <a:pt x="6930" y="9982"/>
                    <a:pt x="6913" y="9770"/>
                    <a:pt x="6864" y="9590"/>
                  </a:cubicBezTo>
                  <a:cubicBezTo>
                    <a:pt x="6848" y="9444"/>
                    <a:pt x="6913" y="9330"/>
                    <a:pt x="7027" y="9248"/>
                  </a:cubicBezTo>
                  <a:cubicBezTo>
                    <a:pt x="7114" y="9186"/>
                    <a:pt x="7212" y="9155"/>
                    <a:pt x="7309" y="9155"/>
                  </a:cubicBezTo>
                  <a:cubicBezTo>
                    <a:pt x="7467" y="9155"/>
                    <a:pt x="7621" y="9239"/>
                    <a:pt x="7712" y="9411"/>
                  </a:cubicBezTo>
                  <a:cubicBezTo>
                    <a:pt x="7761" y="9509"/>
                    <a:pt x="7810" y="9623"/>
                    <a:pt x="7875" y="9737"/>
                  </a:cubicBezTo>
                  <a:cubicBezTo>
                    <a:pt x="8054" y="10145"/>
                    <a:pt x="8283" y="10503"/>
                    <a:pt x="8560" y="10846"/>
                  </a:cubicBezTo>
                  <a:cubicBezTo>
                    <a:pt x="8739" y="11058"/>
                    <a:pt x="8935" y="11237"/>
                    <a:pt x="9147" y="11400"/>
                  </a:cubicBezTo>
                  <a:cubicBezTo>
                    <a:pt x="9342" y="11531"/>
                    <a:pt x="9505" y="11612"/>
                    <a:pt x="9701" y="11661"/>
                  </a:cubicBezTo>
                  <a:cubicBezTo>
                    <a:pt x="9804" y="11691"/>
                    <a:pt x="9903" y="11706"/>
                    <a:pt x="9996" y="11706"/>
                  </a:cubicBezTo>
                  <a:cubicBezTo>
                    <a:pt x="10405" y="11706"/>
                    <a:pt x="10705" y="11425"/>
                    <a:pt x="10745" y="10960"/>
                  </a:cubicBezTo>
                  <a:lnTo>
                    <a:pt x="10745" y="10650"/>
                  </a:lnTo>
                  <a:cubicBezTo>
                    <a:pt x="10696" y="9982"/>
                    <a:pt x="10516" y="9330"/>
                    <a:pt x="10206" y="8710"/>
                  </a:cubicBezTo>
                  <a:cubicBezTo>
                    <a:pt x="9962" y="8237"/>
                    <a:pt x="9636" y="7813"/>
                    <a:pt x="9342" y="7390"/>
                  </a:cubicBezTo>
                  <a:cubicBezTo>
                    <a:pt x="9147" y="7129"/>
                    <a:pt x="8967" y="6884"/>
                    <a:pt x="8788" y="6607"/>
                  </a:cubicBezTo>
                  <a:cubicBezTo>
                    <a:pt x="8690" y="6477"/>
                    <a:pt x="8707" y="6444"/>
                    <a:pt x="8870" y="6362"/>
                  </a:cubicBezTo>
                  <a:cubicBezTo>
                    <a:pt x="9013" y="6295"/>
                    <a:pt x="9160" y="6262"/>
                    <a:pt x="9312" y="6262"/>
                  </a:cubicBezTo>
                  <a:cubicBezTo>
                    <a:pt x="9454" y="6262"/>
                    <a:pt x="9600" y="6291"/>
                    <a:pt x="9750" y="6346"/>
                  </a:cubicBezTo>
                  <a:cubicBezTo>
                    <a:pt x="9995" y="6444"/>
                    <a:pt x="10206" y="6591"/>
                    <a:pt x="10402" y="6770"/>
                  </a:cubicBezTo>
                  <a:cubicBezTo>
                    <a:pt x="10598" y="6966"/>
                    <a:pt x="10810" y="7145"/>
                    <a:pt x="11054" y="7308"/>
                  </a:cubicBezTo>
                  <a:cubicBezTo>
                    <a:pt x="11221" y="7433"/>
                    <a:pt x="11412" y="7511"/>
                    <a:pt x="11626" y="7511"/>
                  </a:cubicBezTo>
                  <a:cubicBezTo>
                    <a:pt x="11663" y="7511"/>
                    <a:pt x="11701" y="7508"/>
                    <a:pt x="11739" y="7504"/>
                  </a:cubicBezTo>
                  <a:cubicBezTo>
                    <a:pt x="12538" y="7471"/>
                    <a:pt x="13027" y="6721"/>
                    <a:pt x="12766" y="5955"/>
                  </a:cubicBezTo>
                  <a:cubicBezTo>
                    <a:pt x="12636" y="5612"/>
                    <a:pt x="12440" y="5352"/>
                    <a:pt x="12130" y="5140"/>
                  </a:cubicBezTo>
                  <a:cubicBezTo>
                    <a:pt x="11723" y="4879"/>
                    <a:pt x="11299" y="4732"/>
                    <a:pt x="10826" y="4699"/>
                  </a:cubicBezTo>
                  <a:cubicBezTo>
                    <a:pt x="10402" y="4651"/>
                    <a:pt x="10027" y="4406"/>
                    <a:pt x="9636" y="4227"/>
                  </a:cubicBezTo>
                  <a:cubicBezTo>
                    <a:pt x="9473" y="4161"/>
                    <a:pt x="9375" y="3998"/>
                    <a:pt x="9342" y="3835"/>
                  </a:cubicBezTo>
                  <a:cubicBezTo>
                    <a:pt x="9277" y="3575"/>
                    <a:pt x="9408" y="3330"/>
                    <a:pt x="9685" y="3297"/>
                  </a:cubicBezTo>
                  <a:cubicBezTo>
                    <a:pt x="9807" y="3273"/>
                    <a:pt x="9925" y="3261"/>
                    <a:pt x="10043" y="3261"/>
                  </a:cubicBezTo>
                  <a:cubicBezTo>
                    <a:pt x="10162" y="3261"/>
                    <a:pt x="10280" y="3273"/>
                    <a:pt x="10402" y="3297"/>
                  </a:cubicBezTo>
                  <a:cubicBezTo>
                    <a:pt x="10533" y="3330"/>
                    <a:pt x="10679" y="3346"/>
                    <a:pt x="10826" y="3379"/>
                  </a:cubicBezTo>
                  <a:cubicBezTo>
                    <a:pt x="10853" y="3381"/>
                    <a:pt x="10881" y="3381"/>
                    <a:pt x="10908" y="3381"/>
                  </a:cubicBezTo>
                  <a:cubicBezTo>
                    <a:pt x="11157" y="3381"/>
                    <a:pt x="11401" y="3314"/>
                    <a:pt x="11592" y="3167"/>
                  </a:cubicBezTo>
                  <a:cubicBezTo>
                    <a:pt x="12032" y="2841"/>
                    <a:pt x="11967" y="2205"/>
                    <a:pt x="11462" y="1993"/>
                  </a:cubicBezTo>
                  <a:cubicBezTo>
                    <a:pt x="11299" y="1928"/>
                    <a:pt x="11152" y="1912"/>
                    <a:pt x="10989" y="1912"/>
                  </a:cubicBezTo>
                  <a:lnTo>
                    <a:pt x="10598" y="1912"/>
                  </a:lnTo>
                  <a:cubicBezTo>
                    <a:pt x="10663" y="1797"/>
                    <a:pt x="10696" y="1716"/>
                    <a:pt x="10728" y="1618"/>
                  </a:cubicBezTo>
                  <a:cubicBezTo>
                    <a:pt x="10810" y="1504"/>
                    <a:pt x="10859" y="1357"/>
                    <a:pt x="10908" y="1194"/>
                  </a:cubicBezTo>
                  <a:cubicBezTo>
                    <a:pt x="11022" y="770"/>
                    <a:pt x="10842" y="330"/>
                    <a:pt x="10418" y="135"/>
                  </a:cubicBezTo>
                  <a:cubicBezTo>
                    <a:pt x="10231" y="41"/>
                    <a:pt x="10043" y="0"/>
                    <a:pt x="9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" name="Google Shape;225;p10"/>
            <p:cNvGrpSpPr/>
            <p:nvPr/>
          </p:nvGrpSpPr>
          <p:grpSpPr>
            <a:xfrm>
              <a:off x="1223773" y="257284"/>
              <a:ext cx="711925" cy="690635"/>
              <a:chOff x="1868850" y="2910250"/>
              <a:chExt cx="332225" cy="322275"/>
            </a:xfrm>
          </p:grpSpPr>
          <p:sp>
            <p:nvSpPr>
              <p:cNvPr id="226" name="Google Shape;226;p10"/>
              <p:cNvSpPr/>
              <p:nvPr/>
            </p:nvSpPr>
            <p:spPr>
              <a:xfrm>
                <a:off x="1870075" y="2923575"/>
                <a:ext cx="325700" cy="304125"/>
              </a:xfrm>
              <a:custGeom>
                <a:rect b="b" l="l" r="r" t="t"/>
                <a:pathLst>
                  <a:path extrusionOk="0" h="12165" w="13028">
                    <a:moveTo>
                      <a:pt x="6928" y="1"/>
                    </a:moveTo>
                    <a:cubicBezTo>
                      <a:pt x="6828" y="1"/>
                      <a:pt x="6726" y="34"/>
                      <a:pt x="6636" y="104"/>
                    </a:cubicBezTo>
                    <a:cubicBezTo>
                      <a:pt x="6539" y="185"/>
                      <a:pt x="6473" y="283"/>
                      <a:pt x="6424" y="381"/>
                    </a:cubicBezTo>
                    <a:cubicBezTo>
                      <a:pt x="6294" y="625"/>
                      <a:pt x="6147" y="870"/>
                      <a:pt x="6049" y="1147"/>
                    </a:cubicBezTo>
                    <a:cubicBezTo>
                      <a:pt x="5854" y="1669"/>
                      <a:pt x="5658" y="2207"/>
                      <a:pt x="5463" y="2728"/>
                    </a:cubicBezTo>
                    <a:cubicBezTo>
                      <a:pt x="5414" y="2810"/>
                      <a:pt x="5414" y="2908"/>
                      <a:pt x="5332" y="2973"/>
                    </a:cubicBezTo>
                    <a:cubicBezTo>
                      <a:pt x="5251" y="2957"/>
                      <a:pt x="5234" y="2891"/>
                      <a:pt x="5202" y="2826"/>
                    </a:cubicBezTo>
                    <a:cubicBezTo>
                      <a:pt x="5055" y="2631"/>
                      <a:pt x="4892" y="2402"/>
                      <a:pt x="4745" y="2207"/>
                    </a:cubicBezTo>
                    <a:cubicBezTo>
                      <a:pt x="4435" y="1750"/>
                      <a:pt x="4109" y="1326"/>
                      <a:pt x="3767" y="902"/>
                    </a:cubicBezTo>
                    <a:cubicBezTo>
                      <a:pt x="3669" y="756"/>
                      <a:pt x="3571" y="625"/>
                      <a:pt x="3408" y="544"/>
                    </a:cubicBezTo>
                    <a:cubicBezTo>
                      <a:pt x="3327" y="501"/>
                      <a:pt x="3244" y="480"/>
                      <a:pt x="3165" y="480"/>
                    </a:cubicBezTo>
                    <a:cubicBezTo>
                      <a:pt x="2946" y="480"/>
                      <a:pt x="2760" y="638"/>
                      <a:pt x="2724" y="902"/>
                    </a:cubicBezTo>
                    <a:cubicBezTo>
                      <a:pt x="2707" y="1066"/>
                      <a:pt x="2724" y="1196"/>
                      <a:pt x="2772" y="1359"/>
                    </a:cubicBezTo>
                    <a:cubicBezTo>
                      <a:pt x="2887" y="1799"/>
                      <a:pt x="2984" y="2239"/>
                      <a:pt x="3115" y="2663"/>
                    </a:cubicBezTo>
                    <a:lnTo>
                      <a:pt x="3490" y="4016"/>
                    </a:lnTo>
                    <a:cubicBezTo>
                      <a:pt x="3522" y="4114"/>
                      <a:pt x="3604" y="4212"/>
                      <a:pt x="3506" y="4294"/>
                    </a:cubicBezTo>
                    <a:cubicBezTo>
                      <a:pt x="3489" y="4306"/>
                      <a:pt x="3471" y="4311"/>
                      <a:pt x="3450" y="4311"/>
                    </a:cubicBezTo>
                    <a:cubicBezTo>
                      <a:pt x="3392" y="4311"/>
                      <a:pt x="3322" y="4269"/>
                      <a:pt x="3262" y="4245"/>
                    </a:cubicBezTo>
                    <a:cubicBezTo>
                      <a:pt x="2609" y="4000"/>
                      <a:pt x="1957" y="3853"/>
                      <a:pt x="1289" y="3756"/>
                    </a:cubicBezTo>
                    <a:cubicBezTo>
                      <a:pt x="1150" y="3731"/>
                      <a:pt x="1020" y="3719"/>
                      <a:pt x="891" y="3719"/>
                    </a:cubicBezTo>
                    <a:cubicBezTo>
                      <a:pt x="763" y="3719"/>
                      <a:pt x="637" y="3731"/>
                      <a:pt x="506" y="3756"/>
                    </a:cubicBezTo>
                    <a:cubicBezTo>
                      <a:pt x="311" y="3772"/>
                      <a:pt x="148" y="3870"/>
                      <a:pt x="82" y="4082"/>
                    </a:cubicBezTo>
                    <a:cubicBezTo>
                      <a:pt x="1" y="4277"/>
                      <a:pt x="99" y="4440"/>
                      <a:pt x="245" y="4587"/>
                    </a:cubicBezTo>
                    <a:cubicBezTo>
                      <a:pt x="327" y="4685"/>
                      <a:pt x="441" y="4766"/>
                      <a:pt x="555" y="4848"/>
                    </a:cubicBezTo>
                    <a:cubicBezTo>
                      <a:pt x="963" y="5158"/>
                      <a:pt x="1403" y="5484"/>
                      <a:pt x="1859" y="5745"/>
                    </a:cubicBezTo>
                    <a:cubicBezTo>
                      <a:pt x="2186" y="5924"/>
                      <a:pt x="2479" y="6136"/>
                      <a:pt x="2772" y="6380"/>
                    </a:cubicBezTo>
                    <a:cubicBezTo>
                      <a:pt x="3001" y="6560"/>
                      <a:pt x="3001" y="6576"/>
                      <a:pt x="2838" y="6821"/>
                    </a:cubicBezTo>
                    <a:cubicBezTo>
                      <a:pt x="2430" y="7456"/>
                      <a:pt x="2039" y="8092"/>
                      <a:pt x="1664" y="8744"/>
                    </a:cubicBezTo>
                    <a:cubicBezTo>
                      <a:pt x="1484" y="9070"/>
                      <a:pt x="1305" y="9380"/>
                      <a:pt x="1142" y="9706"/>
                    </a:cubicBezTo>
                    <a:cubicBezTo>
                      <a:pt x="1077" y="9820"/>
                      <a:pt x="1012" y="9967"/>
                      <a:pt x="1012" y="10114"/>
                    </a:cubicBezTo>
                    <a:cubicBezTo>
                      <a:pt x="1012" y="10404"/>
                      <a:pt x="1193" y="10578"/>
                      <a:pt x="1451" y="10578"/>
                    </a:cubicBezTo>
                    <a:cubicBezTo>
                      <a:pt x="1483" y="10578"/>
                      <a:pt x="1516" y="10576"/>
                      <a:pt x="1550" y="10570"/>
                    </a:cubicBezTo>
                    <a:cubicBezTo>
                      <a:pt x="1615" y="10570"/>
                      <a:pt x="1648" y="10554"/>
                      <a:pt x="1713" y="10538"/>
                    </a:cubicBezTo>
                    <a:lnTo>
                      <a:pt x="2137" y="10358"/>
                    </a:lnTo>
                    <a:cubicBezTo>
                      <a:pt x="2528" y="10163"/>
                      <a:pt x="2870" y="9935"/>
                      <a:pt x="3213" y="9657"/>
                    </a:cubicBezTo>
                    <a:cubicBezTo>
                      <a:pt x="3588" y="9397"/>
                      <a:pt x="3930" y="9136"/>
                      <a:pt x="4272" y="8875"/>
                    </a:cubicBezTo>
                    <a:cubicBezTo>
                      <a:pt x="4354" y="8810"/>
                      <a:pt x="4435" y="8728"/>
                      <a:pt x="4550" y="8728"/>
                    </a:cubicBezTo>
                    <a:cubicBezTo>
                      <a:pt x="4582" y="8761"/>
                      <a:pt x="4582" y="8826"/>
                      <a:pt x="4517" y="8859"/>
                    </a:cubicBezTo>
                    <a:cubicBezTo>
                      <a:pt x="4501" y="9152"/>
                      <a:pt x="4501" y="9429"/>
                      <a:pt x="4484" y="9723"/>
                    </a:cubicBezTo>
                    <a:cubicBezTo>
                      <a:pt x="4468" y="10277"/>
                      <a:pt x="4419" y="10815"/>
                      <a:pt x="4501" y="11369"/>
                    </a:cubicBezTo>
                    <a:cubicBezTo>
                      <a:pt x="4517" y="11516"/>
                      <a:pt x="4550" y="11663"/>
                      <a:pt x="4598" y="11793"/>
                    </a:cubicBezTo>
                    <a:cubicBezTo>
                      <a:pt x="4715" y="12037"/>
                      <a:pt x="4908" y="12164"/>
                      <a:pt x="5114" y="12164"/>
                    </a:cubicBezTo>
                    <a:cubicBezTo>
                      <a:pt x="5253" y="12164"/>
                      <a:pt x="5397" y="12107"/>
                      <a:pt x="5528" y="11989"/>
                    </a:cubicBezTo>
                    <a:lnTo>
                      <a:pt x="5707" y="11744"/>
                    </a:lnTo>
                    <a:cubicBezTo>
                      <a:pt x="5821" y="11581"/>
                      <a:pt x="5935" y="11418"/>
                      <a:pt x="6017" y="11255"/>
                    </a:cubicBezTo>
                    <a:cubicBezTo>
                      <a:pt x="6376" y="10538"/>
                      <a:pt x="6767" y="9837"/>
                      <a:pt x="7125" y="9152"/>
                    </a:cubicBezTo>
                    <a:cubicBezTo>
                      <a:pt x="7191" y="9038"/>
                      <a:pt x="7272" y="8924"/>
                      <a:pt x="7337" y="8810"/>
                    </a:cubicBezTo>
                    <a:cubicBezTo>
                      <a:pt x="7357" y="8770"/>
                      <a:pt x="7389" y="8749"/>
                      <a:pt x="7425" y="8749"/>
                    </a:cubicBezTo>
                    <a:cubicBezTo>
                      <a:pt x="7449" y="8749"/>
                      <a:pt x="7475" y="8758"/>
                      <a:pt x="7500" y="8777"/>
                    </a:cubicBezTo>
                    <a:cubicBezTo>
                      <a:pt x="7566" y="8826"/>
                      <a:pt x="7598" y="8891"/>
                      <a:pt x="7647" y="8924"/>
                    </a:cubicBezTo>
                    <a:cubicBezTo>
                      <a:pt x="7990" y="9299"/>
                      <a:pt x="8332" y="9657"/>
                      <a:pt x="8674" y="10000"/>
                    </a:cubicBezTo>
                    <a:cubicBezTo>
                      <a:pt x="8968" y="10310"/>
                      <a:pt x="9294" y="10554"/>
                      <a:pt x="9620" y="10799"/>
                    </a:cubicBezTo>
                    <a:cubicBezTo>
                      <a:pt x="9783" y="10929"/>
                      <a:pt x="9979" y="11027"/>
                      <a:pt x="10191" y="11092"/>
                    </a:cubicBezTo>
                    <a:cubicBezTo>
                      <a:pt x="10248" y="11104"/>
                      <a:pt x="10314" y="11115"/>
                      <a:pt x="10376" y="11115"/>
                    </a:cubicBezTo>
                    <a:cubicBezTo>
                      <a:pt x="10402" y="11115"/>
                      <a:pt x="10428" y="11113"/>
                      <a:pt x="10451" y="11108"/>
                    </a:cubicBezTo>
                    <a:cubicBezTo>
                      <a:pt x="10712" y="11059"/>
                      <a:pt x="10908" y="10880"/>
                      <a:pt x="10924" y="10603"/>
                    </a:cubicBezTo>
                    <a:cubicBezTo>
                      <a:pt x="10940" y="10375"/>
                      <a:pt x="10908" y="10146"/>
                      <a:pt x="10794" y="9951"/>
                    </a:cubicBezTo>
                    <a:cubicBezTo>
                      <a:pt x="10614" y="9543"/>
                      <a:pt x="10370" y="9136"/>
                      <a:pt x="10125" y="8744"/>
                    </a:cubicBezTo>
                    <a:cubicBezTo>
                      <a:pt x="9946" y="8435"/>
                      <a:pt x="9734" y="8125"/>
                      <a:pt x="9555" y="7831"/>
                    </a:cubicBezTo>
                    <a:cubicBezTo>
                      <a:pt x="9489" y="7750"/>
                      <a:pt x="9457" y="7668"/>
                      <a:pt x="9408" y="7554"/>
                    </a:cubicBezTo>
                    <a:cubicBezTo>
                      <a:pt x="9359" y="7424"/>
                      <a:pt x="9375" y="7375"/>
                      <a:pt x="9489" y="7359"/>
                    </a:cubicBezTo>
                    <a:cubicBezTo>
                      <a:pt x="9555" y="7359"/>
                      <a:pt x="9604" y="7342"/>
                      <a:pt x="9636" y="7342"/>
                    </a:cubicBezTo>
                    <a:cubicBezTo>
                      <a:pt x="10093" y="7261"/>
                      <a:pt x="10549" y="7179"/>
                      <a:pt x="11006" y="7065"/>
                    </a:cubicBezTo>
                    <a:cubicBezTo>
                      <a:pt x="11397" y="6984"/>
                      <a:pt x="11805" y="6886"/>
                      <a:pt x="12180" y="6804"/>
                    </a:cubicBezTo>
                    <a:cubicBezTo>
                      <a:pt x="12375" y="6772"/>
                      <a:pt x="12538" y="6706"/>
                      <a:pt x="12669" y="6576"/>
                    </a:cubicBezTo>
                    <a:cubicBezTo>
                      <a:pt x="13027" y="6299"/>
                      <a:pt x="12995" y="5842"/>
                      <a:pt x="12620" y="5630"/>
                    </a:cubicBezTo>
                    <a:cubicBezTo>
                      <a:pt x="12489" y="5549"/>
                      <a:pt x="12343" y="5516"/>
                      <a:pt x="12228" y="5484"/>
                    </a:cubicBezTo>
                    <a:cubicBezTo>
                      <a:pt x="11690" y="5353"/>
                      <a:pt x="11152" y="5223"/>
                      <a:pt x="10614" y="5092"/>
                    </a:cubicBezTo>
                    <a:cubicBezTo>
                      <a:pt x="10288" y="5011"/>
                      <a:pt x="9979" y="4929"/>
                      <a:pt x="9653" y="4848"/>
                    </a:cubicBezTo>
                    <a:cubicBezTo>
                      <a:pt x="9571" y="4848"/>
                      <a:pt x="9555" y="4766"/>
                      <a:pt x="9604" y="4734"/>
                    </a:cubicBezTo>
                    <a:cubicBezTo>
                      <a:pt x="9701" y="4587"/>
                      <a:pt x="9799" y="4440"/>
                      <a:pt x="9930" y="4294"/>
                    </a:cubicBezTo>
                    <a:cubicBezTo>
                      <a:pt x="10386" y="3723"/>
                      <a:pt x="10875" y="3185"/>
                      <a:pt x="11315" y="2582"/>
                    </a:cubicBezTo>
                    <a:cubicBezTo>
                      <a:pt x="11413" y="2468"/>
                      <a:pt x="11495" y="2337"/>
                      <a:pt x="11576" y="2207"/>
                    </a:cubicBezTo>
                    <a:cubicBezTo>
                      <a:pt x="11642" y="2093"/>
                      <a:pt x="11674" y="1995"/>
                      <a:pt x="11674" y="1881"/>
                    </a:cubicBezTo>
                    <a:cubicBezTo>
                      <a:pt x="11688" y="1600"/>
                      <a:pt x="11496" y="1391"/>
                      <a:pt x="11234" y="1391"/>
                    </a:cubicBezTo>
                    <a:cubicBezTo>
                      <a:pt x="11192" y="1391"/>
                      <a:pt x="11149" y="1397"/>
                      <a:pt x="11104" y="1408"/>
                    </a:cubicBezTo>
                    <a:cubicBezTo>
                      <a:pt x="10957" y="1440"/>
                      <a:pt x="10859" y="1506"/>
                      <a:pt x="10745" y="1587"/>
                    </a:cubicBezTo>
                    <a:cubicBezTo>
                      <a:pt x="10305" y="1848"/>
                      <a:pt x="9881" y="2125"/>
                      <a:pt x="9457" y="2402"/>
                    </a:cubicBezTo>
                    <a:cubicBezTo>
                      <a:pt x="8984" y="2712"/>
                      <a:pt x="8511" y="3022"/>
                      <a:pt x="8006" y="3283"/>
                    </a:cubicBezTo>
                    <a:cubicBezTo>
                      <a:pt x="7946" y="3312"/>
                      <a:pt x="7874" y="3383"/>
                      <a:pt x="7775" y="3383"/>
                    </a:cubicBezTo>
                    <a:cubicBezTo>
                      <a:pt x="7765" y="3383"/>
                      <a:pt x="7755" y="3382"/>
                      <a:pt x="7745" y="3381"/>
                    </a:cubicBezTo>
                    <a:cubicBezTo>
                      <a:pt x="7729" y="3120"/>
                      <a:pt x="7680" y="2875"/>
                      <a:pt x="7680" y="2614"/>
                    </a:cubicBezTo>
                    <a:cubicBezTo>
                      <a:pt x="7680" y="2207"/>
                      <a:pt x="7647" y="1799"/>
                      <a:pt x="7598" y="1392"/>
                    </a:cubicBezTo>
                    <a:cubicBezTo>
                      <a:pt x="7566" y="1114"/>
                      <a:pt x="7517" y="854"/>
                      <a:pt x="7452" y="593"/>
                    </a:cubicBezTo>
                    <a:cubicBezTo>
                      <a:pt x="7435" y="446"/>
                      <a:pt x="7370" y="299"/>
                      <a:pt x="7289" y="185"/>
                    </a:cubicBezTo>
                    <a:cubicBezTo>
                      <a:pt x="7195" y="63"/>
                      <a:pt x="7063" y="1"/>
                      <a:pt x="69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0"/>
              <p:cNvSpPr/>
              <p:nvPr/>
            </p:nvSpPr>
            <p:spPr>
              <a:xfrm>
                <a:off x="1888425" y="2957950"/>
                <a:ext cx="26525" cy="29075"/>
              </a:xfrm>
              <a:custGeom>
                <a:rect b="b" l="l" r="r" t="t"/>
                <a:pathLst>
                  <a:path extrusionOk="0" h="1163" w="1061">
                    <a:moveTo>
                      <a:pt x="115" y="0"/>
                    </a:moveTo>
                    <a:cubicBezTo>
                      <a:pt x="66" y="17"/>
                      <a:pt x="17" y="33"/>
                      <a:pt x="1" y="82"/>
                    </a:cubicBezTo>
                    <a:lnTo>
                      <a:pt x="1" y="180"/>
                    </a:lnTo>
                    <a:cubicBezTo>
                      <a:pt x="17" y="196"/>
                      <a:pt x="33" y="245"/>
                      <a:pt x="66" y="261"/>
                    </a:cubicBezTo>
                    <a:cubicBezTo>
                      <a:pt x="278" y="522"/>
                      <a:pt x="490" y="767"/>
                      <a:pt x="718" y="1027"/>
                    </a:cubicBezTo>
                    <a:cubicBezTo>
                      <a:pt x="750" y="1076"/>
                      <a:pt x="799" y="1109"/>
                      <a:pt x="832" y="1142"/>
                    </a:cubicBezTo>
                    <a:cubicBezTo>
                      <a:pt x="859" y="1155"/>
                      <a:pt x="886" y="1163"/>
                      <a:pt x="912" y="1163"/>
                    </a:cubicBezTo>
                    <a:cubicBezTo>
                      <a:pt x="948" y="1163"/>
                      <a:pt x="983" y="1147"/>
                      <a:pt x="1011" y="1109"/>
                    </a:cubicBezTo>
                    <a:cubicBezTo>
                      <a:pt x="1060" y="1060"/>
                      <a:pt x="1044" y="995"/>
                      <a:pt x="995" y="946"/>
                    </a:cubicBezTo>
                    <a:cubicBezTo>
                      <a:pt x="750" y="652"/>
                      <a:pt x="506" y="359"/>
                      <a:pt x="261" y="82"/>
                    </a:cubicBezTo>
                    <a:cubicBezTo>
                      <a:pt x="229" y="33"/>
                      <a:pt x="180" y="0"/>
                      <a:pt x="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0"/>
              <p:cNvSpPr/>
              <p:nvPr/>
            </p:nvSpPr>
            <p:spPr>
              <a:xfrm>
                <a:off x="2159075" y="3136825"/>
                <a:ext cx="25700" cy="29100"/>
              </a:xfrm>
              <a:custGeom>
                <a:rect b="b" l="l" r="r" t="t"/>
                <a:pathLst>
                  <a:path extrusionOk="0" h="1164" w="1028">
                    <a:moveTo>
                      <a:pt x="133" y="0"/>
                    </a:moveTo>
                    <a:cubicBezTo>
                      <a:pt x="101" y="0"/>
                      <a:pt x="72" y="12"/>
                      <a:pt x="49" y="35"/>
                    </a:cubicBezTo>
                    <a:cubicBezTo>
                      <a:pt x="16" y="68"/>
                      <a:pt x="0" y="133"/>
                      <a:pt x="33" y="182"/>
                    </a:cubicBezTo>
                    <a:cubicBezTo>
                      <a:pt x="98" y="280"/>
                      <a:pt x="179" y="394"/>
                      <a:pt x="261" y="508"/>
                    </a:cubicBezTo>
                    <a:cubicBezTo>
                      <a:pt x="375" y="671"/>
                      <a:pt x="505" y="801"/>
                      <a:pt x="620" y="964"/>
                    </a:cubicBezTo>
                    <a:cubicBezTo>
                      <a:pt x="685" y="1046"/>
                      <a:pt x="766" y="1111"/>
                      <a:pt x="864" y="1160"/>
                    </a:cubicBezTo>
                    <a:cubicBezTo>
                      <a:pt x="873" y="1162"/>
                      <a:pt x="881" y="1163"/>
                      <a:pt x="891" y="1163"/>
                    </a:cubicBezTo>
                    <a:cubicBezTo>
                      <a:pt x="953" y="1163"/>
                      <a:pt x="1027" y="1117"/>
                      <a:pt x="1027" y="1046"/>
                    </a:cubicBezTo>
                    <a:cubicBezTo>
                      <a:pt x="1027" y="1013"/>
                      <a:pt x="1011" y="948"/>
                      <a:pt x="946" y="948"/>
                    </a:cubicBezTo>
                    <a:cubicBezTo>
                      <a:pt x="734" y="720"/>
                      <a:pt x="554" y="475"/>
                      <a:pt x="375" y="231"/>
                    </a:cubicBezTo>
                    <a:cubicBezTo>
                      <a:pt x="359" y="214"/>
                      <a:pt x="326" y="182"/>
                      <a:pt x="293" y="133"/>
                    </a:cubicBezTo>
                    <a:cubicBezTo>
                      <a:pt x="277" y="117"/>
                      <a:pt x="261" y="68"/>
                      <a:pt x="245" y="51"/>
                    </a:cubicBezTo>
                    <a:cubicBezTo>
                      <a:pt x="210" y="16"/>
                      <a:pt x="170" y="0"/>
                      <a:pt x="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0"/>
              <p:cNvSpPr/>
              <p:nvPr/>
            </p:nvSpPr>
            <p:spPr>
              <a:xfrm>
                <a:off x="1994400" y="2910250"/>
                <a:ext cx="11850" cy="35900"/>
              </a:xfrm>
              <a:custGeom>
                <a:rect b="b" l="l" r="r" t="t"/>
                <a:pathLst>
                  <a:path extrusionOk="0" h="1436" w="474">
                    <a:moveTo>
                      <a:pt x="147" y="1"/>
                    </a:moveTo>
                    <a:cubicBezTo>
                      <a:pt x="98" y="1"/>
                      <a:pt x="66" y="33"/>
                      <a:pt x="33" y="66"/>
                    </a:cubicBezTo>
                    <a:cubicBezTo>
                      <a:pt x="0" y="131"/>
                      <a:pt x="0" y="213"/>
                      <a:pt x="17" y="278"/>
                    </a:cubicBezTo>
                    <a:cubicBezTo>
                      <a:pt x="82" y="571"/>
                      <a:pt x="115" y="865"/>
                      <a:pt x="180" y="1175"/>
                    </a:cubicBezTo>
                    <a:cubicBezTo>
                      <a:pt x="180" y="1256"/>
                      <a:pt x="196" y="1305"/>
                      <a:pt x="229" y="1370"/>
                    </a:cubicBezTo>
                    <a:cubicBezTo>
                      <a:pt x="245" y="1419"/>
                      <a:pt x="278" y="1435"/>
                      <a:pt x="326" y="1435"/>
                    </a:cubicBezTo>
                    <a:cubicBezTo>
                      <a:pt x="392" y="1435"/>
                      <a:pt x="408" y="1387"/>
                      <a:pt x="424" y="1354"/>
                    </a:cubicBezTo>
                    <a:cubicBezTo>
                      <a:pt x="441" y="1338"/>
                      <a:pt x="441" y="1289"/>
                      <a:pt x="473" y="1224"/>
                    </a:cubicBezTo>
                    <a:cubicBezTo>
                      <a:pt x="408" y="865"/>
                      <a:pt x="343" y="474"/>
                      <a:pt x="261" y="82"/>
                    </a:cubicBezTo>
                    <a:lnTo>
                      <a:pt x="245" y="66"/>
                    </a:lnTo>
                    <a:cubicBezTo>
                      <a:pt x="229" y="33"/>
                      <a:pt x="196" y="1"/>
                      <a:pt x="1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0"/>
              <p:cNvSpPr/>
              <p:nvPr/>
            </p:nvSpPr>
            <p:spPr>
              <a:xfrm>
                <a:off x="2087325" y="2910750"/>
                <a:ext cx="20000" cy="30925"/>
              </a:xfrm>
              <a:custGeom>
                <a:rect b="b" l="l" r="r" t="t"/>
                <a:pathLst>
                  <a:path extrusionOk="0" h="1237" w="800">
                    <a:moveTo>
                      <a:pt x="700" y="0"/>
                    </a:moveTo>
                    <a:cubicBezTo>
                      <a:pt x="659" y="0"/>
                      <a:pt x="627" y="27"/>
                      <a:pt x="604" y="62"/>
                    </a:cubicBezTo>
                    <a:cubicBezTo>
                      <a:pt x="555" y="111"/>
                      <a:pt x="539" y="176"/>
                      <a:pt x="522" y="209"/>
                    </a:cubicBezTo>
                    <a:cubicBezTo>
                      <a:pt x="457" y="307"/>
                      <a:pt x="424" y="437"/>
                      <a:pt x="359" y="535"/>
                    </a:cubicBezTo>
                    <a:cubicBezTo>
                      <a:pt x="278" y="682"/>
                      <a:pt x="164" y="829"/>
                      <a:pt x="98" y="959"/>
                    </a:cubicBezTo>
                    <a:cubicBezTo>
                      <a:pt x="1" y="1089"/>
                      <a:pt x="1" y="1155"/>
                      <a:pt x="66" y="1204"/>
                    </a:cubicBezTo>
                    <a:cubicBezTo>
                      <a:pt x="88" y="1225"/>
                      <a:pt x="111" y="1236"/>
                      <a:pt x="136" y="1236"/>
                    </a:cubicBezTo>
                    <a:cubicBezTo>
                      <a:pt x="187" y="1236"/>
                      <a:pt x="245" y="1193"/>
                      <a:pt x="310" y="1106"/>
                    </a:cubicBezTo>
                    <a:lnTo>
                      <a:pt x="343" y="1089"/>
                    </a:lnTo>
                    <a:cubicBezTo>
                      <a:pt x="522" y="845"/>
                      <a:pt x="636" y="584"/>
                      <a:pt x="767" y="291"/>
                    </a:cubicBezTo>
                    <a:cubicBezTo>
                      <a:pt x="783" y="258"/>
                      <a:pt x="799" y="193"/>
                      <a:pt x="799" y="144"/>
                    </a:cubicBezTo>
                    <a:cubicBezTo>
                      <a:pt x="783" y="62"/>
                      <a:pt x="783" y="30"/>
                      <a:pt x="751" y="13"/>
                    </a:cubicBezTo>
                    <a:cubicBezTo>
                      <a:pt x="732" y="4"/>
                      <a:pt x="715" y="0"/>
                      <a:pt x="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0"/>
              <p:cNvSpPr/>
              <p:nvPr/>
            </p:nvSpPr>
            <p:spPr>
              <a:xfrm>
                <a:off x="2164350" y="2997750"/>
                <a:ext cx="32650" cy="18500"/>
              </a:xfrm>
              <a:custGeom>
                <a:rect b="b" l="l" r="r" t="t"/>
                <a:pathLst>
                  <a:path extrusionOk="0" h="740" w="1306">
                    <a:moveTo>
                      <a:pt x="1178" y="0"/>
                    </a:moveTo>
                    <a:cubicBezTo>
                      <a:pt x="1162" y="0"/>
                      <a:pt x="1144" y="2"/>
                      <a:pt x="1126" y="6"/>
                    </a:cubicBezTo>
                    <a:cubicBezTo>
                      <a:pt x="800" y="120"/>
                      <a:pt x="490" y="234"/>
                      <a:pt x="197" y="397"/>
                    </a:cubicBezTo>
                    <a:cubicBezTo>
                      <a:pt x="131" y="446"/>
                      <a:pt x="66" y="479"/>
                      <a:pt x="34" y="560"/>
                    </a:cubicBezTo>
                    <a:cubicBezTo>
                      <a:pt x="1" y="609"/>
                      <a:pt x="1" y="642"/>
                      <a:pt x="50" y="691"/>
                    </a:cubicBezTo>
                    <a:cubicBezTo>
                      <a:pt x="66" y="707"/>
                      <a:pt x="82" y="723"/>
                      <a:pt x="131" y="740"/>
                    </a:cubicBezTo>
                    <a:cubicBezTo>
                      <a:pt x="164" y="723"/>
                      <a:pt x="213" y="723"/>
                      <a:pt x="246" y="674"/>
                    </a:cubicBezTo>
                    <a:cubicBezTo>
                      <a:pt x="490" y="511"/>
                      <a:pt x="767" y="446"/>
                      <a:pt x="1028" y="332"/>
                    </a:cubicBezTo>
                    <a:cubicBezTo>
                      <a:pt x="1093" y="316"/>
                      <a:pt x="1142" y="283"/>
                      <a:pt x="1207" y="251"/>
                    </a:cubicBezTo>
                    <a:cubicBezTo>
                      <a:pt x="1273" y="218"/>
                      <a:pt x="1305" y="169"/>
                      <a:pt x="1289" y="88"/>
                    </a:cubicBezTo>
                    <a:cubicBezTo>
                      <a:pt x="1276" y="24"/>
                      <a:pt x="1234" y="0"/>
                      <a:pt x="11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0"/>
              <p:cNvSpPr/>
              <p:nvPr/>
            </p:nvSpPr>
            <p:spPr>
              <a:xfrm>
                <a:off x="2057575" y="3198825"/>
                <a:ext cx="8175" cy="33700"/>
              </a:xfrm>
              <a:custGeom>
                <a:rect b="b" l="l" r="r" t="t"/>
                <a:pathLst>
                  <a:path extrusionOk="0" h="1348" w="327">
                    <a:moveTo>
                      <a:pt x="115" y="1"/>
                    </a:moveTo>
                    <a:cubicBezTo>
                      <a:pt x="33" y="1"/>
                      <a:pt x="0" y="82"/>
                      <a:pt x="0" y="196"/>
                    </a:cubicBezTo>
                    <a:lnTo>
                      <a:pt x="0" y="245"/>
                    </a:lnTo>
                    <a:cubicBezTo>
                      <a:pt x="17" y="522"/>
                      <a:pt x="17" y="832"/>
                      <a:pt x="33" y="1125"/>
                    </a:cubicBezTo>
                    <a:cubicBezTo>
                      <a:pt x="33" y="1158"/>
                      <a:pt x="33" y="1207"/>
                      <a:pt x="66" y="1240"/>
                    </a:cubicBezTo>
                    <a:cubicBezTo>
                      <a:pt x="78" y="1304"/>
                      <a:pt x="122" y="1348"/>
                      <a:pt x="179" y="1348"/>
                    </a:cubicBezTo>
                    <a:cubicBezTo>
                      <a:pt x="195" y="1348"/>
                      <a:pt x="211" y="1344"/>
                      <a:pt x="229" y="1337"/>
                    </a:cubicBezTo>
                    <a:cubicBezTo>
                      <a:pt x="278" y="1321"/>
                      <a:pt x="327" y="1289"/>
                      <a:pt x="327" y="1207"/>
                    </a:cubicBezTo>
                    <a:cubicBezTo>
                      <a:pt x="327" y="1011"/>
                      <a:pt x="310" y="848"/>
                      <a:pt x="278" y="685"/>
                    </a:cubicBezTo>
                    <a:cubicBezTo>
                      <a:pt x="261" y="522"/>
                      <a:pt x="261" y="359"/>
                      <a:pt x="261" y="180"/>
                    </a:cubicBezTo>
                    <a:cubicBezTo>
                      <a:pt x="261" y="66"/>
                      <a:pt x="196" y="1"/>
                      <a:pt x="1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0"/>
              <p:cNvSpPr/>
              <p:nvPr/>
            </p:nvSpPr>
            <p:spPr>
              <a:xfrm>
                <a:off x="1938550" y="3194350"/>
                <a:ext cx="17550" cy="30750"/>
              </a:xfrm>
              <a:custGeom>
                <a:rect b="b" l="l" r="r" t="t"/>
                <a:pathLst>
                  <a:path extrusionOk="0" h="1230" w="702">
                    <a:moveTo>
                      <a:pt x="604" y="0"/>
                    </a:moveTo>
                    <a:cubicBezTo>
                      <a:pt x="555" y="0"/>
                      <a:pt x="506" y="0"/>
                      <a:pt x="474" y="33"/>
                    </a:cubicBezTo>
                    <a:lnTo>
                      <a:pt x="408" y="163"/>
                    </a:lnTo>
                    <a:cubicBezTo>
                      <a:pt x="294" y="440"/>
                      <a:pt x="148" y="734"/>
                      <a:pt x="33" y="1011"/>
                    </a:cubicBezTo>
                    <a:cubicBezTo>
                      <a:pt x="33" y="1027"/>
                      <a:pt x="1" y="1060"/>
                      <a:pt x="1" y="1076"/>
                    </a:cubicBezTo>
                    <a:cubicBezTo>
                      <a:pt x="1" y="1141"/>
                      <a:pt x="1" y="1190"/>
                      <a:pt x="66" y="1223"/>
                    </a:cubicBezTo>
                    <a:cubicBezTo>
                      <a:pt x="79" y="1227"/>
                      <a:pt x="91" y="1229"/>
                      <a:pt x="103" y="1229"/>
                    </a:cubicBezTo>
                    <a:cubicBezTo>
                      <a:pt x="134" y="1229"/>
                      <a:pt x="161" y="1214"/>
                      <a:pt x="197" y="1190"/>
                    </a:cubicBezTo>
                    <a:cubicBezTo>
                      <a:pt x="278" y="1158"/>
                      <a:pt x="311" y="1076"/>
                      <a:pt x="360" y="995"/>
                    </a:cubicBezTo>
                    <a:cubicBezTo>
                      <a:pt x="457" y="750"/>
                      <a:pt x="555" y="522"/>
                      <a:pt x="669" y="277"/>
                    </a:cubicBezTo>
                    <a:cubicBezTo>
                      <a:pt x="686" y="212"/>
                      <a:pt x="702" y="180"/>
                      <a:pt x="702" y="131"/>
                    </a:cubicBezTo>
                    <a:cubicBezTo>
                      <a:pt x="686" y="49"/>
                      <a:pt x="669" y="17"/>
                      <a:pt x="6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0"/>
              <p:cNvSpPr/>
              <p:nvPr/>
            </p:nvSpPr>
            <p:spPr>
              <a:xfrm>
                <a:off x="1976050" y="2913775"/>
                <a:ext cx="12675" cy="31775"/>
              </a:xfrm>
              <a:custGeom>
                <a:rect b="b" l="l" r="r" t="t"/>
                <a:pathLst>
                  <a:path extrusionOk="0" h="1271" w="507">
                    <a:moveTo>
                      <a:pt x="119" y="1"/>
                    </a:moveTo>
                    <a:cubicBezTo>
                      <a:pt x="106" y="1"/>
                      <a:pt x="94" y="3"/>
                      <a:pt x="82" y="7"/>
                    </a:cubicBezTo>
                    <a:cubicBezTo>
                      <a:pt x="33" y="23"/>
                      <a:pt x="17" y="72"/>
                      <a:pt x="1" y="104"/>
                    </a:cubicBezTo>
                    <a:lnTo>
                      <a:pt x="1" y="170"/>
                    </a:lnTo>
                    <a:cubicBezTo>
                      <a:pt x="66" y="479"/>
                      <a:pt x="131" y="773"/>
                      <a:pt x="196" y="1083"/>
                    </a:cubicBezTo>
                    <a:cubicBezTo>
                      <a:pt x="229" y="1148"/>
                      <a:pt x="262" y="1213"/>
                      <a:pt x="327" y="1246"/>
                    </a:cubicBezTo>
                    <a:cubicBezTo>
                      <a:pt x="343" y="1262"/>
                      <a:pt x="364" y="1270"/>
                      <a:pt x="384" y="1270"/>
                    </a:cubicBezTo>
                    <a:cubicBezTo>
                      <a:pt x="404" y="1270"/>
                      <a:pt x="425" y="1262"/>
                      <a:pt x="441" y="1246"/>
                    </a:cubicBezTo>
                    <a:cubicBezTo>
                      <a:pt x="474" y="1229"/>
                      <a:pt x="490" y="1197"/>
                      <a:pt x="506" y="1164"/>
                    </a:cubicBezTo>
                    <a:cubicBezTo>
                      <a:pt x="506" y="1131"/>
                      <a:pt x="490" y="1115"/>
                      <a:pt x="490" y="1083"/>
                    </a:cubicBezTo>
                    <a:lnTo>
                      <a:pt x="294" y="300"/>
                    </a:lnTo>
                    <a:cubicBezTo>
                      <a:pt x="278" y="202"/>
                      <a:pt x="262" y="137"/>
                      <a:pt x="213" y="72"/>
                    </a:cubicBezTo>
                    <a:cubicBezTo>
                      <a:pt x="200" y="22"/>
                      <a:pt x="159" y="1"/>
                      <a:pt x="1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0"/>
              <p:cNvSpPr/>
              <p:nvPr/>
            </p:nvSpPr>
            <p:spPr>
              <a:xfrm>
                <a:off x="2072250" y="3199650"/>
                <a:ext cx="12250" cy="30200"/>
              </a:xfrm>
              <a:custGeom>
                <a:rect b="b" l="l" r="r" t="t"/>
                <a:pathLst>
                  <a:path extrusionOk="0" h="1208" w="490">
                    <a:moveTo>
                      <a:pt x="98" y="0"/>
                    </a:moveTo>
                    <a:cubicBezTo>
                      <a:pt x="49" y="0"/>
                      <a:pt x="17" y="49"/>
                      <a:pt x="0" y="114"/>
                    </a:cubicBezTo>
                    <a:lnTo>
                      <a:pt x="0" y="228"/>
                    </a:lnTo>
                    <a:cubicBezTo>
                      <a:pt x="66" y="473"/>
                      <a:pt x="147" y="766"/>
                      <a:pt x="163" y="1027"/>
                    </a:cubicBezTo>
                    <a:cubicBezTo>
                      <a:pt x="180" y="1092"/>
                      <a:pt x="229" y="1125"/>
                      <a:pt x="261" y="1158"/>
                    </a:cubicBezTo>
                    <a:cubicBezTo>
                      <a:pt x="303" y="1189"/>
                      <a:pt x="339" y="1207"/>
                      <a:pt x="372" y="1207"/>
                    </a:cubicBezTo>
                    <a:cubicBezTo>
                      <a:pt x="390" y="1207"/>
                      <a:pt x="407" y="1202"/>
                      <a:pt x="424" y="1190"/>
                    </a:cubicBezTo>
                    <a:cubicBezTo>
                      <a:pt x="473" y="1174"/>
                      <a:pt x="489" y="1109"/>
                      <a:pt x="473" y="1044"/>
                    </a:cubicBezTo>
                    <a:cubicBezTo>
                      <a:pt x="375" y="766"/>
                      <a:pt x="326" y="473"/>
                      <a:pt x="245" y="196"/>
                    </a:cubicBezTo>
                    <a:cubicBezTo>
                      <a:pt x="245" y="147"/>
                      <a:pt x="229" y="114"/>
                      <a:pt x="212" y="65"/>
                    </a:cubicBezTo>
                    <a:cubicBezTo>
                      <a:pt x="180" y="33"/>
                      <a:pt x="147" y="0"/>
                      <a:pt x="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0"/>
              <p:cNvSpPr/>
              <p:nvPr/>
            </p:nvSpPr>
            <p:spPr>
              <a:xfrm>
                <a:off x="2175375" y="3013775"/>
                <a:ext cx="25700" cy="9825"/>
              </a:xfrm>
              <a:custGeom>
                <a:rect b="b" l="l" r="r" t="t"/>
                <a:pathLst>
                  <a:path extrusionOk="0" h="393" w="1028">
                    <a:moveTo>
                      <a:pt x="897" y="1"/>
                    </a:moveTo>
                    <a:cubicBezTo>
                      <a:pt x="652" y="50"/>
                      <a:pt x="408" y="66"/>
                      <a:pt x="179" y="99"/>
                    </a:cubicBezTo>
                    <a:cubicBezTo>
                      <a:pt x="131" y="99"/>
                      <a:pt x="82" y="148"/>
                      <a:pt x="33" y="180"/>
                    </a:cubicBezTo>
                    <a:cubicBezTo>
                      <a:pt x="16" y="213"/>
                      <a:pt x="0" y="262"/>
                      <a:pt x="16" y="311"/>
                    </a:cubicBezTo>
                    <a:cubicBezTo>
                      <a:pt x="33" y="376"/>
                      <a:pt x="49" y="392"/>
                      <a:pt x="114" y="392"/>
                    </a:cubicBezTo>
                    <a:cubicBezTo>
                      <a:pt x="359" y="376"/>
                      <a:pt x="603" y="327"/>
                      <a:pt x="864" y="294"/>
                    </a:cubicBezTo>
                    <a:cubicBezTo>
                      <a:pt x="897" y="294"/>
                      <a:pt x="929" y="262"/>
                      <a:pt x="946" y="245"/>
                    </a:cubicBezTo>
                    <a:cubicBezTo>
                      <a:pt x="995" y="213"/>
                      <a:pt x="1027" y="164"/>
                      <a:pt x="1011" y="99"/>
                    </a:cubicBezTo>
                    <a:cubicBezTo>
                      <a:pt x="995" y="17"/>
                      <a:pt x="946" y="1"/>
                      <a:pt x="8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0"/>
              <p:cNvSpPr/>
              <p:nvPr/>
            </p:nvSpPr>
            <p:spPr>
              <a:xfrm>
                <a:off x="1868850" y="3085525"/>
                <a:ext cx="24500" cy="7475"/>
              </a:xfrm>
              <a:custGeom>
                <a:rect b="b" l="l" r="r" t="t"/>
                <a:pathLst>
                  <a:path extrusionOk="0" h="299" w="980">
                    <a:moveTo>
                      <a:pt x="523" y="0"/>
                    </a:moveTo>
                    <a:cubicBezTo>
                      <a:pt x="376" y="33"/>
                      <a:pt x="246" y="33"/>
                      <a:pt x="148" y="33"/>
                    </a:cubicBezTo>
                    <a:cubicBezTo>
                      <a:pt x="82" y="33"/>
                      <a:pt x="34" y="65"/>
                      <a:pt x="34" y="131"/>
                    </a:cubicBezTo>
                    <a:cubicBezTo>
                      <a:pt x="1" y="196"/>
                      <a:pt x="50" y="228"/>
                      <a:pt x="115" y="245"/>
                    </a:cubicBezTo>
                    <a:cubicBezTo>
                      <a:pt x="268" y="283"/>
                      <a:pt x="415" y="299"/>
                      <a:pt x="563" y="299"/>
                    </a:cubicBezTo>
                    <a:cubicBezTo>
                      <a:pt x="668" y="299"/>
                      <a:pt x="773" y="291"/>
                      <a:pt x="881" y="277"/>
                    </a:cubicBezTo>
                    <a:cubicBezTo>
                      <a:pt x="947" y="277"/>
                      <a:pt x="979" y="212"/>
                      <a:pt x="979" y="147"/>
                    </a:cubicBezTo>
                    <a:cubicBezTo>
                      <a:pt x="979" y="82"/>
                      <a:pt x="947" y="33"/>
                      <a:pt x="881" y="33"/>
                    </a:cubicBezTo>
                    <a:cubicBezTo>
                      <a:pt x="767" y="33"/>
                      <a:pt x="637" y="0"/>
                      <a:pt x="5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0"/>
              <p:cNvSpPr/>
              <p:nvPr/>
            </p:nvSpPr>
            <p:spPr>
              <a:xfrm>
                <a:off x="1874575" y="3098550"/>
                <a:ext cx="20000" cy="9725"/>
              </a:xfrm>
              <a:custGeom>
                <a:rect b="b" l="l" r="r" t="t"/>
                <a:pathLst>
                  <a:path extrusionOk="0" h="389" w="800">
                    <a:moveTo>
                      <a:pt x="636" y="1"/>
                    </a:moveTo>
                    <a:cubicBezTo>
                      <a:pt x="489" y="34"/>
                      <a:pt x="326" y="50"/>
                      <a:pt x="212" y="99"/>
                    </a:cubicBezTo>
                    <a:cubicBezTo>
                      <a:pt x="147" y="99"/>
                      <a:pt x="98" y="131"/>
                      <a:pt x="65" y="180"/>
                    </a:cubicBezTo>
                    <a:cubicBezTo>
                      <a:pt x="17" y="197"/>
                      <a:pt x="0" y="262"/>
                      <a:pt x="17" y="311"/>
                    </a:cubicBezTo>
                    <a:cubicBezTo>
                      <a:pt x="52" y="358"/>
                      <a:pt x="79" y="389"/>
                      <a:pt x="117" y="389"/>
                    </a:cubicBezTo>
                    <a:cubicBezTo>
                      <a:pt x="131" y="389"/>
                      <a:pt x="146" y="385"/>
                      <a:pt x="163" y="376"/>
                    </a:cubicBezTo>
                    <a:cubicBezTo>
                      <a:pt x="326" y="343"/>
                      <a:pt x="506" y="294"/>
                      <a:pt x="669" y="262"/>
                    </a:cubicBezTo>
                    <a:cubicBezTo>
                      <a:pt x="701" y="262"/>
                      <a:pt x="734" y="245"/>
                      <a:pt x="750" y="213"/>
                    </a:cubicBezTo>
                    <a:cubicBezTo>
                      <a:pt x="783" y="197"/>
                      <a:pt x="799" y="164"/>
                      <a:pt x="799" y="131"/>
                    </a:cubicBezTo>
                    <a:cubicBezTo>
                      <a:pt x="799" y="99"/>
                      <a:pt x="783" y="50"/>
                      <a:pt x="734" y="34"/>
                    </a:cubicBezTo>
                    <a:cubicBezTo>
                      <a:pt x="718" y="17"/>
                      <a:pt x="669" y="17"/>
                      <a:pt x="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0"/>
            <p:cNvGrpSpPr/>
            <p:nvPr/>
          </p:nvGrpSpPr>
          <p:grpSpPr>
            <a:xfrm>
              <a:off x="5587947" y="421891"/>
              <a:ext cx="557230" cy="601821"/>
              <a:chOff x="603300" y="1851375"/>
              <a:chExt cx="683550" cy="738250"/>
            </a:xfrm>
          </p:grpSpPr>
          <p:sp>
            <p:nvSpPr>
              <p:cNvPr id="240" name="Google Shape;240;p10"/>
              <p:cNvSpPr/>
              <p:nvPr/>
            </p:nvSpPr>
            <p:spPr>
              <a:xfrm>
                <a:off x="1061425" y="2247500"/>
                <a:ext cx="225425" cy="279100"/>
              </a:xfrm>
              <a:custGeom>
                <a:rect b="b" l="l" r="r" t="t"/>
                <a:pathLst>
                  <a:path extrusionOk="0" h="11164" w="9017">
                    <a:moveTo>
                      <a:pt x="4570" y="1"/>
                    </a:moveTo>
                    <a:cubicBezTo>
                      <a:pt x="4194" y="1"/>
                      <a:pt x="3808" y="93"/>
                      <a:pt x="3425" y="279"/>
                    </a:cubicBezTo>
                    <a:cubicBezTo>
                      <a:pt x="2952" y="523"/>
                      <a:pt x="2577" y="882"/>
                      <a:pt x="2251" y="1257"/>
                    </a:cubicBezTo>
                    <a:cubicBezTo>
                      <a:pt x="1778" y="1811"/>
                      <a:pt x="1452" y="2463"/>
                      <a:pt x="1207" y="3132"/>
                    </a:cubicBezTo>
                    <a:cubicBezTo>
                      <a:pt x="539" y="5104"/>
                      <a:pt x="148" y="7110"/>
                      <a:pt x="50" y="9180"/>
                    </a:cubicBezTo>
                    <a:cubicBezTo>
                      <a:pt x="50" y="9506"/>
                      <a:pt x="1" y="9849"/>
                      <a:pt x="50" y="10191"/>
                    </a:cubicBezTo>
                    <a:cubicBezTo>
                      <a:pt x="99" y="10697"/>
                      <a:pt x="506" y="11088"/>
                      <a:pt x="995" y="11153"/>
                    </a:cubicBezTo>
                    <a:cubicBezTo>
                      <a:pt x="1048" y="11160"/>
                      <a:pt x="1100" y="11163"/>
                      <a:pt x="1152" y="11163"/>
                    </a:cubicBezTo>
                    <a:cubicBezTo>
                      <a:pt x="1586" y="11163"/>
                      <a:pt x="1998" y="10923"/>
                      <a:pt x="2202" y="10501"/>
                    </a:cubicBezTo>
                    <a:cubicBezTo>
                      <a:pt x="2349" y="10256"/>
                      <a:pt x="2381" y="9963"/>
                      <a:pt x="2381" y="9686"/>
                    </a:cubicBezTo>
                    <a:cubicBezTo>
                      <a:pt x="2414" y="8740"/>
                      <a:pt x="2528" y="7827"/>
                      <a:pt x="2707" y="6930"/>
                    </a:cubicBezTo>
                    <a:cubicBezTo>
                      <a:pt x="2936" y="5854"/>
                      <a:pt x="3164" y="4778"/>
                      <a:pt x="3604" y="3751"/>
                    </a:cubicBezTo>
                    <a:cubicBezTo>
                      <a:pt x="3767" y="3360"/>
                      <a:pt x="3963" y="3001"/>
                      <a:pt x="4256" y="2708"/>
                    </a:cubicBezTo>
                    <a:cubicBezTo>
                      <a:pt x="4356" y="2616"/>
                      <a:pt x="4434" y="2567"/>
                      <a:pt x="4506" y="2567"/>
                    </a:cubicBezTo>
                    <a:cubicBezTo>
                      <a:pt x="4587" y="2567"/>
                      <a:pt x="4659" y="2628"/>
                      <a:pt x="4745" y="2757"/>
                    </a:cubicBezTo>
                    <a:cubicBezTo>
                      <a:pt x="5218" y="3442"/>
                      <a:pt x="5528" y="4208"/>
                      <a:pt x="5756" y="4990"/>
                    </a:cubicBezTo>
                    <a:cubicBezTo>
                      <a:pt x="6164" y="6376"/>
                      <a:pt x="6278" y="7827"/>
                      <a:pt x="6408" y="9246"/>
                    </a:cubicBezTo>
                    <a:cubicBezTo>
                      <a:pt x="6424" y="9409"/>
                      <a:pt x="6408" y="9604"/>
                      <a:pt x="6441" y="9784"/>
                    </a:cubicBezTo>
                    <a:cubicBezTo>
                      <a:pt x="6522" y="10289"/>
                      <a:pt x="6799" y="10631"/>
                      <a:pt x="7289" y="10778"/>
                    </a:cubicBezTo>
                    <a:cubicBezTo>
                      <a:pt x="7399" y="10809"/>
                      <a:pt x="7507" y="10823"/>
                      <a:pt x="7610" y="10823"/>
                    </a:cubicBezTo>
                    <a:cubicBezTo>
                      <a:pt x="7948" y="10823"/>
                      <a:pt x="8245" y="10669"/>
                      <a:pt x="8495" y="10419"/>
                    </a:cubicBezTo>
                    <a:cubicBezTo>
                      <a:pt x="8903" y="10028"/>
                      <a:pt x="9017" y="9539"/>
                      <a:pt x="8951" y="9001"/>
                    </a:cubicBezTo>
                    <a:cubicBezTo>
                      <a:pt x="8805" y="7990"/>
                      <a:pt x="8707" y="6963"/>
                      <a:pt x="8544" y="5952"/>
                    </a:cubicBezTo>
                    <a:cubicBezTo>
                      <a:pt x="8299" y="4550"/>
                      <a:pt x="7875" y="3197"/>
                      <a:pt x="7174" y="1958"/>
                    </a:cubicBezTo>
                    <a:cubicBezTo>
                      <a:pt x="6914" y="1485"/>
                      <a:pt x="6620" y="1045"/>
                      <a:pt x="6213" y="670"/>
                    </a:cubicBezTo>
                    <a:cubicBezTo>
                      <a:pt x="5717" y="224"/>
                      <a:pt x="5155" y="1"/>
                      <a:pt x="45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0"/>
              <p:cNvSpPr/>
              <p:nvPr/>
            </p:nvSpPr>
            <p:spPr>
              <a:xfrm>
                <a:off x="814450" y="2052225"/>
                <a:ext cx="222150" cy="240650"/>
              </a:xfrm>
              <a:custGeom>
                <a:rect b="b" l="l" r="r" t="t"/>
                <a:pathLst>
                  <a:path extrusionOk="0" h="9626" w="8886">
                    <a:moveTo>
                      <a:pt x="4683" y="0"/>
                    </a:moveTo>
                    <a:cubicBezTo>
                      <a:pt x="4263" y="0"/>
                      <a:pt x="3832" y="122"/>
                      <a:pt x="3407" y="362"/>
                    </a:cubicBezTo>
                    <a:cubicBezTo>
                      <a:pt x="3049" y="558"/>
                      <a:pt x="2772" y="802"/>
                      <a:pt x="2511" y="1096"/>
                    </a:cubicBezTo>
                    <a:cubicBezTo>
                      <a:pt x="2071" y="1552"/>
                      <a:pt x="1728" y="2106"/>
                      <a:pt x="1451" y="2677"/>
                    </a:cubicBezTo>
                    <a:cubicBezTo>
                      <a:pt x="962" y="3704"/>
                      <a:pt x="587" y="4780"/>
                      <a:pt x="342" y="5872"/>
                    </a:cubicBezTo>
                    <a:cubicBezTo>
                      <a:pt x="179" y="6557"/>
                      <a:pt x="33" y="7226"/>
                      <a:pt x="0" y="7943"/>
                    </a:cubicBezTo>
                    <a:cubicBezTo>
                      <a:pt x="0" y="8204"/>
                      <a:pt x="16" y="8481"/>
                      <a:pt x="114" y="8774"/>
                    </a:cubicBezTo>
                    <a:cubicBezTo>
                      <a:pt x="315" y="9192"/>
                      <a:pt x="708" y="9478"/>
                      <a:pt x="1151" y="9478"/>
                    </a:cubicBezTo>
                    <a:cubicBezTo>
                      <a:pt x="1175" y="9478"/>
                      <a:pt x="1199" y="9477"/>
                      <a:pt x="1223" y="9475"/>
                    </a:cubicBezTo>
                    <a:cubicBezTo>
                      <a:pt x="1712" y="9459"/>
                      <a:pt x="2119" y="9182"/>
                      <a:pt x="2283" y="8709"/>
                    </a:cubicBezTo>
                    <a:cubicBezTo>
                      <a:pt x="2348" y="8562"/>
                      <a:pt x="2380" y="8399"/>
                      <a:pt x="2380" y="8253"/>
                    </a:cubicBezTo>
                    <a:cubicBezTo>
                      <a:pt x="2446" y="7111"/>
                      <a:pt x="2755" y="6019"/>
                      <a:pt x="3130" y="4959"/>
                    </a:cubicBezTo>
                    <a:cubicBezTo>
                      <a:pt x="3293" y="4487"/>
                      <a:pt x="3505" y="4063"/>
                      <a:pt x="3701" y="3606"/>
                    </a:cubicBezTo>
                    <a:cubicBezTo>
                      <a:pt x="3864" y="3264"/>
                      <a:pt x="4092" y="2938"/>
                      <a:pt x="4386" y="2677"/>
                    </a:cubicBezTo>
                    <a:cubicBezTo>
                      <a:pt x="4467" y="2587"/>
                      <a:pt x="4536" y="2542"/>
                      <a:pt x="4606" y="2542"/>
                    </a:cubicBezTo>
                    <a:cubicBezTo>
                      <a:pt x="4675" y="2542"/>
                      <a:pt x="4744" y="2587"/>
                      <a:pt x="4826" y="2677"/>
                    </a:cubicBezTo>
                    <a:cubicBezTo>
                      <a:pt x="5233" y="3150"/>
                      <a:pt x="5559" y="3688"/>
                      <a:pt x="5723" y="4291"/>
                    </a:cubicBezTo>
                    <a:cubicBezTo>
                      <a:pt x="5869" y="4796"/>
                      <a:pt x="5983" y="5286"/>
                      <a:pt x="6065" y="5791"/>
                    </a:cubicBezTo>
                    <a:cubicBezTo>
                      <a:pt x="6195" y="6573"/>
                      <a:pt x="6277" y="7356"/>
                      <a:pt x="6375" y="8155"/>
                    </a:cubicBezTo>
                    <a:cubicBezTo>
                      <a:pt x="6391" y="8383"/>
                      <a:pt x="6440" y="8628"/>
                      <a:pt x="6521" y="8823"/>
                    </a:cubicBezTo>
                    <a:cubicBezTo>
                      <a:pt x="6720" y="9347"/>
                      <a:pt x="7139" y="9625"/>
                      <a:pt x="7631" y="9625"/>
                    </a:cubicBezTo>
                    <a:cubicBezTo>
                      <a:pt x="7705" y="9625"/>
                      <a:pt x="7781" y="9619"/>
                      <a:pt x="7858" y="9606"/>
                    </a:cubicBezTo>
                    <a:cubicBezTo>
                      <a:pt x="8413" y="9508"/>
                      <a:pt x="8820" y="9068"/>
                      <a:pt x="8869" y="8481"/>
                    </a:cubicBezTo>
                    <a:cubicBezTo>
                      <a:pt x="8885" y="8155"/>
                      <a:pt x="8836" y="7813"/>
                      <a:pt x="8820" y="7486"/>
                    </a:cubicBezTo>
                    <a:cubicBezTo>
                      <a:pt x="8804" y="7144"/>
                      <a:pt x="8739" y="6818"/>
                      <a:pt x="8706" y="6492"/>
                    </a:cubicBezTo>
                    <a:cubicBezTo>
                      <a:pt x="8543" y="5351"/>
                      <a:pt x="8331" y="4209"/>
                      <a:pt x="7923" y="3133"/>
                    </a:cubicBezTo>
                    <a:cubicBezTo>
                      <a:pt x="7581" y="2188"/>
                      <a:pt x="7027" y="1373"/>
                      <a:pt x="6309" y="704"/>
                    </a:cubicBezTo>
                    <a:cubicBezTo>
                      <a:pt x="5818" y="232"/>
                      <a:pt x="5261" y="0"/>
                      <a:pt x="46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0"/>
              <p:cNvSpPr/>
              <p:nvPr/>
            </p:nvSpPr>
            <p:spPr>
              <a:xfrm>
                <a:off x="1028425" y="1851375"/>
                <a:ext cx="218475" cy="239300"/>
              </a:xfrm>
              <a:custGeom>
                <a:rect b="b" l="l" r="r" t="t"/>
                <a:pathLst>
                  <a:path extrusionOk="0" h="9572" w="8739">
                    <a:moveTo>
                      <a:pt x="4284" y="0"/>
                    </a:moveTo>
                    <a:cubicBezTo>
                      <a:pt x="3552" y="0"/>
                      <a:pt x="2812" y="319"/>
                      <a:pt x="2185" y="962"/>
                    </a:cubicBezTo>
                    <a:cubicBezTo>
                      <a:pt x="1794" y="1369"/>
                      <a:pt x="1484" y="1842"/>
                      <a:pt x="1223" y="2347"/>
                    </a:cubicBezTo>
                    <a:cubicBezTo>
                      <a:pt x="441" y="3847"/>
                      <a:pt x="98" y="5461"/>
                      <a:pt x="17" y="7108"/>
                    </a:cubicBezTo>
                    <a:cubicBezTo>
                      <a:pt x="0" y="7385"/>
                      <a:pt x="33" y="7679"/>
                      <a:pt x="114" y="7939"/>
                    </a:cubicBezTo>
                    <a:cubicBezTo>
                      <a:pt x="261" y="8445"/>
                      <a:pt x="685" y="8803"/>
                      <a:pt x="1174" y="8820"/>
                    </a:cubicBezTo>
                    <a:cubicBezTo>
                      <a:pt x="1190" y="8820"/>
                      <a:pt x="1206" y="8821"/>
                      <a:pt x="1221" y="8821"/>
                    </a:cubicBezTo>
                    <a:cubicBezTo>
                      <a:pt x="1736" y="8821"/>
                      <a:pt x="2127" y="8561"/>
                      <a:pt x="2348" y="8086"/>
                    </a:cubicBezTo>
                    <a:cubicBezTo>
                      <a:pt x="2462" y="7825"/>
                      <a:pt x="2462" y="7532"/>
                      <a:pt x="2462" y="7255"/>
                    </a:cubicBezTo>
                    <a:cubicBezTo>
                      <a:pt x="2430" y="5820"/>
                      <a:pt x="2805" y="4516"/>
                      <a:pt x="3489" y="3277"/>
                    </a:cubicBezTo>
                    <a:cubicBezTo>
                      <a:pt x="3652" y="2983"/>
                      <a:pt x="3832" y="2739"/>
                      <a:pt x="4076" y="2559"/>
                    </a:cubicBezTo>
                    <a:cubicBezTo>
                      <a:pt x="4143" y="2514"/>
                      <a:pt x="4207" y="2494"/>
                      <a:pt x="4271" y="2494"/>
                    </a:cubicBezTo>
                    <a:cubicBezTo>
                      <a:pt x="4346" y="2494"/>
                      <a:pt x="4421" y="2523"/>
                      <a:pt x="4500" y="2576"/>
                    </a:cubicBezTo>
                    <a:cubicBezTo>
                      <a:pt x="4761" y="2804"/>
                      <a:pt x="4924" y="3097"/>
                      <a:pt x="5071" y="3391"/>
                    </a:cubicBezTo>
                    <a:cubicBezTo>
                      <a:pt x="5560" y="4402"/>
                      <a:pt x="5886" y="5461"/>
                      <a:pt x="6114" y="6537"/>
                    </a:cubicBezTo>
                    <a:cubicBezTo>
                      <a:pt x="6212" y="6978"/>
                      <a:pt x="6293" y="7450"/>
                      <a:pt x="6261" y="7858"/>
                    </a:cubicBezTo>
                    <a:cubicBezTo>
                      <a:pt x="6228" y="8200"/>
                      <a:pt x="6228" y="8494"/>
                      <a:pt x="6277" y="8755"/>
                    </a:cubicBezTo>
                    <a:cubicBezTo>
                      <a:pt x="6432" y="9265"/>
                      <a:pt x="6875" y="9571"/>
                      <a:pt x="7347" y="9571"/>
                    </a:cubicBezTo>
                    <a:cubicBezTo>
                      <a:pt x="7568" y="9571"/>
                      <a:pt x="7797" y="9504"/>
                      <a:pt x="8005" y="9358"/>
                    </a:cubicBezTo>
                    <a:cubicBezTo>
                      <a:pt x="8315" y="9146"/>
                      <a:pt x="8494" y="8836"/>
                      <a:pt x="8592" y="8494"/>
                    </a:cubicBezTo>
                    <a:cubicBezTo>
                      <a:pt x="8739" y="8021"/>
                      <a:pt x="8739" y="7532"/>
                      <a:pt x="8674" y="7043"/>
                    </a:cubicBezTo>
                    <a:cubicBezTo>
                      <a:pt x="8478" y="5478"/>
                      <a:pt x="8005" y="3978"/>
                      <a:pt x="7353" y="2559"/>
                    </a:cubicBezTo>
                    <a:cubicBezTo>
                      <a:pt x="7125" y="2021"/>
                      <a:pt x="6848" y="1532"/>
                      <a:pt x="6473" y="1108"/>
                    </a:cubicBezTo>
                    <a:cubicBezTo>
                      <a:pt x="5855" y="372"/>
                      <a:pt x="5074" y="0"/>
                      <a:pt x="4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0"/>
              <p:cNvSpPr/>
              <p:nvPr/>
            </p:nvSpPr>
            <p:spPr>
              <a:xfrm>
                <a:off x="671775" y="2361250"/>
                <a:ext cx="242950" cy="228375"/>
              </a:xfrm>
              <a:custGeom>
                <a:rect b="b" l="l" r="r" t="t"/>
                <a:pathLst>
                  <a:path extrusionOk="0" h="9135" w="9718">
                    <a:moveTo>
                      <a:pt x="5490" y="0"/>
                    </a:moveTo>
                    <a:cubicBezTo>
                      <a:pt x="5015" y="0"/>
                      <a:pt x="4520" y="118"/>
                      <a:pt x="4028" y="359"/>
                    </a:cubicBezTo>
                    <a:cubicBezTo>
                      <a:pt x="3278" y="734"/>
                      <a:pt x="2626" y="1239"/>
                      <a:pt x="2120" y="1891"/>
                    </a:cubicBezTo>
                    <a:cubicBezTo>
                      <a:pt x="816" y="3587"/>
                      <a:pt x="213" y="5527"/>
                      <a:pt x="1" y="7532"/>
                    </a:cubicBezTo>
                    <a:cubicBezTo>
                      <a:pt x="1" y="7761"/>
                      <a:pt x="1" y="7940"/>
                      <a:pt x="33" y="8119"/>
                    </a:cubicBezTo>
                    <a:cubicBezTo>
                      <a:pt x="115" y="8674"/>
                      <a:pt x="523" y="9065"/>
                      <a:pt x="1061" y="9130"/>
                    </a:cubicBezTo>
                    <a:cubicBezTo>
                      <a:pt x="1098" y="9133"/>
                      <a:pt x="1135" y="9135"/>
                      <a:pt x="1172" y="9135"/>
                    </a:cubicBezTo>
                    <a:cubicBezTo>
                      <a:pt x="1694" y="9135"/>
                      <a:pt x="2131" y="8815"/>
                      <a:pt x="2283" y="8282"/>
                    </a:cubicBezTo>
                    <a:cubicBezTo>
                      <a:pt x="2349" y="8119"/>
                      <a:pt x="2365" y="7940"/>
                      <a:pt x="2381" y="7761"/>
                    </a:cubicBezTo>
                    <a:cubicBezTo>
                      <a:pt x="2430" y="7125"/>
                      <a:pt x="2593" y="6538"/>
                      <a:pt x="2756" y="5951"/>
                    </a:cubicBezTo>
                    <a:cubicBezTo>
                      <a:pt x="3001" y="5136"/>
                      <a:pt x="3343" y="4353"/>
                      <a:pt x="3832" y="3668"/>
                    </a:cubicBezTo>
                    <a:cubicBezTo>
                      <a:pt x="4158" y="3212"/>
                      <a:pt x="4549" y="2853"/>
                      <a:pt x="5039" y="2609"/>
                    </a:cubicBezTo>
                    <a:cubicBezTo>
                      <a:pt x="5202" y="2521"/>
                      <a:pt x="5336" y="2477"/>
                      <a:pt x="5454" y="2477"/>
                    </a:cubicBezTo>
                    <a:cubicBezTo>
                      <a:pt x="5643" y="2477"/>
                      <a:pt x="5791" y="2590"/>
                      <a:pt x="5952" y="2821"/>
                    </a:cubicBezTo>
                    <a:cubicBezTo>
                      <a:pt x="6229" y="3228"/>
                      <a:pt x="6424" y="3685"/>
                      <a:pt x="6539" y="4158"/>
                    </a:cubicBezTo>
                    <a:cubicBezTo>
                      <a:pt x="6799" y="5217"/>
                      <a:pt x="7093" y="6293"/>
                      <a:pt x="7174" y="7386"/>
                    </a:cubicBezTo>
                    <a:cubicBezTo>
                      <a:pt x="7207" y="7956"/>
                      <a:pt x="7598" y="8364"/>
                      <a:pt x="8104" y="8478"/>
                    </a:cubicBezTo>
                    <a:cubicBezTo>
                      <a:pt x="8189" y="8493"/>
                      <a:pt x="8273" y="8501"/>
                      <a:pt x="8355" y="8501"/>
                    </a:cubicBezTo>
                    <a:cubicBezTo>
                      <a:pt x="8788" y="8501"/>
                      <a:pt x="9161" y="8286"/>
                      <a:pt x="9408" y="7875"/>
                    </a:cubicBezTo>
                    <a:cubicBezTo>
                      <a:pt x="9652" y="7500"/>
                      <a:pt x="9718" y="7060"/>
                      <a:pt x="9636" y="6619"/>
                    </a:cubicBezTo>
                    <a:cubicBezTo>
                      <a:pt x="9408" y="5462"/>
                      <a:pt x="9196" y="4288"/>
                      <a:pt x="8821" y="3179"/>
                    </a:cubicBezTo>
                    <a:cubicBezTo>
                      <a:pt x="8593" y="2511"/>
                      <a:pt x="8299" y="1842"/>
                      <a:pt x="7859" y="1256"/>
                    </a:cubicBezTo>
                    <a:cubicBezTo>
                      <a:pt x="7238" y="431"/>
                      <a:pt x="6399" y="0"/>
                      <a:pt x="54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0"/>
              <p:cNvSpPr/>
              <p:nvPr/>
            </p:nvSpPr>
            <p:spPr>
              <a:xfrm>
                <a:off x="603300" y="1877750"/>
                <a:ext cx="225025" cy="215375"/>
              </a:xfrm>
              <a:custGeom>
                <a:rect b="b" l="l" r="r" t="t"/>
                <a:pathLst>
                  <a:path extrusionOk="0" h="8615" w="9001">
                    <a:moveTo>
                      <a:pt x="5181" y="0"/>
                    </a:moveTo>
                    <a:cubicBezTo>
                      <a:pt x="4704" y="0"/>
                      <a:pt x="4215" y="143"/>
                      <a:pt x="3734" y="428"/>
                    </a:cubicBezTo>
                    <a:cubicBezTo>
                      <a:pt x="3245" y="738"/>
                      <a:pt x="2838" y="1113"/>
                      <a:pt x="2512" y="1586"/>
                    </a:cubicBezTo>
                    <a:cubicBezTo>
                      <a:pt x="1387" y="3200"/>
                      <a:pt x="523" y="4928"/>
                      <a:pt x="82" y="6868"/>
                    </a:cubicBezTo>
                    <a:cubicBezTo>
                      <a:pt x="50" y="7047"/>
                      <a:pt x="33" y="7227"/>
                      <a:pt x="1" y="7308"/>
                    </a:cubicBezTo>
                    <a:cubicBezTo>
                      <a:pt x="1" y="8042"/>
                      <a:pt x="376" y="8564"/>
                      <a:pt x="930" y="8596"/>
                    </a:cubicBezTo>
                    <a:cubicBezTo>
                      <a:pt x="1002" y="8609"/>
                      <a:pt x="1074" y="8615"/>
                      <a:pt x="1144" y="8615"/>
                    </a:cubicBezTo>
                    <a:cubicBezTo>
                      <a:pt x="1628" y="8615"/>
                      <a:pt x="2051" y="8324"/>
                      <a:pt x="2251" y="7797"/>
                    </a:cubicBezTo>
                    <a:cubicBezTo>
                      <a:pt x="2316" y="7667"/>
                      <a:pt x="2332" y="7504"/>
                      <a:pt x="2365" y="7357"/>
                    </a:cubicBezTo>
                    <a:cubicBezTo>
                      <a:pt x="2740" y="5841"/>
                      <a:pt x="3425" y="4488"/>
                      <a:pt x="4289" y="3184"/>
                    </a:cubicBezTo>
                    <a:cubicBezTo>
                      <a:pt x="4435" y="2972"/>
                      <a:pt x="4615" y="2792"/>
                      <a:pt x="4794" y="2613"/>
                    </a:cubicBezTo>
                    <a:cubicBezTo>
                      <a:pt x="4901" y="2513"/>
                      <a:pt x="4996" y="2463"/>
                      <a:pt x="5086" y="2463"/>
                    </a:cubicBezTo>
                    <a:cubicBezTo>
                      <a:pt x="5202" y="2463"/>
                      <a:pt x="5311" y="2546"/>
                      <a:pt x="5430" y="2711"/>
                    </a:cubicBezTo>
                    <a:cubicBezTo>
                      <a:pt x="5528" y="2890"/>
                      <a:pt x="5626" y="3069"/>
                      <a:pt x="5707" y="3265"/>
                    </a:cubicBezTo>
                    <a:cubicBezTo>
                      <a:pt x="5837" y="3591"/>
                      <a:pt x="5935" y="3885"/>
                      <a:pt x="6017" y="4211"/>
                    </a:cubicBezTo>
                    <a:cubicBezTo>
                      <a:pt x="6245" y="5156"/>
                      <a:pt x="6408" y="6069"/>
                      <a:pt x="6473" y="7031"/>
                    </a:cubicBezTo>
                    <a:cubicBezTo>
                      <a:pt x="6505" y="7662"/>
                      <a:pt x="6979" y="8125"/>
                      <a:pt x="7571" y="8125"/>
                    </a:cubicBezTo>
                    <a:cubicBezTo>
                      <a:pt x="7591" y="8125"/>
                      <a:pt x="7611" y="8125"/>
                      <a:pt x="7631" y="8123"/>
                    </a:cubicBezTo>
                    <a:cubicBezTo>
                      <a:pt x="8153" y="8107"/>
                      <a:pt x="8674" y="7716"/>
                      <a:pt x="8870" y="7227"/>
                    </a:cubicBezTo>
                    <a:cubicBezTo>
                      <a:pt x="9000" y="6933"/>
                      <a:pt x="9000" y="6575"/>
                      <a:pt x="8935" y="6249"/>
                    </a:cubicBezTo>
                    <a:cubicBezTo>
                      <a:pt x="8837" y="5711"/>
                      <a:pt x="8756" y="5140"/>
                      <a:pt x="8642" y="4586"/>
                    </a:cubicBezTo>
                    <a:cubicBezTo>
                      <a:pt x="8462" y="3705"/>
                      <a:pt x="8267" y="2825"/>
                      <a:pt x="7859" y="2010"/>
                    </a:cubicBezTo>
                    <a:cubicBezTo>
                      <a:pt x="7631" y="1570"/>
                      <a:pt x="7337" y="1146"/>
                      <a:pt x="6979" y="771"/>
                    </a:cubicBezTo>
                    <a:cubicBezTo>
                      <a:pt x="6437" y="257"/>
                      <a:pt x="5820" y="0"/>
                      <a:pt x="5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" name="Google Shape;245;p10"/>
            <p:cNvGrpSpPr/>
            <p:nvPr/>
          </p:nvGrpSpPr>
          <p:grpSpPr>
            <a:xfrm rot="-4437232">
              <a:off x="7379414" y="298963"/>
              <a:ext cx="691322" cy="607275"/>
              <a:chOff x="168125" y="1521825"/>
              <a:chExt cx="691350" cy="607300"/>
            </a:xfrm>
          </p:grpSpPr>
          <p:sp>
            <p:nvSpPr>
              <p:cNvPr id="246" name="Google Shape;246;p10"/>
              <p:cNvSpPr/>
              <p:nvPr/>
            </p:nvSpPr>
            <p:spPr>
              <a:xfrm>
                <a:off x="630350" y="152182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0"/>
              <p:cNvSpPr/>
              <p:nvPr/>
            </p:nvSpPr>
            <p:spPr>
              <a:xfrm>
                <a:off x="761100" y="177862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0"/>
              <p:cNvSpPr/>
              <p:nvPr/>
            </p:nvSpPr>
            <p:spPr>
              <a:xfrm>
                <a:off x="434250" y="1699250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0"/>
              <p:cNvSpPr/>
              <p:nvPr/>
            </p:nvSpPr>
            <p:spPr>
              <a:xfrm>
                <a:off x="550975" y="180197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0"/>
              <p:cNvSpPr/>
              <p:nvPr/>
            </p:nvSpPr>
            <p:spPr>
              <a:xfrm>
                <a:off x="364200" y="198872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0"/>
              <p:cNvSpPr/>
              <p:nvPr/>
            </p:nvSpPr>
            <p:spPr>
              <a:xfrm>
                <a:off x="793775" y="206342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0"/>
              <p:cNvSpPr/>
              <p:nvPr/>
            </p:nvSpPr>
            <p:spPr>
              <a:xfrm>
                <a:off x="266175" y="166187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0"/>
              <p:cNvSpPr/>
              <p:nvPr/>
            </p:nvSpPr>
            <p:spPr>
              <a:xfrm>
                <a:off x="168125" y="1970025"/>
                <a:ext cx="65700" cy="65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>
              <a:off x="6448991" y="-383986"/>
              <a:ext cx="762645" cy="805883"/>
              <a:chOff x="3140125" y="3320700"/>
              <a:chExt cx="409650" cy="432875"/>
            </a:xfrm>
          </p:grpSpPr>
          <p:sp>
            <p:nvSpPr>
              <p:cNvPr id="255" name="Google Shape;255;p10"/>
              <p:cNvSpPr/>
              <p:nvPr/>
            </p:nvSpPr>
            <p:spPr>
              <a:xfrm>
                <a:off x="3253825" y="3429525"/>
                <a:ext cx="18375" cy="69750"/>
              </a:xfrm>
              <a:custGeom>
                <a:rect b="b" l="l" r="r" t="t"/>
                <a:pathLst>
                  <a:path extrusionOk="0" h="2790" w="735">
                    <a:moveTo>
                      <a:pt x="392" y="0"/>
                    </a:moveTo>
                    <a:cubicBezTo>
                      <a:pt x="246" y="0"/>
                      <a:pt x="115" y="82"/>
                      <a:pt x="83" y="229"/>
                    </a:cubicBezTo>
                    <a:cubicBezTo>
                      <a:pt x="66" y="343"/>
                      <a:pt x="34" y="473"/>
                      <a:pt x="34" y="587"/>
                    </a:cubicBezTo>
                    <a:cubicBezTo>
                      <a:pt x="17" y="1158"/>
                      <a:pt x="1" y="1728"/>
                      <a:pt x="1" y="2299"/>
                    </a:cubicBezTo>
                    <a:lnTo>
                      <a:pt x="1" y="2495"/>
                    </a:lnTo>
                    <a:cubicBezTo>
                      <a:pt x="17" y="2641"/>
                      <a:pt x="148" y="2772"/>
                      <a:pt x="278" y="2788"/>
                    </a:cubicBezTo>
                    <a:cubicBezTo>
                      <a:pt x="288" y="2789"/>
                      <a:pt x="297" y="2790"/>
                      <a:pt x="307" y="2790"/>
                    </a:cubicBezTo>
                    <a:cubicBezTo>
                      <a:pt x="432" y="2790"/>
                      <a:pt x="574" y="2695"/>
                      <a:pt x="604" y="2544"/>
                    </a:cubicBezTo>
                    <a:cubicBezTo>
                      <a:pt x="653" y="2397"/>
                      <a:pt x="669" y="2283"/>
                      <a:pt x="669" y="2136"/>
                    </a:cubicBezTo>
                    <a:lnTo>
                      <a:pt x="669" y="1370"/>
                    </a:lnTo>
                    <a:cubicBezTo>
                      <a:pt x="669" y="1076"/>
                      <a:pt x="686" y="815"/>
                      <a:pt x="735" y="555"/>
                    </a:cubicBezTo>
                    <a:cubicBezTo>
                      <a:pt x="735" y="457"/>
                      <a:pt x="718" y="343"/>
                      <a:pt x="686" y="245"/>
                    </a:cubicBezTo>
                    <a:cubicBezTo>
                      <a:pt x="653" y="82"/>
                      <a:pt x="523" y="0"/>
                      <a:pt x="3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0"/>
              <p:cNvSpPr/>
              <p:nvPr/>
            </p:nvSpPr>
            <p:spPr>
              <a:xfrm>
                <a:off x="3482500" y="3326400"/>
                <a:ext cx="19575" cy="69775"/>
              </a:xfrm>
              <a:custGeom>
                <a:rect b="b" l="l" r="r" t="t"/>
                <a:pathLst>
                  <a:path extrusionOk="0" h="2791" w="783">
                    <a:moveTo>
                      <a:pt x="506" y="1"/>
                    </a:moveTo>
                    <a:cubicBezTo>
                      <a:pt x="391" y="1"/>
                      <a:pt x="310" y="49"/>
                      <a:pt x="228" y="131"/>
                    </a:cubicBezTo>
                    <a:cubicBezTo>
                      <a:pt x="147" y="245"/>
                      <a:pt x="98" y="375"/>
                      <a:pt x="98" y="522"/>
                    </a:cubicBezTo>
                    <a:cubicBezTo>
                      <a:pt x="82" y="1109"/>
                      <a:pt x="49" y="1696"/>
                      <a:pt x="17" y="2283"/>
                    </a:cubicBezTo>
                    <a:cubicBezTo>
                      <a:pt x="0" y="2381"/>
                      <a:pt x="17" y="2479"/>
                      <a:pt x="49" y="2560"/>
                    </a:cubicBezTo>
                    <a:cubicBezTo>
                      <a:pt x="65" y="2674"/>
                      <a:pt x="147" y="2756"/>
                      <a:pt x="294" y="2788"/>
                    </a:cubicBezTo>
                    <a:cubicBezTo>
                      <a:pt x="307" y="2790"/>
                      <a:pt x="320" y="2791"/>
                      <a:pt x="333" y="2791"/>
                    </a:cubicBezTo>
                    <a:cubicBezTo>
                      <a:pt x="452" y="2791"/>
                      <a:pt x="576" y="2725"/>
                      <a:pt x="620" y="2593"/>
                    </a:cubicBezTo>
                    <a:cubicBezTo>
                      <a:pt x="652" y="2462"/>
                      <a:pt x="701" y="2299"/>
                      <a:pt x="701" y="2153"/>
                    </a:cubicBezTo>
                    <a:lnTo>
                      <a:pt x="701" y="1288"/>
                    </a:lnTo>
                    <a:cubicBezTo>
                      <a:pt x="701" y="1288"/>
                      <a:pt x="718" y="1288"/>
                      <a:pt x="734" y="1272"/>
                    </a:cubicBezTo>
                    <a:cubicBezTo>
                      <a:pt x="750" y="1011"/>
                      <a:pt x="750" y="718"/>
                      <a:pt x="783" y="457"/>
                    </a:cubicBezTo>
                    <a:cubicBezTo>
                      <a:pt x="783" y="375"/>
                      <a:pt x="783" y="310"/>
                      <a:pt x="750" y="229"/>
                    </a:cubicBezTo>
                    <a:cubicBezTo>
                      <a:pt x="734" y="115"/>
                      <a:pt x="636" y="33"/>
                      <a:pt x="5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0"/>
              <p:cNvSpPr/>
              <p:nvPr/>
            </p:nvSpPr>
            <p:spPr>
              <a:xfrm>
                <a:off x="3146225" y="3612125"/>
                <a:ext cx="17975" cy="63600"/>
              </a:xfrm>
              <a:custGeom>
                <a:rect b="b" l="l" r="r" t="t"/>
                <a:pathLst>
                  <a:path extrusionOk="0" h="2544" w="719">
                    <a:moveTo>
                      <a:pt x="327" y="0"/>
                    </a:moveTo>
                    <a:cubicBezTo>
                      <a:pt x="180" y="16"/>
                      <a:pt x="82" y="82"/>
                      <a:pt x="50" y="196"/>
                    </a:cubicBezTo>
                    <a:cubicBezTo>
                      <a:pt x="17" y="261"/>
                      <a:pt x="1" y="326"/>
                      <a:pt x="1" y="375"/>
                    </a:cubicBezTo>
                    <a:cubicBezTo>
                      <a:pt x="1" y="929"/>
                      <a:pt x="17" y="1500"/>
                      <a:pt x="50" y="2054"/>
                    </a:cubicBezTo>
                    <a:cubicBezTo>
                      <a:pt x="50" y="2152"/>
                      <a:pt x="82" y="2250"/>
                      <a:pt x="131" y="2364"/>
                    </a:cubicBezTo>
                    <a:cubicBezTo>
                      <a:pt x="164" y="2478"/>
                      <a:pt x="278" y="2543"/>
                      <a:pt x="408" y="2543"/>
                    </a:cubicBezTo>
                    <a:cubicBezTo>
                      <a:pt x="523" y="2543"/>
                      <a:pt x="637" y="2462"/>
                      <a:pt x="669" y="2332"/>
                    </a:cubicBezTo>
                    <a:cubicBezTo>
                      <a:pt x="686" y="2234"/>
                      <a:pt x="718" y="2136"/>
                      <a:pt x="718" y="2038"/>
                    </a:cubicBezTo>
                    <a:lnTo>
                      <a:pt x="718" y="1304"/>
                    </a:lnTo>
                    <a:cubicBezTo>
                      <a:pt x="718" y="1304"/>
                      <a:pt x="702" y="1304"/>
                      <a:pt x="669" y="1272"/>
                    </a:cubicBezTo>
                    <a:lnTo>
                      <a:pt x="669" y="457"/>
                    </a:lnTo>
                    <a:cubicBezTo>
                      <a:pt x="669" y="359"/>
                      <a:pt x="653" y="261"/>
                      <a:pt x="604" y="147"/>
                    </a:cubicBezTo>
                    <a:cubicBezTo>
                      <a:pt x="572" y="33"/>
                      <a:pt x="457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0"/>
              <p:cNvSpPr/>
              <p:nvPr/>
            </p:nvSpPr>
            <p:spPr>
              <a:xfrm>
                <a:off x="3392425" y="3320700"/>
                <a:ext cx="17550" cy="61575"/>
              </a:xfrm>
              <a:custGeom>
                <a:rect b="b" l="l" r="r" t="t"/>
                <a:pathLst>
                  <a:path extrusionOk="0" h="2463" w="702">
                    <a:moveTo>
                      <a:pt x="359" y="0"/>
                    </a:moveTo>
                    <a:cubicBezTo>
                      <a:pt x="228" y="17"/>
                      <a:pt x="114" y="82"/>
                      <a:pt x="82" y="196"/>
                    </a:cubicBezTo>
                    <a:cubicBezTo>
                      <a:pt x="33" y="277"/>
                      <a:pt x="16" y="375"/>
                      <a:pt x="16" y="457"/>
                    </a:cubicBezTo>
                    <a:cubicBezTo>
                      <a:pt x="0" y="913"/>
                      <a:pt x="0" y="1353"/>
                      <a:pt x="16" y="1810"/>
                    </a:cubicBezTo>
                    <a:cubicBezTo>
                      <a:pt x="16" y="1973"/>
                      <a:pt x="65" y="2120"/>
                      <a:pt x="98" y="2250"/>
                    </a:cubicBezTo>
                    <a:cubicBezTo>
                      <a:pt x="147" y="2397"/>
                      <a:pt x="261" y="2462"/>
                      <a:pt x="408" y="2462"/>
                    </a:cubicBezTo>
                    <a:cubicBezTo>
                      <a:pt x="538" y="2446"/>
                      <a:pt x="669" y="2332"/>
                      <a:pt x="685" y="2152"/>
                    </a:cubicBezTo>
                    <a:lnTo>
                      <a:pt x="685" y="1924"/>
                    </a:lnTo>
                    <a:lnTo>
                      <a:pt x="685" y="1305"/>
                    </a:lnTo>
                    <a:lnTo>
                      <a:pt x="701" y="1305"/>
                    </a:lnTo>
                    <a:lnTo>
                      <a:pt x="701" y="522"/>
                    </a:lnTo>
                    <a:cubicBezTo>
                      <a:pt x="701" y="408"/>
                      <a:pt x="685" y="277"/>
                      <a:pt x="652" y="180"/>
                    </a:cubicBezTo>
                    <a:cubicBezTo>
                      <a:pt x="603" y="49"/>
                      <a:pt x="506" y="0"/>
                      <a:pt x="3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0"/>
              <p:cNvSpPr/>
              <p:nvPr/>
            </p:nvSpPr>
            <p:spPr>
              <a:xfrm>
                <a:off x="3387125" y="3539575"/>
                <a:ext cx="17550" cy="62825"/>
              </a:xfrm>
              <a:custGeom>
                <a:rect b="b" l="l" r="r" t="t"/>
                <a:pathLst>
                  <a:path extrusionOk="0" h="2513" w="702">
                    <a:moveTo>
                      <a:pt x="326" y="0"/>
                    </a:moveTo>
                    <a:cubicBezTo>
                      <a:pt x="180" y="0"/>
                      <a:pt x="65" y="98"/>
                      <a:pt x="17" y="245"/>
                    </a:cubicBezTo>
                    <a:cubicBezTo>
                      <a:pt x="0" y="326"/>
                      <a:pt x="0" y="391"/>
                      <a:pt x="0" y="473"/>
                    </a:cubicBezTo>
                    <a:cubicBezTo>
                      <a:pt x="0" y="913"/>
                      <a:pt x="17" y="1386"/>
                      <a:pt x="17" y="1842"/>
                    </a:cubicBezTo>
                    <a:cubicBezTo>
                      <a:pt x="17" y="1957"/>
                      <a:pt x="49" y="2087"/>
                      <a:pt x="65" y="2201"/>
                    </a:cubicBezTo>
                    <a:cubicBezTo>
                      <a:pt x="126" y="2413"/>
                      <a:pt x="229" y="2513"/>
                      <a:pt x="374" y="2513"/>
                    </a:cubicBezTo>
                    <a:cubicBezTo>
                      <a:pt x="385" y="2513"/>
                      <a:pt x="396" y="2512"/>
                      <a:pt x="408" y="2511"/>
                    </a:cubicBezTo>
                    <a:cubicBezTo>
                      <a:pt x="571" y="2495"/>
                      <a:pt x="685" y="2380"/>
                      <a:pt x="701" y="2169"/>
                    </a:cubicBezTo>
                    <a:lnTo>
                      <a:pt x="701" y="1940"/>
                    </a:lnTo>
                    <a:lnTo>
                      <a:pt x="701" y="1353"/>
                    </a:lnTo>
                    <a:cubicBezTo>
                      <a:pt x="685" y="1353"/>
                      <a:pt x="685" y="1353"/>
                      <a:pt x="669" y="1304"/>
                    </a:cubicBezTo>
                    <a:lnTo>
                      <a:pt x="669" y="489"/>
                    </a:lnTo>
                    <a:cubicBezTo>
                      <a:pt x="669" y="391"/>
                      <a:pt x="652" y="277"/>
                      <a:pt x="620" y="180"/>
                    </a:cubicBezTo>
                    <a:cubicBezTo>
                      <a:pt x="571" y="65"/>
                      <a:pt x="473" y="0"/>
                      <a:pt x="3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0"/>
              <p:cNvSpPr/>
              <p:nvPr/>
            </p:nvSpPr>
            <p:spPr>
              <a:xfrm>
                <a:off x="3325575" y="3614150"/>
                <a:ext cx="18375" cy="58000"/>
              </a:xfrm>
              <a:custGeom>
                <a:rect b="b" l="l" r="r" t="t"/>
                <a:pathLst>
                  <a:path extrusionOk="0" h="2320" w="735">
                    <a:moveTo>
                      <a:pt x="392" y="1"/>
                    </a:moveTo>
                    <a:cubicBezTo>
                      <a:pt x="245" y="17"/>
                      <a:pt x="147" y="66"/>
                      <a:pt x="98" y="196"/>
                    </a:cubicBezTo>
                    <a:cubicBezTo>
                      <a:pt x="66" y="294"/>
                      <a:pt x="49" y="408"/>
                      <a:pt x="49" y="506"/>
                    </a:cubicBezTo>
                    <a:lnTo>
                      <a:pt x="49" y="1223"/>
                    </a:lnTo>
                    <a:cubicBezTo>
                      <a:pt x="17" y="1386"/>
                      <a:pt x="17" y="1582"/>
                      <a:pt x="17" y="1778"/>
                    </a:cubicBezTo>
                    <a:cubicBezTo>
                      <a:pt x="17" y="1892"/>
                      <a:pt x="0" y="1990"/>
                      <a:pt x="17" y="2088"/>
                    </a:cubicBezTo>
                    <a:cubicBezTo>
                      <a:pt x="48" y="2234"/>
                      <a:pt x="173" y="2320"/>
                      <a:pt x="302" y="2320"/>
                    </a:cubicBezTo>
                    <a:cubicBezTo>
                      <a:pt x="374" y="2320"/>
                      <a:pt x="447" y="2293"/>
                      <a:pt x="506" y="2234"/>
                    </a:cubicBezTo>
                    <a:cubicBezTo>
                      <a:pt x="571" y="2169"/>
                      <a:pt x="636" y="2088"/>
                      <a:pt x="653" y="2006"/>
                    </a:cubicBezTo>
                    <a:cubicBezTo>
                      <a:pt x="685" y="1859"/>
                      <a:pt x="734" y="1696"/>
                      <a:pt x="734" y="1566"/>
                    </a:cubicBezTo>
                    <a:lnTo>
                      <a:pt x="734" y="441"/>
                    </a:lnTo>
                    <a:cubicBezTo>
                      <a:pt x="734" y="343"/>
                      <a:pt x="718" y="262"/>
                      <a:pt x="669" y="180"/>
                    </a:cubicBezTo>
                    <a:cubicBezTo>
                      <a:pt x="636" y="50"/>
                      <a:pt x="506" y="1"/>
                      <a:pt x="3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0"/>
              <p:cNvSpPr/>
              <p:nvPr/>
            </p:nvSpPr>
            <p:spPr>
              <a:xfrm>
                <a:off x="3284825" y="3360150"/>
                <a:ext cx="17550" cy="62050"/>
              </a:xfrm>
              <a:custGeom>
                <a:rect b="b" l="l" r="r" t="t"/>
                <a:pathLst>
                  <a:path extrusionOk="0" h="2482" w="702">
                    <a:moveTo>
                      <a:pt x="339" y="1"/>
                    </a:moveTo>
                    <a:cubicBezTo>
                      <a:pt x="214" y="1"/>
                      <a:pt x="108" y="54"/>
                      <a:pt x="65" y="183"/>
                    </a:cubicBezTo>
                    <a:cubicBezTo>
                      <a:pt x="16" y="265"/>
                      <a:pt x="0" y="379"/>
                      <a:pt x="0" y="444"/>
                    </a:cubicBezTo>
                    <a:lnTo>
                      <a:pt x="0" y="2042"/>
                    </a:lnTo>
                    <a:cubicBezTo>
                      <a:pt x="0" y="2139"/>
                      <a:pt x="16" y="2221"/>
                      <a:pt x="65" y="2302"/>
                    </a:cubicBezTo>
                    <a:cubicBezTo>
                      <a:pt x="98" y="2417"/>
                      <a:pt x="179" y="2482"/>
                      <a:pt x="310" y="2482"/>
                    </a:cubicBezTo>
                    <a:cubicBezTo>
                      <a:pt x="424" y="2482"/>
                      <a:pt x="538" y="2417"/>
                      <a:pt x="587" y="2302"/>
                    </a:cubicBezTo>
                    <a:cubicBezTo>
                      <a:pt x="668" y="2205"/>
                      <a:pt x="668" y="2091"/>
                      <a:pt x="668" y="1960"/>
                    </a:cubicBezTo>
                    <a:lnTo>
                      <a:pt x="668" y="1194"/>
                    </a:lnTo>
                    <a:cubicBezTo>
                      <a:pt x="668" y="966"/>
                      <a:pt x="668" y="737"/>
                      <a:pt x="701" y="493"/>
                    </a:cubicBezTo>
                    <a:cubicBezTo>
                      <a:pt x="668" y="411"/>
                      <a:pt x="668" y="313"/>
                      <a:pt x="652" y="232"/>
                    </a:cubicBezTo>
                    <a:cubicBezTo>
                      <a:pt x="620" y="102"/>
                      <a:pt x="538" y="20"/>
                      <a:pt x="391" y="4"/>
                    </a:cubicBezTo>
                    <a:cubicBezTo>
                      <a:pt x="374" y="2"/>
                      <a:pt x="356" y="1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0"/>
              <p:cNvSpPr/>
              <p:nvPr/>
            </p:nvSpPr>
            <p:spPr>
              <a:xfrm>
                <a:off x="3442950" y="3440125"/>
                <a:ext cx="17150" cy="59925"/>
              </a:xfrm>
              <a:custGeom>
                <a:rect b="b" l="l" r="r" t="t"/>
                <a:pathLst>
                  <a:path extrusionOk="0" h="2397" w="686">
                    <a:moveTo>
                      <a:pt x="327" y="0"/>
                    </a:moveTo>
                    <a:cubicBezTo>
                      <a:pt x="196" y="0"/>
                      <a:pt x="99" y="82"/>
                      <a:pt x="50" y="212"/>
                    </a:cubicBezTo>
                    <a:cubicBezTo>
                      <a:pt x="17" y="294"/>
                      <a:pt x="17" y="391"/>
                      <a:pt x="17" y="473"/>
                    </a:cubicBezTo>
                    <a:lnTo>
                      <a:pt x="17" y="1190"/>
                    </a:lnTo>
                    <a:cubicBezTo>
                      <a:pt x="1" y="1386"/>
                      <a:pt x="1" y="1598"/>
                      <a:pt x="17" y="1842"/>
                    </a:cubicBezTo>
                    <a:cubicBezTo>
                      <a:pt x="17" y="1940"/>
                      <a:pt x="17" y="2038"/>
                      <a:pt x="33" y="2152"/>
                    </a:cubicBezTo>
                    <a:cubicBezTo>
                      <a:pt x="82" y="2283"/>
                      <a:pt x="196" y="2397"/>
                      <a:pt x="327" y="2397"/>
                    </a:cubicBezTo>
                    <a:cubicBezTo>
                      <a:pt x="457" y="2397"/>
                      <a:pt x="571" y="2315"/>
                      <a:pt x="620" y="2168"/>
                    </a:cubicBezTo>
                    <a:cubicBezTo>
                      <a:pt x="686" y="2071"/>
                      <a:pt x="686" y="1940"/>
                      <a:pt x="686" y="1826"/>
                    </a:cubicBezTo>
                    <a:lnTo>
                      <a:pt x="686" y="473"/>
                    </a:lnTo>
                    <a:cubicBezTo>
                      <a:pt x="686" y="391"/>
                      <a:pt x="669" y="294"/>
                      <a:pt x="653" y="212"/>
                    </a:cubicBezTo>
                    <a:cubicBezTo>
                      <a:pt x="604" y="65"/>
                      <a:pt x="457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0"/>
              <p:cNvSpPr/>
              <p:nvPr/>
            </p:nvSpPr>
            <p:spPr>
              <a:xfrm>
                <a:off x="3504900" y="3473125"/>
                <a:ext cx="17550" cy="58325"/>
              </a:xfrm>
              <a:custGeom>
                <a:rect b="b" l="l" r="r" t="t"/>
                <a:pathLst>
                  <a:path extrusionOk="0" h="2333" w="702">
                    <a:moveTo>
                      <a:pt x="343" y="1"/>
                    </a:moveTo>
                    <a:cubicBezTo>
                      <a:pt x="213" y="1"/>
                      <a:pt x="99" y="66"/>
                      <a:pt x="66" y="196"/>
                    </a:cubicBezTo>
                    <a:cubicBezTo>
                      <a:pt x="17" y="278"/>
                      <a:pt x="1" y="376"/>
                      <a:pt x="1" y="457"/>
                    </a:cubicBezTo>
                    <a:lnTo>
                      <a:pt x="1" y="1761"/>
                    </a:lnTo>
                    <a:cubicBezTo>
                      <a:pt x="17" y="1876"/>
                      <a:pt x="50" y="1990"/>
                      <a:pt x="82" y="2104"/>
                    </a:cubicBezTo>
                    <a:cubicBezTo>
                      <a:pt x="131" y="2267"/>
                      <a:pt x="262" y="2332"/>
                      <a:pt x="392" y="2332"/>
                    </a:cubicBezTo>
                    <a:cubicBezTo>
                      <a:pt x="523" y="2316"/>
                      <a:pt x="653" y="2218"/>
                      <a:pt x="669" y="2071"/>
                    </a:cubicBezTo>
                    <a:cubicBezTo>
                      <a:pt x="702" y="1973"/>
                      <a:pt x="702" y="1859"/>
                      <a:pt x="702" y="1761"/>
                    </a:cubicBezTo>
                    <a:lnTo>
                      <a:pt x="702" y="1175"/>
                    </a:lnTo>
                    <a:cubicBezTo>
                      <a:pt x="669" y="946"/>
                      <a:pt x="669" y="718"/>
                      <a:pt x="702" y="490"/>
                    </a:cubicBezTo>
                    <a:cubicBezTo>
                      <a:pt x="702" y="408"/>
                      <a:pt x="669" y="310"/>
                      <a:pt x="653" y="229"/>
                    </a:cubicBezTo>
                    <a:cubicBezTo>
                      <a:pt x="604" y="115"/>
                      <a:pt x="474" y="1"/>
                      <a:pt x="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3435225" y="3671975"/>
                <a:ext cx="17125" cy="53625"/>
              </a:xfrm>
              <a:custGeom>
                <a:rect b="b" l="l" r="r" t="t"/>
                <a:pathLst>
                  <a:path extrusionOk="0" h="2145" w="685">
                    <a:moveTo>
                      <a:pt x="303" y="0"/>
                    </a:moveTo>
                    <a:cubicBezTo>
                      <a:pt x="192" y="0"/>
                      <a:pt x="107" y="63"/>
                      <a:pt x="49" y="166"/>
                    </a:cubicBezTo>
                    <a:cubicBezTo>
                      <a:pt x="16" y="264"/>
                      <a:pt x="0" y="378"/>
                      <a:pt x="0" y="476"/>
                    </a:cubicBezTo>
                    <a:cubicBezTo>
                      <a:pt x="0" y="818"/>
                      <a:pt x="0" y="1193"/>
                      <a:pt x="16" y="1552"/>
                    </a:cubicBezTo>
                    <a:cubicBezTo>
                      <a:pt x="16" y="1649"/>
                      <a:pt x="33" y="1780"/>
                      <a:pt x="82" y="1894"/>
                    </a:cubicBezTo>
                    <a:cubicBezTo>
                      <a:pt x="110" y="2038"/>
                      <a:pt x="228" y="2144"/>
                      <a:pt x="357" y="2144"/>
                    </a:cubicBezTo>
                    <a:cubicBezTo>
                      <a:pt x="374" y="2144"/>
                      <a:pt x="391" y="2142"/>
                      <a:pt x="408" y="2138"/>
                    </a:cubicBezTo>
                    <a:cubicBezTo>
                      <a:pt x="571" y="2138"/>
                      <a:pt x="668" y="2008"/>
                      <a:pt x="685" y="1796"/>
                    </a:cubicBezTo>
                    <a:lnTo>
                      <a:pt x="685" y="1568"/>
                    </a:lnTo>
                    <a:lnTo>
                      <a:pt x="685" y="1079"/>
                    </a:lnTo>
                    <a:cubicBezTo>
                      <a:pt x="685" y="1079"/>
                      <a:pt x="668" y="1079"/>
                      <a:pt x="652" y="1111"/>
                    </a:cubicBezTo>
                    <a:lnTo>
                      <a:pt x="652" y="508"/>
                    </a:lnTo>
                    <a:cubicBezTo>
                      <a:pt x="652" y="410"/>
                      <a:pt x="652" y="313"/>
                      <a:pt x="603" y="215"/>
                    </a:cubicBezTo>
                    <a:cubicBezTo>
                      <a:pt x="571" y="84"/>
                      <a:pt x="489" y="3"/>
                      <a:pt x="342" y="3"/>
                    </a:cubicBezTo>
                    <a:cubicBezTo>
                      <a:pt x="329" y="1"/>
                      <a:pt x="316" y="0"/>
                      <a:pt x="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0"/>
              <p:cNvSpPr/>
              <p:nvPr/>
            </p:nvSpPr>
            <p:spPr>
              <a:xfrm>
                <a:off x="3270550" y="3701675"/>
                <a:ext cx="17950" cy="51900"/>
              </a:xfrm>
              <a:custGeom>
                <a:rect b="b" l="l" r="r" t="t"/>
                <a:pathLst>
                  <a:path extrusionOk="0" h="2076" w="718">
                    <a:moveTo>
                      <a:pt x="340" y="1"/>
                    </a:moveTo>
                    <a:cubicBezTo>
                      <a:pt x="158" y="1"/>
                      <a:pt x="47" y="160"/>
                      <a:pt x="17" y="429"/>
                    </a:cubicBezTo>
                    <a:cubicBezTo>
                      <a:pt x="0" y="624"/>
                      <a:pt x="17" y="820"/>
                      <a:pt x="17" y="1016"/>
                    </a:cubicBezTo>
                    <a:lnTo>
                      <a:pt x="17" y="1570"/>
                    </a:lnTo>
                    <a:cubicBezTo>
                      <a:pt x="17" y="1684"/>
                      <a:pt x="49" y="1815"/>
                      <a:pt x="98" y="1912"/>
                    </a:cubicBezTo>
                    <a:cubicBezTo>
                      <a:pt x="147" y="2010"/>
                      <a:pt x="229" y="2075"/>
                      <a:pt x="343" y="2075"/>
                    </a:cubicBezTo>
                    <a:cubicBezTo>
                      <a:pt x="473" y="2075"/>
                      <a:pt x="587" y="2010"/>
                      <a:pt x="636" y="1896"/>
                    </a:cubicBezTo>
                    <a:cubicBezTo>
                      <a:pt x="669" y="1798"/>
                      <a:pt x="685" y="1684"/>
                      <a:pt x="685" y="1586"/>
                    </a:cubicBezTo>
                    <a:cubicBezTo>
                      <a:pt x="685" y="1195"/>
                      <a:pt x="718" y="820"/>
                      <a:pt x="685" y="429"/>
                    </a:cubicBezTo>
                    <a:cubicBezTo>
                      <a:pt x="669" y="168"/>
                      <a:pt x="571" y="21"/>
                      <a:pt x="392" y="5"/>
                    </a:cubicBezTo>
                    <a:cubicBezTo>
                      <a:pt x="374" y="2"/>
                      <a:pt x="356" y="1"/>
                      <a:pt x="3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0"/>
              <p:cNvSpPr/>
              <p:nvPr/>
            </p:nvSpPr>
            <p:spPr>
              <a:xfrm>
                <a:off x="3359800" y="3427450"/>
                <a:ext cx="17975" cy="56700"/>
              </a:xfrm>
              <a:custGeom>
                <a:rect b="b" l="l" r="r" t="t"/>
                <a:pathLst>
                  <a:path extrusionOk="0" h="2268" w="719">
                    <a:moveTo>
                      <a:pt x="388" y="0"/>
                    </a:moveTo>
                    <a:cubicBezTo>
                      <a:pt x="378" y="0"/>
                      <a:pt x="369" y="1"/>
                      <a:pt x="360" y="2"/>
                    </a:cubicBezTo>
                    <a:cubicBezTo>
                      <a:pt x="245" y="2"/>
                      <a:pt x="115" y="100"/>
                      <a:pt x="82" y="246"/>
                    </a:cubicBezTo>
                    <a:cubicBezTo>
                      <a:pt x="66" y="328"/>
                      <a:pt x="66" y="393"/>
                      <a:pt x="66" y="475"/>
                    </a:cubicBezTo>
                    <a:lnTo>
                      <a:pt x="66" y="1110"/>
                    </a:lnTo>
                    <a:cubicBezTo>
                      <a:pt x="66" y="1290"/>
                      <a:pt x="66" y="1469"/>
                      <a:pt x="17" y="1648"/>
                    </a:cubicBezTo>
                    <a:cubicBezTo>
                      <a:pt x="17" y="1779"/>
                      <a:pt x="1" y="1877"/>
                      <a:pt x="17" y="1974"/>
                    </a:cubicBezTo>
                    <a:cubicBezTo>
                      <a:pt x="33" y="2137"/>
                      <a:pt x="148" y="2235"/>
                      <a:pt x="278" y="2268"/>
                    </a:cubicBezTo>
                    <a:cubicBezTo>
                      <a:pt x="425" y="2268"/>
                      <a:pt x="523" y="2203"/>
                      <a:pt x="588" y="2105"/>
                    </a:cubicBezTo>
                    <a:cubicBezTo>
                      <a:pt x="686" y="1958"/>
                      <a:pt x="718" y="1795"/>
                      <a:pt x="718" y="1632"/>
                    </a:cubicBezTo>
                    <a:lnTo>
                      <a:pt x="718" y="491"/>
                    </a:lnTo>
                    <a:cubicBezTo>
                      <a:pt x="718" y="409"/>
                      <a:pt x="718" y="344"/>
                      <a:pt x="686" y="263"/>
                    </a:cubicBezTo>
                    <a:cubicBezTo>
                      <a:pt x="655" y="110"/>
                      <a:pt x="525" y="0"/>
                      <a:pt x="3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3213475" y="3339025"/>
                <a:ext cx="17550" cy="54325"/>
              </a:xfrm>
              <a:custGeom>
                <a:rect b="b" l="l" r="r" t="t"/>
                <a:pathLst>
                  <a:path extrusionOk="0" h="2173" w="702">
                    <a:moveTo>
                      <a:pt x="392" y="1"/>
                    </a:moveTo>
                    <a:cubicBezTo>
                      <a:pt x="229" y="1"/>
                      <a:pt x="82" y="115"/>
                      <a:pt x="50" y="294"/>
                    </a:cubicBezTo>
                    <a:cubicBezTo>
                      <a:pt x="17" y="376"/>
                      <a:pt x="17" y="441"/>
                      <a:pt x="17" y="523"/>
                    </a:cubicBezTo>
                    <a:lnTo>
                      <a:pt x="17" y="1077"/>
                    </a:lnTo>
                    <a:cubicBezTo>
                      <a:pt x="1" y="1077"/>
                      <a:pt x="1" y="1077"/>
                      <a:pt x="1" y="1061"/>
                    </a:cubicBezTo>
                    <a:lnTo>
                      <a:pt x="1" y="1599"/>
                    </a:lnTo>
                    <a:cubicBezTo>
                      <a:pt x="1" y="1729"/>
                      <a:pt x="17" y="1843"/>
                      <a:pt x="50" y="1974"/>
                    </a:cubicBezTo>
                    <a:cubicBezTo>
                      <a:pt x="66" y="2088"/>
                      <a:pt x="180" y="2169"/>
                      <a:pt x="311" y="2169"/>
                    </a:cubicBezTo>
                    <a:cubicBezTo>
                      <a:pt x="325" y="2171"/>
                      <a:pt x="339" y="2172"/>
                      <a:pt x="353" y="2172"/>
                    </a:cubicBezTo>
                    <a:cubicBezTo>
                      <a:pt x="452" y="2172"/>
                      <a:pt x="545" y="2121"/>
                      <a:pt x="588" y="2006"/>
                    </a:cubicBezTo>
                    <a:cubicBezTo>
                      <a:pt x="637" y="1925"/>
                      <a:pt x="669" y="1827"/>
                      <a:pt x="669" y="1745"/>
                    </a:cubicBezTo>
                    <a:cubicBezTo>
                      <a:pt x="702" y="1273"/>
                      <a:pt x="702" y="816"/>
                      <a:pt x="702" y="343"/>
                    </a:cubicBezTo>
                    <a:cubicBezTo>
                      <a:pt x="702" y="131"/>
                      <a:pt x="555" y="17"/>
                      <a:pt x="3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0"/>
              <p:cNvSpPr/>
              <p:nvPr/>
            </p:nvSpPr>
            <p:spPr>
              <a:xfrm>
                <a:off x="3299075" y="3513475"/>
                <a:ext cx="18375" cy="55050"/>
              </a:xfrm>
              <a:custGeom>
                <a:rect b="b" l="l" r="r" t="t"/>
                <a:pathLst>
                  <a:path extrusionOk="0" h="2202" w="735">
                    <a:moveTo>
                      <a:pt x="392" y="1"/>
                    </a:moveTo>
                    <a:cubicBezTo>
                      <a:pt x="262" y="1"/>
                      <a:pt x="131" y="131"/>
                      <a:pt x="82" y="294"/>
                    </a:cubicBezTo>
                    <a:cubicBezTo>
                      <a:pt x="66" y="376"/>
                      <a:pt x="66" y="474"/>
                      <a:pt x="66" y="555"/>
                    </a:cubicBezTo>
                    <a:cubicBezTo>
                      <a:pt x="50" y="963"/>
                      <a:pt x="82" y="1370"/>
                      <a:pt x="1" y="1778"/>
                    </a:cubicBezTo>
                    <a:lnTo>
                      <a:pt x="1" y="1827"/>
                    </a:lnTo>
                    <a:cubicBezTo>
                      <a:pt x="1" y="2006"/>
                      <a:pt x="82" y="2136"/>
                      <a:pt x="229" y="2185"/>
                    </a:cubicBezTo>
                    <a:cubicBezTo>
                      <a:pt x="264" y="2196"/>
                      <a:pt x="299" y="2201"/>
                      <a:pt x="333" y="2201"/>
                    </a:cubicBezTo>
                    <a:cubicBezTo>
                      <a:pt x="458" y="2201"/>
                      <a:pt x="572" y="2131"/>
                      <a:pt x="637" y="1990"/>
                    </a:cubicBezTo>
                    <a:cubicBezTo>
                      <a:pt x="685" y="1859"/>
                      <a:pt x="718" y="1745"/>
                      <a:pt x="718" y="1598"/>
                    </a:cubicBezTo>
                    <a:lnTo>
                      <a:pt x="718" y="1012"/>
                    </a:lnTo>
                    <a:cubicBezTo>
                      <a:pt x="718" y="783"/>
                      <a:pt x="734" y="555"/>
                      <a:pt x="718" y="311"/>
                    </a:cubicBezTo>
                    <a:cubicBezTo>
                      <a:pt x="685" y="131"/>
                      <a:pt x="555" y="1"/>
                      <a:pt x="3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0"/>
              <p:cNvSpPr/>
              <p:nvPr/>
            </p:nvSpPr>
            <p:spPr>
              <a:xfrm>
                <a:off x="3262000" y="3575600"/>
                <a:ext cx="18350" cy="50500"/>
              </a:xfrm>
              <a:custGeom>
                <a:rect b="b" l="l" r="r" t="t"/>
                <a:pathLst>
                  <a:path extrusionOk="0" h="2020" w="734">
                    <a:moveTo>
                      <a:pt x="385" y="1"/>
                    </a:moveTo>
                    <a:cubicBezTo>
                      <a:pt x="288" y="1"/>
                      <a:pt x="190" y="42"/>
                      <a:pt x="130" y="124"/>
                    </a:cubicBezTo>
                    <a:cubicBezTo>
                      <a:pt x="114" y="173"/>
                      <a:pt x="82" y="238"/>
                      <a:pt x="82" y="287"/>
                    </a:cubicBezTo>
                    <a:cubicBezTo>
                      <a:pt x="16" y="744"/>
                      <a:pt x="0" y="1200"/>
                      <a:pt x="33" y="1673"/>
                    </a:cubicBezTo>
                    <a:cubicBezTo>
                      <a:pt x="47" y="1880"/>
                      <a:pt x="196" y="2020"/>
                      <a:pt x="345" y="2020"/>
                    </a:cubicBezTo>
                    <a:cubicBezTo>
                      <a:pt x="361" y="2020"/>
                      <a:pt x="376" y="2019"/>
                      <a:pt x="391" y="2015"/>
                    </a:cubicBezTo>
                    <a:cubicBezTo>
                      <a:pt x="538" y="2015"/>
                      <a:pt x="652" y="1885"/>
                      <a:pt x="669" y="1641"/>
                    </a:cubicBezTo>
                    <a:cubicBezTo>
                      <a:pt x="685" y="1412"/>
                      <a:pt x="669" y="1184"/>
                      <a:pt x="669" y="972"/>
                    </a:cubicBezTo>
                    <a:lnTo>
                      <a:pt x="701" y="972"/>
                    </a:lnTo>
                    <a:cubicBezTo>
                      <a:pt x="701" y="809"/>
                      <a:pt x="734" y="646"/>
                      <a:pt x="734" y="483"/>
                    </a:cubicBezTo>
                    <a:cubicBezTo>
                      <a:pt x="734" y="369"/>
                      <a:pt x="734" y="271"/>
                      <a:pt x="669" y="173"/>
                    </a:cubicBezTo>
                    <a:cubicBezTo>
                      <a:pt x="616" y="58"/>
                      <a:pt x="500" y="1"/>
                      <a:pt x="3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3202475" y="3619850"/>
                <a:ext cx="17150" cy="52800"/>
              </a:xfrm>
              <a:custGeom>
                <a:rect b="b" l="l" r="r" t="t"/>
                <a:pathLst>
                  <a:path extrusionOk="0" h="2112" w="686">
                    <a:moveTo>
                      <a:pt x="359" y="1"/>
                    </a:moveTo>
                    <a:cubicBezTo>
                      <a:pt x="245" y="1"/>
                      <a:pt x="99" y="82"/>
                      <a:pt x="50" y="229"/>
                    </a:cubicBezTo>
                    <a:cubicBezTo>
                      <a:pt x="33" y="311"/>
                      <a:pt x="17" y="376"/>
                      <a:pt x="17" y="457"/>
                    </a:cubicBezTo>
                    <a:cubicBezTo>
                      <a:pt x="17" y="816"/>
                      <a:pt x="1" y="1175"/>
                      <a:pt x="1" y="1533"/>
                    </a:cubicBezTo>
                    <a:cubicBezTo>
                      <a:pt x="1" y="1664"/>
                      <a:pt x="17" y="1778"/>
                      <a:pt x="50" y="1876"/>
                    </a:cubicBezTo>
                    <a:cubicBezTo>
                      <a:pt x="105" y="2029"/>
                      <a:pt x="233" y="2111"/>
                      <a:pt x="360" y="2111"/>
                    </a:cubicBezTo>
                    <a:cubicBezTo>
                      <a:pt x="382" y="2111"/>
                      <a:pt x="403" y="2109"/>
                      <a:pt x="425" y="2104"/>
                    </a:cubicBezTo>
                    <a:cubicBezTo>
                      <a:pt x="571" y="2088"/>
                      <a:pt x="669" y="1990"/>
                      <a:pt x="669" y="1778"/>
                    </a:cubicBezTo>
                    <a:lnTo>
                      <a:pt x="669" y="1061"/>
                    </a:lnTo>
                    <a:lnTo>
                      <a:pt x="669" y="735"/>
                    </a:lnTo>
                    <a:cubicBezTo>
                      <a:pt x="669" y="604"/>
                      <a:pt x="686" y="441"/>
                      <a:pt x="669" y="294"/>
                    </a:cubicBezTo>
                    <a:cubicBezTo>
                      <a:pt x="653" y="131"/>
                      <a:pt x="506" y="1"/>
                      <a:pt x="3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0"/>
              <p:cNvSpPr/>
              <p:nvPr/>
            </p:nvSpPr>
            <p:spPr>
              <a:xfrm>
                <a:off x="3531800" y="3622175"/>
                <a:ext cx="17975" cy="50500"/>
              </a:xfrm>
              <a:custGeom>
                <a:rect b="b" l="l" r="r" t="t"/>
                <a:pathLst>
                  <a:path extrusionOk="0" h="2020" w="719">
                    <a:moveTo>
                      <a:pt x="340" y="0"/>
                    </a:moveTo>
                    <a:cubicBezTo>
                      <a:pt x="325" y="0"/>
                      <a:pt x="309" y="2"/>
                      <a:pt x="294" y="6"/>
                    </a:cubicBezTo>
                    <a:cubicBezTo>
                      <a:pt x="148" y="22"/>
                      <a:pt x="17" y="136"/>
                      <a:pt x="1" y="299"/>
                    </a:cubicBezTo>
                    <a:lnTo>
                      <a:pt x="1" y="381"/>
                    </a:lnTo>
                    <a:cubicBezTo>
                      <a:pt x="1" y="707"/>
                      <a:pt x="1" y="1049"/>
                      <a:pt x="17" y="1375"/>
                    </a:cubicBezTo>
                    <a:cubicBezTo>
                      <a:pt x="50" y="1555"/>
                      <a:pt x="82" y="1685"/>
                      <a:pt x="131" y="1832"/>
                    </a:cubicBezTo>
                    <a:cubicBezTo>
                      <a:pt x="186" y="1954"/>
                      <a:pt x="274" y="2019"/>
                      <a:pt x="386" y="2019"/>
                    </a:cubicBezTo>
                    <a:cubicBezTo>
                      <a:pt x="409" y="2019"/>
                      <a:pt x="433" y="2017"/>
                      <a:pt x="457" y="2011"/>
                    </a:cubicBezTo>
                    <a:cubicBezTo>
                      <a:pt x="604" y="1995"/>
                      <a:pt x="669" y="1897"/>
                      <a:pt x="702" y="1767"/>
                    </a:cubicBezTo>
                    <a:cubicBezTo>
                      <a:pt x="718" y="1685"/>
                      <a:pt x="718" y="1587"/>
                      <a:pt x="718" y="1506"/>
                    </a:cubicBezTo>
                    <a:cubicBezTo>
                      <a:pt x="718" y="1343"/>
                      <a:pt x="702" y="1180"/>
                      <a:pt x="702" y="1017"/>
                    </a:cubicBezTo>
                    <a:cubicBezTo>
                      <a:pt x="669" y="854"/>
                      <a:pt x="669" y="707"/>
                      <a:pt x="653" y="544"/>
                    </a:cubicBezTo>
                    <a:cubicBezTo>
                      <a:pt x="637" y="446"/>
                      <a:pt x="637" y="348"/>
                      <a:pt x="620" y="250"/>
                    </a:cubicBezTo>
                    <a:cubicBezTo>
                      <a:pt x="577" y="106"/>
                      <a:pt x="457" y="0"/>
                      <a:pt x="3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0"/>
              <p:cNvSpPr/>
              <p:nvPr/>
            </p:nvSpPr>
            <p:spPr>
              <a:xfrm>
                <a:off x="3461300" y="3569675"/>
                <a:ext cx="19175" cy="47400"/>
              </a:xfrm>
              <a:custGeom>
                <a:rect b="b" l="l" r="r" t="t"/>
                <a:pathLst>
                  <a:path extrusionOk="0" h="1896" w="767">
                    <a:moveTo>
                      <a:pt x="313" y="1"/>
                    </a:moveTo>
                    <a:cubicBezTo>
                      <a:pt x="301" y="1"/>
                      <a:pt x="289" y="1"/>
                      <a:pt x="278" y="3"/>
                    </a:cubicBezTo>
                    <a:cubicBezTo>
                      <a:pt x="115" y="35"/>
                      <a:pt x="0" y="166"/>
                      <a:pt x="0" y="361"/>
                    </a:cubicBezTo>
                    <a:lnTo>
                      <a:pt x="0" y="508"/>
                    </a:lnTo>
                    <a:cubicBezTo>
                      <a:pt x="17" y="834"/>
                      <a:pt x="49" y="1160"/>
                      <a:pt x="98" y="1486"/>
                    </a:cubicBezTo>
                    <a:cubicBezTo>
                      <a:pt x="98" y="1551"/>
                      <a:pt x="115" y="1633"/>
                      <a:pt x="163" y="1698"/>
                    </a:cubicBezTo>
                    <a:cubicBezTo>
                      <a:pt x="208" y="1817"/>
                      <a:pt x="335" y="1896"/>
                      <a:pt x="456" y="1896"/>
                    </a:cubicBezTo>
                    <a:cubicBezTo>
                      <a:pt x="467" y="1896"/>
                      <a:pt x="478" y="1895"/>
                      <a:pt x="490" y="1894"/>
                    </a:cubicBezTo>
                    <a:cubicBezTo>
                      <a:pt x="620" y="1894"/>
                      <a:pt x="718" y="1780"/>
                      <a:pt x="750" y="1633"/>
                    </a:cubicBezTo>
                    <a:cubicBezTo>
                      <a:pt x="767" y="1535"/>
                      <a:pt x="750" y="1421"/>
                      <a:pt x="750" y="1323"/>
                    </a:cubicBezTo>
                    <a:cubicBezTo>
                      <a:pt x="750" y="981"/>
                      <a:pt x="685" y="622"/>
                      <a:pt x="636" y="263"/>
                    </a:cubicBezTo>
                    <a:cubicBezTo>
                      <a:pt x="606" y="97"/>
                      <a:pt x="463" y="1"/>
                      <a:pt x="3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0"/>
              <p:cNvSpPr/>
              <p:nvPr/>
            </p:nvSpPr>
            <p:spPr>
              <a:xfrm>
                <a:off x="3211050" y="3490075"/>
                <a:ext cx="16725" cy="49100"/>
              </a:xfrm>
              <a:custGeom>
                <a:rect b="b" l="l" r="r" t="t"/>
                <a:pathLst>
                  <a:path extrusionOk="0" h="1964" w="669">
                    <a:moveTo>
                      <a:pt x="326" y="0"/>
                    </a:moveTo>
                    <a:cubicBezTo>
                      <a:pt x="251" y="0"/>
                      <a:pt x="176" y="28"/>
                      <a:pt x="114" y="89"/>
                    </a:cubicBezTo>
                    <a:cubicBezTo>
                      <a:pt x="33" y="170"/>
                      <a:pt x="0" y="268"/>
                      <a:pt x="0" y="366"/>
                    </a:cubicBezTo>
                    <a:lnTo>
                      <a:pt x="0" y="953"/>
                    </a:lnTo>
                    <a:lnTo>
                      <a:pt x="16" y="953"/>
                    </a:lnTo>
                    <a:lnTo>
                      <a:pt x="16" y="1475"/>
                    </a:lnTo>
                    <a:cubicBezTo>
                      <a:pt x="16" y="1556"/>
                      <a:pt x="33" y="1654"/>
                      <a:pt x="49" y="1736"/>
                    </a:cubicBezTo>
                    <a:cubicBezTo>
                      <a:pt x="98" y="1882"/>
                      <a:pt x="212" y="1964"/>
                      <a:pt x="359" y="1964"/>
                    </a:cubicBezTo>
                    <a:cubicBezTo>
                      <a:pt x="489" y="1964"/>
                      <a:pt x="603" y="1850"/>
                      <a:pt x="652" y="1719"/>
                    </a:cubicBezTo>
                    <a:cubicBezTo>
                      <a:pt x="669" y="1654"/>
                      <a:pt x="669" y="1589"/>
                      <a:pt x="669" y="1524"/>
                    </a:cubicBezTo>
                    <a:lnTo>
                      <a:pt x="669" y="448"/>
                    </a:lnTo>
                    <a:cubicBezTo>
                      <a:pt x="669" y="350"/>
                      <a:pt x="652" y="219"/>
                      <a:pt x="587" y="138"/>
                    </a:cubicBezTo>
                    <a:cubicBezTo>
                      <a:pt x="530" y="53"/>
                      <a:pt x="429" y="0"/>
                      <a:pt x="3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0"/>
              <p:cNvSpPr/>
              <p:nvPr/>
            </p:nvSpPr>
            <p:spPr>
              <a:xfrm>
                <a:off x="3140125" y="3332100"/>
                <a:ext cx="18775" cy="47300"/>
              </a:xfrm>
              <a:custGeom>
                <a:rect b="b" l="l" r="r" t="t"/>
                <a:pathLst>
                  <a:path extrusionOk="0" h="1892" w="751">
                    <a:moveTo>
                      <a:pt x="392" y="1"/>
                    </a:moveTo>
                    <a:cubicBezTo>
                      <a:pt x="245" y="1"/>
                      <a:pt x="98" y="115"/>
                      <a:pt x="66" y="278"/>
                    </a:cubicBezTo>
                    <a:cubicBezTo>
                      <a:pt x="33" y="359"/>
                      <a:pt x="33" y="408"/>
                      <a:pt x="33" y="490"/>
                    </a:cubicBezTo>
                    <a:lnTo>
                      <a:pt x="33" y="946"/>
                    </a:lnTo>
                    <a:cubicBezTo>
                      <a:pt x="17" y="1093"/>
                      <a:pt x="0" y="1224"/>
                      <a:pt x="0" y="1354"/>
                    </a:cubicBezTo>
                    <a:cubicBezTo>
                      <a:pt x="17" y="1468"/>
                      <a:pt x="17" y="1566"/>
                      <a:pt x="66" y="1696"/>
                    </a:cubicBezTo>
                    <a:cubicBezTo>
                      <a:pt x="82" y="1843"/>
                      <a:pt x="180" y="1892"/>
                      <a:pt x="326" y="1892"/>
                    </a:cubicBezTo>
                    <a:cubicBezTo>
                      <a:pt x="473" y="1892"/>
                      <a:pt x="571" y="1843"/>
                      <a:pt x="620" y="1713"/>
                    </a:cubicBezTo>
                    <a:cubicBezTo>
                      <a:pt x="750" y="1224"/>
                      <a:pt x="734" y="734"/>
                      <a:pt x="669" y="245"/>
                    </a:cubicBezTo>
                    <a:cubicBezTo>
                      <a:pt x="669" y="115"/>
                      <a:pt x="506" y="1"/>
                      <a:pt x="3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0"/>
              <p:cNvSpPr/>
              <p:nvPr/>
            </p:nvSpPr>
            <p:spPr>
              <a:xfrm>
                <a:off x="3173950" y="3417300"/>
                <a:ext cx="18375" cy="47400"/>
              </a:xfrm>
              <a:custGeom>
                <a:rect b="b" l="l" r="r" t="t"/>
                <a:pathLst>
                  <a:path extrusionOk="0" h="1896" w="735">
                    <a:moveTo>
                      <a:pt x="327" y="0"/>
                    </a:moveTo>
                    <a:cubicBezTo>
                      <a:pt x="131" y="0"/>
                      <a:pt x="17" y="147"/>
                      <a:pt x="1" y="359"/>
                    </a:cubicBezTo>
                    <a:lnTo>
                      <a:pt x="1" y="408"/>
                    </a:lnTo>
                    <a:cubicBezTo>
                      <a:pt x="17" y="750"/>
                      <a:pt x="17" y="1092"/>
                      <a:pt x="33" y="1451"/>
                    </a:cubicBezTo>
                    <a:cubicBezTo>
                      <a:pt x="49" y="1582"/>
                      <a:pt x="98" y="1712"/>
                      <a:pt x="196" y="1810"/>
                    </a:cubicBezTo>
                    <a:cubicBezTo>
                      <a:pt x="260" y="1868"/>
                      <a:pt x="340" y="1895"/>
                      <a:pt x="417" y="1895"/>
                    </a:cubicBezTo>
                    <a:cubicBezTo>
                      <a:pt x="535" y="1895"/>
                      <a:pt x="646" y="1830"/>
                      <a:pt x="685" y="1712"/>
                    </a:cubicBezTo>
                    <a:cubicBezTo>
                      <a:pt x="734" y="1630"/>
                      <a:pt x="734" y="1533"/>
                      <a:pt x="734" y="1451"/>
                    </a:cubicBezTo>
                    <a:cubicBezTo>
                      <a:pt x="734" y="1288"/>
                      <a:pt x="702" y="1141"/>
                      <a:pt x="702" y="962"/>
                    </a:cubicBezTo>
                    <a:cubicBezTo>
                      <a:pt x="702" y="897"/>
                      <a:pt x="718" y="815"/>
                      <a:pt x="669" y="734"/>
                    </a:cubicBezTo>
                    <a:cubicBezTo>
                      <a:pt x="669" y="603"/>
                      <a:pt x="669" y="489"/>
                      <a:pt x="653" y="359"/>
                    </a:cubicBezTo>
                    <a:cubicBezTo>
                      <a:pt x="620" y="114"/>
                      <a:pt x="506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0"/>
              <p:cNvSpPr/>
              <p:nvPr/>
            </p:nvSpPr>
            <p:spPr>
              <a:xfrm>
                <a:off x="3148275" y="3512675"/>
                <a:ext cx="17950" cy="43775"/>
              </a:xfrm>
              <a:custGeom>
                <a:rect b="b" l="l" r="r" t="t"/>
                <a:pathLst>
                  <a:path extrusionOk="0" h="1751" w="718">
                    <a:moveTo>
                      <a:pt x="310" y="0"/>
                    </a:moveTo>
                    <a:cubicBezTo>
                      <a:pt x="147" y="16"/>
                      <a:pt x="17" y="114"/>
                      <a:pt x="0" y="326"/>
                    </a:cubicBezTo>
                    <a:lnTo>
                      <a:pt x="0" y="408"/>
                    </a:lnTo>
                    <a:cubicBezTo>
                      <a:pt x="0" y="685"/>
                      <a:pt x="0" y="962"/>
                      <a:pt x="17" y="1223"/>
                    </a:cubicBezTo>
                    <a:cubicBezTo>
                      <a:pt x="17" y="1304"/>
                      <a:pt x="49" y="1402"/>
                      <a:pt x="66" y="1484"/>
                    </a:cubicBezTo>
                    <a:cubicBezTo>
                      <a:pt x="123" y="1643"/>
                      <a:pt x="232" y="1750"/>
                      <a:pt x="369" y="1750"/>
                    </a:cubicBezTo>
                    <a:cubicBezTo>
                      <a:pt x="387" y="1750"/>
                      <a:pt x="406" y="1748"/>
                      <a:pt x="424" y="1745"/>
                    </a:cubicBezTo>
                    <a:cubicBezTo>
                      <a:pt x="571" y="1712"/>
                      <a:pt x="669" y="1614"/>
                      <a:pt x="701" y="1419"/>
                    </a:cubicBezTo>
                    <a:cubicBezTo>
                      <a:pt x="718" y="1256"/>
                      <a:pt x="701" y="1076"/>
                      <a:pt x="701" y="897"/>
                    </a:cubicBezTo>
                    <a:cubicBezTo>
                      <a:pt x="669" y="685"/>
                      <a:pt x="669" y="506"/>
                      <a:pt x="636" y="310"/>
                    </a:cubicBezTo>
                    <a:cubicBezTo>
                      <a:pt x="620" y="114"/>
                      <a:pt x="473" y="0"/>
                      <a:pt x="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7" name="Google Shape;277;p10"/>
            <p:cNvSpPr/>
            <p:nvPr/>
          </p:nvSpPr>
          <p:spPr>
            <a:xfrm>
              <a:off x="6377350" y="495563"/>
              <a:ext cx="711932" cy="730510"/>
            </a:xfrm>
            <a:custGeom>
              <a:rect b="b" l="l" r="r" t="t"/>
              <a:pathLst>
                <a:path extrusionOk="0" h="12347" w="12033">
                  <a:moveTo>
                    <a:pt x="10486" y="0"/>
                  </a:moveTo>
                  <a:cubicBezTo>
                    <a:pt x="10325" y="0"/>
                    <a:pt x="10159" y="87"/>
                    <a:pt x="10011" y="266"/>
                  </a:cubicBezTo>
                  <a:cubicBezTo>
                    <a:pt x="9896" y="412"/>
                    <a:pt x="9782" y="559"/>
                    <a:pt x="9701" y="722"/>
                  </a:cubicBezTo>
                  <a:cubicBezTo>
                    <a:pt x="9619" y="901"/>
                    <a:pt x="9538" y="1097"/>
                    <a:pt x="9489" y="1309"/>
                  </a:cubicBezTo>
                  <a:cubicBezTo>
                    <a:pt x="9212" y="2222"/>
                    <a:pt x="9016" y="3168"/>
                    <a:pt x="8869" y="4113"/>
                  </a:cubicBezTo>
                  <a:cubicBezTo>
                    <a:pt x="8690" y="5303"/>
                    <a:pt x="8543" y="6510"/>
                    <a:pt x="8380" y="7700"/>
                  </a:cubicBezTo>
                  <a:cubicBezTo>
                    <a:pt x="8282" y="8482"/>
                    <a:pt x="8136" y="9281"/>
                    <a:pt x="7907" y="10031"/>
                  </a:cubicBezTo>
                  <a:cubicBezTo>
                    <a:pt x="7891" y="10113"/>
                    <a:pt x="7875" y="10211"/>
                    <a:pt x="7810" y="10292"/>
                  </a:cubicBezTo>
                  <a:cubicBezTo>
                    <a:pt x="7744" y="10259"/>
                    <a:pt x="7744" y="10178"/>
                    <a:pt x="7728" y="10113"/>
                  </a:cubicBezTo>
                  <a:cubicBezTo>
                    <a:pt x="7614" y="9330"/>
                    <a:pt x="7500" y="8564"/>
                    <a:pt x="7451" y="7781"/>
                  </a:cubicBezTo>
                  <a:cubicBezTo>
                    <a:pt x="7418" y="7341"/>
                    <a:pt x="7386" y="6917"/>
                    <a:pt x="7337" y="6461"/>
                  </a:cubicBezTo>
                  <a:cubicBezTo>
                    <a:pt x="7288" y="5792"/>
                    <a:pt x="7239" y="5140"/>
                    <a:pt x="7174" y="4472"/>
                  </a:cubicBezTo>
                  <a:cubicBezTo>
                    <a:pt x="7125" y="3738"/>
                    <a:pt x="7076" y="2972"/>
                    <a:pt x="6978" y="2238"/>
                  </a:cubicBezTo>
                  <a:cubicBezTo>
                    <a:pt x="6913" y="1863"/>
                    <a:pt x="6848" y="1456"/>
                    <a:pt x="6717" y="1064"/>
                  </a:cubicBezTo>
                  <a:cubicBezTo>
                    <a:pt x="6652" y="918"/>
                    <a:pt x="6587" y="771"/>
                    <a:pt x="6505" y="641"/>
                  </a:cubicBezTo>
                  <a:cubicBezTo>
                    <a:pt x="6360" y="426"/>
                    <a:pt x="6169" y="316"/>
                    <a:pt x="5978" y="316"/>
                  </a:cubicBezTo>
                  <a:cubicBezTo>
                    <a:pt x="5806" y="316"/>
                    <a:pt x="5634" y="406"/>
                    <a:pt x="5494" y="592"/>
                  </a:cubicBezTo>
                  <a:cubicBezTo>
                    <a:pt x="5413" y="673"/>
                    <a:pt x="5364" y="771"/>
                    <a:pt x="5299" y="885"/>
                  </a:cubicBezTo>
                  <a:cubicBezTo>
                    <a:pt x="5185" y="1130"/>
                    <a:pt x="5103" y="1390"/>
                    <a:pt x="5038" y="1651"/>
                  </a:cubicBezTo>
                  <a:cubicBezTo>
                    <a:pt x="4891" y="2157"/>
                    <a:pt x="4810" y="2711"/>
                    <a:pt x="4728" y="3249"/>
                  </a:cubicBezTo>
                  <a:lnTo>
                    <a:pt x="4304" y="6053"/>
                  </a:lnTo>
                  <a:cubicBezTo>
                    <a:pt x="4158" y="7113"/>
                    <a:pt x="4027" y="8173"/>
                    <a:pt x="3815" y="9232"/>
                  </a:cubicBezTo>
                  <a:cubicBezTo>
                    <a:pt x="3734" y="9640"/>
                    <a:pt x="3652" y="10048"/>
                    <a:pt x="3554" y="10455"/>
                  </a:cubicBezTo>
                  <a:cubicBezTo>
                    <a:pt x="3554" y="10495"/>
                    <a:pt x="3543" y="10525"/>
                    <a:pt x="3512" y="10525"/>
                  </a:cubicBezTo>
                  <a:cubicBezTo>
                    <a:pt x="3505" y="10525"/>
                    <a:pt x="3498" y="10523"/>
                    <a:pt x="3489" y="10520"/>
                  </a:cubicBezTo>
                  <a:cubicBezTo>
                    <a:pt x="3473" y="10520"/>
                    <a:pt x="3457" y="10504"/>
                    <a:pt x="3457" y="10471"/>
                  </a:cubicBezTo>
                  <a:cubicBezTo>
                    <a:pt x="3342" y="10096"/>
                    <a:pt x="3293" y="9689"/>
                    <a:pt x="3245" y="9281"/>
                  </a:cubicBezTo>
                  <a:cubicBezTo>
                    <a:pt x="3163" y="8401"/>
                    <a:pt x="3098" y="7537"/>
                    <a:pt x="3049" y="6673"/>
                  </a:cubicBezTo>
                  <a:cubicBezTo>
                    <a:pt x="2967" y="5254"/>
                    <a:pt x="2772" y="3869"/>
                    <a:pt x="2560" y="2483"/>
                  </a:cubicBezTo>
                  <a:cubicBezTo>
                    <a:pt x="2495" y="2075"/>
                    <a:pt x="2397" y="1668"/>
                    <a:pt x="2234" y="1309"/>
                  </a:cubicBezTo>
                  <a:cubicBezTo>
                    <a:pt x="2152" y="1097"/>
                    <a:pt x="2071" y="918"/>
                    <a:pt x="1924" y="771"/>
                  </a:cubicBezTo>
                  <a:cubicBezTo>
                    <a:pt x="1789" y="636"/>
                    <a:pt x="1640" y="570"/>
                    <a:pt x="1495" y="570"/>
                  </a:cubicBezTo>
                  <a:cubicBezTo>
                    <a:pt x="1324" y="570"/>
                    <a:pt x="1159" y="660"/>
                    <a:pt x="1027" y="836"/>
                  </a:cubicBezTo>
                  <a:cubicBezTo>
                    <a:pt x="962" y="934"/>
                    <a:pt x="897" y="1048"/>
                    <a:pt x="864" y="1162"/>
                  </a:cubicBezTo>
                  <a:cubicBezTo>
                    <a:pt x="718" y="1537"/>
                    <a:pt x="603" y="1896"/>
                    <a:pt x="522" y="2271"/>
                  </a:cubicBezTo>
                  <a:cubicBezTo>
                    <a:pt x="375" y="2890"/>
                    <a:pt x="294" y="3543"/>
                    <a:pt x="228" y="4178"/>
                  </a:cubicBezTo>
                  <a:cubicBezTo>
                    <a:pt x="131" y="4977"/>
                    <a:pt x="65" y="5743"/>
                    <a:pt x="49" y="6542"/>
                  </a:cubicBezTo>
                  <a:cubicBezTo>
                    <a:pt x="0" y="8059"/>
                    <a:pt x="33" y="9542"/>
                    <a:pt x="65" y="11026"/>
                  </a:cubicBezTo>
                  <a:cubicBezTo>
                    <a:pt x="65" y="11287"/>
                    <a:pt x="82" y="11531"/>
                    <a:pt x="114" y="11776"/>
                  </a:cubicBezTo>
                  <a:cubicBezTo>
                    <a:pt x="131" y="11906"/>
                    <a:pt x="147" y="12020"/>
                    <a:pt x="196" y="12151"/>
                  </a:cubicBezTo>
                  <a:cubicBezTo>
                    <a:pt x="212" y="12265"/>
                    <a:pt x="310" y="12346"/>
                    <a:pt x="440" y="12346"/>
                  </a:cubicBezTo>
                  <a:cubicBezTo>
                    <a:pt x="571" y="12346"/>
                    <a:pt x="685" y="12297"/>
                    <a:pt x="734" y="12167"/>
                  </a:cubicBezTo>
                  <a:cubicBezTo>
                    <a:pt x="766" y="12102"/>
                    <a:pt x="799" y="12020"/>
                    <a:pt x="799" y="11939"/>
                  </a:cubicBezTo>
                  <a:cubicBezTo>
                    <a:pt x="815" y="11776"/>
                    <a:pt x="848" y="11596"/>
                    <a:pt x="848" y="11433"/>
                  </a:cubicBezTo>
                  <a:cubicBezTo>
                    <a:pt x="848" y="10374"/>
                    <a:pt x="815" y="9330"/>
                    <a:pt x="815" y="8270"/>
                  </a:cubicBezTo>
                  <a:cubicBezTo>
                    <a:pt x="815" y="6934"/>
                    <a:pt x="881" y="5580"/>
                    <a:pt x="1027" y="4244"/>
                  </a:cubicBezTo>
                  <a:cubicBezTo>
                    <a:pt x="1060" y="3689"/>
                    <a:pt x="1141" y="3119"/>
                    <a:pt x="1272" y="2564"/>
                  </a:cubicBezTo>
                  <a:cubicBezTo>
                    <a:pt x="1337" y="2303"/>
                    <a:pt x="1370" y="2043"/>
                    <a:pt x="1500" y="1798"/>
                  </a:cubicBezTo>
                  <a:cubicBezTo>
                    <a:pt x="1516" y="1831"/>
                    <a:pt x="1549" y="1831"/>
                    <a:pt x="1549" y="1863"/>
                  </a:cubicBezTo>
                  <a:cubicBezTo>
                    <a:pt x="1598" y="1977"/>
                    <a:pt x="1631" y="2108"/>
                    <a:pt x="1663" y="2222"/>
                  </a:cubicBezTo>
                  <a:cubicBezTo>
                    <a:pt x="1875" y="3282"/>
                    <a:pt x="2006" y="4358"/>
                    <a:pt x="2120" y="5450"/>
                  </a:cubicBezTo>
                  <a:cubicBezTo>
                    <a:pt x="2250" y="6445"/>
                    <a:pt x="2266" y="7423"/>
                    <a:pt x="2348" y="8417"/>
                  </a:cubicBezTo>
                  <a:cubicBezTo>
                    <a:pt x="2397" y="9004"/>
                    <a:pt x="2446" y="9607"/>
                    <a:pt x="2560" y="10178"/>
                  </a:cubicBezTo>
                  <a:cubicBezTo>
                    <a:pt x="2609" y="10520"/>
                    <a:pt x="2690" y="10863"/>
                    <a:pt x="2821" y="11189"/>
                  </a:cubicBezTo>
                  <a:cubicBezTo>
                    <a:pt x="2886" y="11319"/>
                    <a:pt x="2919" y="11433"/>
                    <a:pt x="2984" y="11531"/>
                  </a:cubicBezTo>
                  <a:cubicBezTo>
                    <a:pt x="3120" y="11772"/>
                    <a:pt x="3308" y="11890"/>
                    <a:pt x="3498" y="11890"/>
                  </a:cubicBezTo>
                  <a:cubicBezTo>
                    <a:pt x="3695" y="11890"/>
                    <a:pt x="3894" y="11763"/>
                    <a:pt x="4043" y="11515"/>
                  </a:cubicBezTo>
                  <a:cubicBezTo>
                    <a:pt x="4109" y="11417"/>
                    <a:pt x="4141" y="11319"/>
                    <a:pt x="4190" y="11205"/>
                  </a:cubicBezTo>
                  <a:cubicBezTo>
                    <a:pt x="4223" y="11042"/>
                    <a:pt x="4288" y="10879"/>
                    <a:pt x="4321" y="10716"/>
                  </a:cubicBezTo>
                  <a:cubicBezTo>
                    <a:pt x="4516" y="10064"/>
                    <a:pt x="4614" y="9412"/>
                    <a:pt x="4728" y="8760"/>
                  </a:cubicBezTo>
                  <a:cubicBezTo>
                    <a:pt x="4875" y="7928"/>
                    <a:pt x="4973" y="7113"/>
                    <a:pt x="5103" y="6281"/>
                  </a:cubicBezTo>
                  <a:cubicBezTo>
                    <a:pt x="5266" y="5157"/>
                    <a:pt x="5446" y="4064"/>
                    <a:pt x="5625" y="2939"/>
                  </a:cubicBezTo>
                  <a:cubicBezTo>
                    <a:pt x="5690" y="2597"/>
                    <a:pt x="5755" y="2222"/>
                    <a:pt x="5837" y="1880"/>
                  </a:cubicBezTo>
                  <a:cubicBezTo>
                    <a:pt x="5869" y="1749"/>
                    <a:pt x="5869" y="1619"/>
                    <a:pt x="6000" y="1488"/>
                  </a:cubicBezTo>
                  <a:cubicBezTo>
                    <a:pt x="6016" y="1619"/>
                    <a:pt x="6065" y="1717"/>
                    <a:pt x="6065" y="1863"/>
                  </a:cubicBezTo>
                  <a:cubicBezTo>
                    <a:pt x="6179" y="2369"/>
                    <a:pt x="6228" y="2890"/>
                    <a:pt x="6261" y="3428"/>
                  </a:cubicBezTo>
                  <a:cubicBezTo>
                    <a:pt x="6326" y="4146"/>
                    <a:pt x="6359" y="4879"/>
                    <a:pt x="6424" y="5580"/>
                  </a:cubicBezTo>
                  <a:cubicBezTo>
                    <a:pt x="6473" y="6281"/>
                    <a:pt x="6522" y="6950"/>
                    <a:pt x="6587" y="7651"/>
                  </a:cubicBezTo>
                  <a:cubicBezTo>
                    <a:pt x="6668" y="8499"/>
                    <a:pt x="6750" y="9330"/>
                    <a:pt x="6897" y="10194"/>
                  </a:cubicBezTo>
                  <a:cubicBezTo>
                    <a:pt x="6929" y="10504"/>
                    <a:pt x="6994" y="10798"/>
                    <a:pt x="7125" y="11107"/>
                  </a:cubicBezTo>
                  <a:cubicBezTo>
                    <a:pt x="7157" y="11254"/>
                    <a:pt x="7223" y="11401"/>
                    <a:pt x="7320" y="11499"/>
                  </a:cubicBezTo>
                  <a:cubicBezTo>
                    <a:pt x="7447" y="11625"/>
                    <a:pt x="7595" y="11690"/>
                    <a:pt x="7742" y="11690"/>
                  </a:cubicBezTo>
                  <a:cubicBezTo>
                    <a:pt x="7880" y="11690"/>
                    <a:pt x="8017" y="11633"/>
                    <a:pt x="8136" y="11515"/>
                  </a:cubicBezTo>
                  <a:cubicBezTo>
                    <a:pt x="8233" y="11417"/>
                    <a:pt x="8315" y="11287"/>
                    <a:pt x="8364" y="11172"/>
                  </a:cubicBezTo>
                  <a:cubicBezTo>
                    <a:pt x="8445" y="10961"/>
                    <a:pt x="8527" y="10765"/>
                    <a:pt x="8592" y="10553"/>
                  </a:cubicBezTo>
                  <a:cubicBezTo>
                    <a:pt x="8837" y="9787"/>
                    <a:pt x="9000" y="8972"/>
                    <a:pt x="9114" y="8156"/>
                  </a:cubicBezTo>
                  <a:cubicBezTo>
                    <a:pt x="9293" y="6966"/>
                    <a:pt x="9440" y="5776"/>
                    <a:pt x="9603" y="4570"/>
                  </a:cubicBezTo>
                  <a:cubicBezTo>
                    <a:pt x="9750" y="3608"/>
                    <a:pt x="9945" y="2630"/>
                    <a:pt x="10222" y="1700"/>
                  </a:cubicBezTo>
                  <a:cubicBezTo>
                    <a:pt x="10255" y="1570"/>
                    <a:pt x="10320" y="1423"/>
                    <a:pt x="10353" y="1293"/>
                  </a:cubicBezTo>
                  <a:cubicBezTo>
                    <a:pt x="10353" y="1260"/>
                    <a:pt x="10385" y="1244"/>
                    <a:pt x="10402" y="1244"/>
                  </a:cubicBezTo>
                  <a:cubicBezTo>
                    <a:pt x="10418" y="1244"/>
                    <a:pt x="10467" y="1260"/>
                    <a:pt x="10467" y="1309"/>
                  </a:cubicBezTo>
                  <a:cubicBezTo>
                    <a:pt x="10581" y="1749"/>
                    <a:pt x="10646" y="2206"/>
                    <a:pt x="10679" y="2678"/>
                  </a:cubicBezTo>
                  <a:cubicBezTo>
                    <a:pt x="10744" y="3363"/>
                    <a:pt x="10809" y="4081"/>
                    <a:pt x="10842" y="4798"/>
                  </a:cubicBezTo>
                  <a:cubicBezTo>
                    <a:pt x="10907" y="5727"/>
                    <a:pt x="10972" y="6673"/>
                    <a:pt x="11005" y="7602"/>
                  </a:cubicBezTo>
                  <a:cubicBezTo>
                    <a:pt x="11070" y="8711"/>
                    <a:pt x="11054" y="9819"/>
                    <a:pt x="11168" y="10944"/>
                  </a:cubicBezTo>
                  <a:cubicBezTo>
                    <a:pt x="11201" y="11156"/>
                    <a:pt x="11233" y="11336"/>
                    <a:pt x="11298" y="11515"/>
                  </a:cubicBezTo>
                  <a:cubicBezTo>
                    <a:pt x="11354" y="11668"/>
                    <a:pt x="11506" y="11786"/>
                    <a:pt x="11661" y="11786"/>
                  </a:cubicBezTo>
                  <a:cubicBezTo>
                    <a:pt x="11687" y="11786"/>
                    <a:pt x="11713" y="11783"/>
                    <a:pt x="11739" y="11776"/>
                  </a:cubicBezTo>
                  <a:cubicBezTo>
                    <a:pt x="11902" y="11743"/>
                    <a:pt x="12016" y="11596"/>
                    <a:pt x="12016" y="11401"/>
                  </a:cubicBezTo>
                  <a:cubicBezTo>
                    <a:pt x="12032" y="11336"/>
                    <a:pt x="12016" y="11287"/>
                    <a:pt x="12016" y="11254"/>
                  </a:cubicBezTo>
                  <a:cubicBezTo>
                    <a:pt x="11967" y="10781"/>
                    <a:pt x="11934" y="10341"/>
                    <a:pt x="11902" y="9868"/>
                  </a:cubicBezTo>
                  <a:cubicBezTo>
                    <a:pt x="11820" y="8466"/>
                    <a:pt x="11820" y="7031"/>
                    <a:pt x="11722" y="5629"/>
                  </a:cubicBezTo>
                  <a:cubicBezTo>
                    <a:pt x="11641" y="4472"/>
                    <a:pt x="11576" y="3298"/>
                    <a:pt x="11445" y="2140"/>
                  </a:cubicBezTo>
                  <a:cubicBezTo>
                    <a:pt x="11380" y="1700"/>
                    <a:pt x="11315" y="1260"/>
                    <a:pt x="11201" y="836"/>
                  </a:cubicBezTo>
                  <a:cubicBezTo>
                    <a:pt x="11152" y="673"/>
                    <a:pt x="11087" y="510"/>
                    <a:pt x="11005" y="363"/>
                  </a:cubicBezTo>
                  <a:cubicBezTo>
                    <a:pt x="10863" y="124"/>
                    <a:pt x="10678" y="0"/>
                    <a:pt x="104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8" name="Google Shape;278;p10"/>
            <p:cNvGrpSpPr/>
            <p:nvPr/>
          </p:nvGrpSpPr>
          <p:grpSpPr>
            <a:xfrm>
              <a:off x="2619334" y="-333390"/>
              <a:ext cx="1305137" cy="1310803"/>
              <a:chOff x="1192275" y="1208175"/>
              <a:chExt cx="400275" cy="402025"/>
            </a:xfrm>
          </p:grpSpPr>
          <p:sp>
            <p:nvSpPr>
              <p:cNvPr id="279" name="Google Shape;279;p10"/>
              <p:cNvSpPr/>
              <p:nvPr/>
            </p:nvSpPr>
            <p:spPr>
              <a:xfrm>
                <a:off x="1373250" y="1208175"/>
                <a:ext cx="39950" cy="401275"/>
              </a:xfrm>
              <a:custGeom>
                <a:rect b="b" l="l" r="r" t="t"/>
                <a:pathLst>
                  <a:path extrusionOk="0" h="16051" w="1598">
                    <a:moveTo>
                      <a:pt x="130" y="1"/>
                    </a:moveTo>
                    <a:cubicBezTo>
                      <a:pt x="65" y="1"/>
                      <a:pt x="49" y="50"/>
                      <a:pt x="16" y="83"/>
                    </a:cubicBezTo>
                    <a:cubicBezTo>
                      <a:pt x="0" y="131"/>
                      <a:pt x="0" y="180"/>
                      <a:pt x="0" y="213"/>
                    </a:cubicBezTo>
                    <a:cubicBezTo>
                      <a:pt x="16" y="343"/>
                      <a:pt x="16" y="474"/>
                      <a:pt x="65" y="637"/>
                    </a:cubicBezTo>
                    <a:cubicBezTo>
                      <a:pt x="261" y="1876"/>
                      <a:pt x="342" y="3148"/>
                      <a:pt x="457" y="4403"/>
                    </a:cubicBezTo>
                    <a:cubicBezTo>
                      <a:pt x="505" y="5185"/>
                      <a:pt x="522" y="5935"/>
                      <a:pt x="587" y="6702"/>
                    </a:cubicBezTo>
                    <a:lnTo>
                      <a:pt x="831" y="10191"/>
                    </a:lnTo>
                    <a:cubicBezTo>
                      <a:pt x="913" y="11071"/>
                      <a:pt x="978" y="11935"/>
                      <a:pt x="1043" y="12815"/>
                    </a:cubicBezTo>
                    <a:cubicBezTo>
                      <a:pt x="1076" y="13549"/>
                      <a:pt x="1141" y="14283"/>
                      <a:pt x="1206" y="15016"/>
                    </a:cubicBezTo>
                    <a:cubicBezTo>
                      <a:pt x="1206" y="15261"/>
                      <a:pt x="1239" y="15505"/>
                      <a:pt x="1272" y="15750"/>
                    </a:cubicBezTo>
                    <a:cubicBezTo>
                      <a:pt x="1288" y="15864"/>
                      <a:pt x="1304" y="15946"/>
                      <a:pt x="1386" y="16027"/>
                    </a:cubicBezTo>
                    <a:cubicBezTo>
                      <a:pt x="1420" y="16039"/>
                      <a:pt x="1447" y="16050"/>
                      <a:pt x="1477" y="16050"/>
                    </a:cubicBezTo>
                    <a:cubicBezTo>
                      <a:pt x="1489" y="16050"/>
                      <a:pt x="1502" y="16048"/>
                      <a:pt x="1516" y="16043"/>
                    </a:cubicBezTo>
                    <a:cubicBezTo>
                      <a:pt x="1549" y="16027"/>
                      <a:pt x="1598" y="15978"/>
                      <a:pt x="1598" y="15946"/>
                    </a:cubicBezTo>
                    <a:lnTo>
                      <a:pt x="1598" y="15832"/>
                    </a:lnTo>
                    <a:cubicBezTo>
                      <a:pt x="1549" y="15538"/>
                      <a:pt x="1516" y="15228"/>
                      <a:pt x="1484" y="14919"/>
                    </a:cubicBezTo>
                    <a:cubicBezTo>
                      <a:pt x="1402" y="13940"/>
                      <a:pt x="1353" y="12962"/>
                      <a:pt x="1272" y="11984"/>
                    </a:cubicBezTo>
                    <a:cubicBezTo>
                      <a:pt x="1190" y="10859"/>
                      <a:pt x="1109" y="9767"/>
                      <a:pt x="1027" y="8658"/>
                    </a:cubicBezTo>
                    <a:cubicBezTo>
                      <a:pt x="962" y="7843"/>
                      <a:pt x="913" y="7011"/>
                      <a:pt x="864" y="6196"/>
                    </a:cubicBezTo>
                    <a:lnTo>
                      <a:pt x="620" y="2952"/>
                    </a:lnTo>
                    <a:cubicBezTo>
                      <a:pt x="554" y="2072"/>
                      <a:pt x="424" y="1207"/>
                      <a:pt x="310" y="327"/>
                    </a:cubicBezTo>
                    <a:cubicBezTo>
                      <a:pt x="310" y="246"/>
                      <a:pt x="261" y="148"/>
                      <a:pt x="245" y="66"/>
                    </a:cubicBezTo>
                    <a:cubicBezTo>
                      <a:pt x="228" y="17"/>
                      <a:pt x="163" y="1"/>
                      <a:pt x="1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0"/>
              <p:cNvSpPr/>
              <p:nvPr/>
            </p:nvSpPr>
            <p:spPr>
              <a:xfrm>
                <a:off x="1437225" y="1222450"/>
                <a:ext cx="31825" cy="387750"/>
              </a:xfrm>
              <a:custGeom>
                <a:rect b="b" l="l" r="r" t="t"/>
                <a:pathLst>
                  <a:path extrusionOk="0" h="15510" w="1273">
                    <a:moveTo>
                      <a:pt x="131" y="1"/>
                    </a:moveTo>
                    <a:cubicBezTo>
                      <a:pt x="98" y="17"/>
                      <a:pt x="50" y="33"/>
                      <a:pt x="33" y="82"/>
                    </a:cubicBezTo>
                    <a:cubicBezTo>
                      <a:pt x="1" y="115"/>
                      <a:pt x="1" y="180"/>
                      <a:pt x="1" y="245"/>
                    </a:cubicBezTo>
                    <a:lnTo>
                      <a:pt x="66" y="1468"/>
                    </a:lnTo>
                    <a:cubicBezTo>
                      <a:pt x="115" y="2397"/>
                      <a:pt x="180" y="3359"/>
                      <a:pt x="229" y="4305"/>
                    </a:cubicBezTo>
                    <a:cubicBezTo>
                      <a:pt x="294" y="5381"/>
                      <a:pt x="376" y="6457"/>
                      <a:pt x="441" y="7533"/>
                    </a:cubicBezTo>
                    <a:cubicBezTo>
                      <a:pt x="506" y="8625"/>
                      <a:pt x="588" y="9701"/>
                      <a:pt x="636" y="10777"/>
                    </a:cubicBezTo>
                    <a:cubicBezTo>
                      <a:pt x="669" y="11266"/>
                      <a:pt x="702" y="11772"/>
                      <a:pt x="751" y="12261"/>
                    </a:cubicBezTo>
                    <a:cubicBezTo>
                      <a:pt x="800" y="13076"/>
                      <a:pt x="865" y="13875"/>
                      <a:pt x="930" y="14674"/>
                    </a:cubicBezTo>
                    <a:cubicBezTo>
                      <a:pt x="946" y="14918"/>
                      <a:pt x="995" y="15163"/>
                      <a:pt x="1011" y="15407"/>
                    </a:cubicBezTo>
                    <a:cubicBezTo>
                      <a:pt x="1028" y="15472"/>
                      <a:pt x="1077" y="15505"/>
                      <a:pt x="1126" y="15505"/>
                    </a:cubicBezTo>
                    <a:cubicBezTo>
                      <a:pt x="1137" y="15508"/>
                      <a:pt x="1147" y="15509"/>
                      <a:pt x="1158" y="15509"/>
                    </a:cubicBezTo>
                    <a:cubicBezTo>
                      <a:pt x="1207" y="15509"/>
                      <a:pt x="1243" y="15478"/>
                      <a:pt x="1256" y="15424"/>
                    </a:cubicBezTo>
                    <a:cubicBezTo>
                      <a:pt x="1272" y="15342"/>
                      <a:pt x="1272" y="15261"/>
                      <a:pt x="1272" y="15228"/>
                    </a:cubicBezTo>
                    <a:cubicBezTo>
                      <a:pt x="1256" y="14967"/>
                      <a:pt x="1240" y="14739"/>
                      <a:pt x="1256" y="14527"/>
                    </a:cubicBezTo>
                    <a:cubicBezTo>
                      <a:pt x="1191" y="13858"/>
                      <a:pt x="1142" y="13190"/>
                      <a:pt x="1093" y="12505"/>
                    </a:cubicBezTo>
                    <a:lnTo>
                      <a:pt x="848" y="9391"/>
                    </a:lnTo>
                    <a:cubicBezTo>
                      <a:pt x="800" y="8804"/>
                      <a:pt x="783" y="8234"/>
                      <a:pt x="734" y="7663"/>
                    </a:cubicBezTo>
                    <a:cubicBezTo>
                      <a:pt x="685" y="6750"/>
                      <a:pt x="620" y="5854"/>
                      <a:pt x="555" y="4957"/>
                    </a:cubicBezTo>
                    <a:cubicBezTo>
                      <a:pt x="522" y="4403"/>
                      <a:pt x="490" y="3848"/>
                      <a:pt x="457" y="3294"/>
                    </a:cubicBezTo>
                    <a:lnTo>
                      <a:pt x="327" y="1337"/>
                    </a:lnTo>
                    <a:cubicBezTo>
                      <a:pt x="310" y="979"/>
                      <a:pt x="294" y="636"/>
                      <a:pt x="278" y="261"/>
                    </a:cubicBezTo>
                    <a:cubicBezTo>
                      <a:pt x="278" y="180"/>
                      <a:pt x="245" y="115"/>
                      <a:pt x="229" y="66"/>
                    </a:cubicBezTo>
                    <a:cubicBezTo>
                      <a:pt x="229" y="17"/>
                      <a:pt x="164" y="1"/>
                      <a:pt x="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0"/>
              <p:cNvSpPr/>
              <p:nvPr/>
            </p:nvSpPr>
            <p:spPr>
              <a:xfrm>
                <a:off x="1319850" y="1222050"/>
                <a:ext cx="32625" cy="375050"/>
              </a:xfrm>
              <a:custGeom>
                <a:rect b="b" l="l" r="r" t="t"/>
                <a:pathLst>
                  <a:path extrusionOk="0" h="15002" w="1305">
                    <a:moveTo>
                      <a:pt x="114" y="0"/>
                    </a:moveTo>
                    <a:cubicBezTo>
                      <a:pt x="65" y="0"/>
                      <a:pt x="17" y="33"/>
                      <a:pt x="0" y="98"/>
                    </a:cubicBezTo>
                    <a:lnTo>
                      <a:pt x="0" y="261"/>
                    </a:lnTo>
                    <a:cubicBezTo>
                      <a:pt x="0" y="522"/>
                      <a:pt x="17" y="767"/>
                      <a:pt x="33" y="1044"/>
                    </a:cubicBezTo>
                    <a:cubicBezTo>
                      <a:pt x="82" y="1680"/>
                      <a:pt x="98" y="2348"/>
                      <a:pt x="147" y="3000"/>
                    </a:cubicBezTo>
                    <a:cubicBezTo>
                      <a:pt x="229" y="4027"/>
                      <a:pt x="310" y="5054"/>
                      <a:pt x="408" y="6065"/>
                    </a:cubicBezTo>
                    <a:cubicBezTo>
                      <a:pt x="555" y="7435"/>
                      <a:pt x="636" y="8804"/>
                      <a:pt x="718" y="10157"/>
                    </a:cubicBezTo>
                    <a:cubicBezTo>
                      <a:pt x="750" y="10809"/>
                      <a:pt x="767" y="11445"/>
                      <a:pt x="815" y="12097"/>
                    </a:cubicBezTo>
                    <a:lnTo>
                      <a:pt x="930" y="14005"/>
                    </a:lnTo>
                    <a:cubicBezTo>
                      <a:pt x="962" y="14233"/>
                      <a:pt x="962" y="14494"/>
                      <a:pt x="978" y="14706"/>
                    </a:cubicBezTo>
                    <a:cubicBezTo>
                      <a:pt x="962" y="14771"/>
                      <a:pt x="962" y="14787"/>
                      <a:pt x="978" y="14820"/>
                    </a:cubicBezTo>
                    <a:cubicBezTo>
                      <a:pt x="978" y="14918"/>
                      <a:pt x="1011" y="14983"/>
                      <a:pt x="1093" y="14999"/>
                    </a:cubicBezTo>
                    <a:cubicBezTo>
                      <a:pt x="1104" y="15001"/>
                      <a:pt x="1116" y="15002"/>
                      <a:pt x="1127" y="15002"/>
                    </a:cubicBezTo>
                    <a:cubicBezTo>
                      <a:pt x="1223" y="15002"/>
                      <a:pt x="1290" y="14940"/>
                      <a:pt x="1305" y="14853"/>
                    </a:cubicBezTo>
                    <a:lnTo>
                      <a:pt x="1305" y="14657"/>
                    </a:lnTo>
                    <a:cubicBezTo>
                      <a:pt x="1288" y="14282"/>
                      <a:pt x="1256" y="13891"/>
                      <a:pt x="1239" y="13532"/>
                    </a:cubicBezTo>
                    <a:cubicBezTo>
                      <a:pt x="1174" y="12619"/>
                      <a:pt x="1125" y="11674"/>
                      <a:pt x="1060" y="10761"/>
                    </a:cubicBezTo>
                    <a:cubicBezTo>
                      <a:pt x="1011" y="10174"/>
                      <a:pt x="995" y="9554"/>
                      <a:pt x="962" y="8967"/>
                    </a:cubicBezTo>
                    <a:lnTo>
                      <a:pt x="767" y="6636"/>
                    </a:lnTo>
                    <a:cubicBezTo>
                      <a:pt x="718" y="6049"/>
                      <a:pt x="669" y="5478"/>
                      <a:pt x="603" y="4891"/>
                    </a:cubicBezTo>
                    <a:cubicBezTo>
                      <a:pt x="555" y="4223"/>
                      <a:pt x="473" y="3538"/>
                      <a:pt x="424" y="2870"/>
                    </a:cubicBezTo>
                    <a:cubicBezTo>
                      <a:pt x="359" y="2055"/>
                      <a:pt x="326" y="1223"/>
                      <a:pt x="277" y="408"/>
                    </a:cubicBezTo>
                    <a:cubicBezTo>
                      <a:pt x="277" y="310"/>
                      <a:pt x="245" y="180"/>
                      <a:pt x="229" y="82"/>
                    </a:cubicBezTo>
                    <a:cubicBezTo>
                      <a:pt x="196" y="17"/>
                      <a:pt x="163" y="0"/>
                      <a:pt x="1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>
                <a:off x="1261150" y="1232975"/>
                <a:ext cx="31000" cy="374000"/>
              </a:xfrm>
              <a:custGeom>
                <a:rect b="b" l="l" r="r" t="t"/>
                <a:pathLst>
                  <a:path extrusionOk="0" h="14960" w="1240">
                    <a:moveTo>
                      <a:pt x="124" y="0"/>
                    </a:moveTo>
                    <a:cubicBezTo>
                      <a:pt x="116" y="0"/>
                      <a:pt x="107" y="1"/>
                      <a:pt x="98" y="3"/>
                    </a:cubicBezTo>
                    <a:cubicBezTo>
                      <a:pt x="49" y="36"/>
                      <a:pt x="1" y="69"/>
                      <a:pt x="1" y="134"/>
                    </a:cubicBezTo>
                    <a:lnTo>
                      <a:pt x="1" y="232"/>
                    </a:lnTo>
                    <a:cubicBezTo>
                      <a:pt x="147" y="1226"/>
                      <a:pt x="245" y="2270"/>
                      <a:pt x="310" y="3297"/>
                    </a:cubicBezTo>
                    <a:cubicBezTo>
                      <a:pt x="376" y="4030"/>
                      <a:pt x="392" y="4764"/>
                      <a:pt x="408" y="5498"/>
                    </a:cubicBezTo>
                    <a:cubicBezTo>
                      <a:pt x="457" y="6590"/>
                      <a:pt x="473" y="7715"/>
                      <a:pt x="539" y="8840"/>
                    </a:cubicBezTo>
                    <a:cubicBezTo>
                      <a:pt x="571" y="9753"/>
                      <a:pt x="636" y="10682"/>
                      <a:pt x="702" y="11611"/>
                    </a:cubicBezTo>
                    <a:cubicBezTo>
                      <a:pt x="718" y="12117"/>
                      <a:pt x="751" y="12622"/>
                      <a:pt x="799" y="13128"/>
                    </a:cubicBezTo>
                    <a:cubicBezTo>
                      <a:pt x="832" y="13617"/>
                      <a:pt x="881" y="14090"/>
                      <a:pt x="914" y="14579"/>
                    </a:cubicBezTo>
                    <a:cubicBezTo>
                      <a:pt x="946" y="14709"/>
                      <a:pt x="946" y="14807"/>
                      <a:pt x="1028" y="14905"/>
                    </a:cubicBezTo>
                    <a:cubicBezTo>
                      <a:pt x="1052" y="14941"/>
                      <a:pt x="1086" y="14960"/>
                      <a:pt x="1122" y="14960"/>
                    </a:cubicBezTo>
                    <a:cubicBezTo>
                      <a:pt x="1134" y="14960"/>
                      <a:pt x="1146" y="14958"/>
                      <a:pt x="1158" y="14954"/>
                    </a:cubicBezTo>
                    <a:cubicBezTo>
                      <a:pt x="1207" y="14921"/>
                      <a:pt x="1240" y="14872"/>
                      <a:pt x="1240" y="14823"/>
                    </a:cubicBezTo>
                    <a:cubicBezTo>
                      <a:pt x="1223" y="14693"/>
                      <a:pt x="1207" y="14595"/>
                      <a:pt x="1223" y="14497"/>
                    </a:cubicBezTo>
                    <a:cubicBezTo>
                      <a:pt x="1142" y="13486"/>
                      <a:pt x="1060" y="12443"/>
                      <a:pt x="979" y="11400"/>
                    </a:cubicBezTo>
                    <a:cubicBezTo>
                      <a:pt x="946" y="10845"/>
                      <a:pt x="897" y="10324"/>
                      <a:pt x="881" y="9769"/>
                    </a:cubicBezTo>
                    <a:cubicBezTo>
                      <a:pt x="832" y="9101"/>
                      <a:pt x="799" y="8449"/>
                      <a:pt x="783" y="7780"/>
                    </a:cubicBezTo>
                    <a:cubicBezTo>
                      <a:pt x="751" y="7307"/>
                      <a:pt x="751" y="6818"/>
                      <a:pt x="734" y="6329"/>
                    </a:cubicBezTo>
                    <a:cubicBezTo>
                      <a:pt x="702" y="5628"/>
                      <a:pt x="653" y="4927"/>
                      <a:pt x="636" y="4226"/>
                    </a:cubicBezTo>
                    <a:cubicBezTo>
                      <a:pt x="588" y="2971"/>
                      <a:pt x="473" y="1715"/>
                      <a:pt x="327" y="476"/>
                    </a:cubicBezTo>
                    <a:cubicBezTo>
                      <a:pt x="327" y="362"/>
                      <a:pt x="294" y="215"/>
                      <a:pt x="245" y="85"/>
                    </a:cubicBezTo>
                    <a:cubicBezTo>
                      <a:pt x="231" y="43"/>
                      <a:pt x="180" y="0"/>
                      <a:pt x="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0"/>
              <p:cNvSpPr/>
              <p:nvPr/>
            </p:nvSpPr>
            <p:spPr>
              <a:xfrm>
                <a:off x="1493075" y="1241100"/>
                <a:ext cx="33025" cy="353575"/>
              </a:xfrm>
              <a:custGeom>
                <a:rect b="b" l="l" r="r" t="t"/>
                <a:pathLst>
                  <a:path extrusionOk="0" h="14143" w="1321">
                    <a:moveTo>
                      <a:pt x="115" y="1"/>
                    </a:moveTo>
                    <a:cubicBezTo>
                      <a:pt x="103" y="1"/>
                      <a:pt x="92" y="2"/>
                      <a:pt x="82" y="5"/>
                    </a:cubicBezTo>
                    <a:cubicBezTo>
                      <a:pt x="0" y="21"/>
                      <a:pt x="0" y="86"/>
                      <a:pt x="0" y="168"/>
                    </a:cubicBezTo>
                    <a:cubicBezTo>
                      <a:pt x="0" y="265"/>
                      <a:pt x="33" y="380"/>
                      <a:pt x="33" y="477"/>
                    </a:cubicBezTo>
                    <a:cubicBezTo>
                      <a:pt x="131" y="1635"/>
                      <a:pt x="261" y="2825"/>
                      <a:pt x="359" y="3983"/>
                    </a:cubicBezTo>
                    <a:cubicBezTo>
                      <a:pt x="457" y="5140"/>
                      <a:pt x="538" y="6314"/>
                      <a:pt x="620" y="7488"/>
                    </a:cubicBezTo>
                    <a:cubicBezTo>
                      <a:pt x="685" y="8319"/>
                      <a:pt x="734" y="9167"/>
                      <a:pt x="799" y="9999"/>
                    </a:cubicBezTo>
                    <a:cubicBezTo>
                      <a:pt x="848" y="10830"/>
                      <a:pt x="897" y="11694"/>
                      <a:pt x="962" y="12526"/>
                    </a:cubicBezTo>
                    <a:cubicBezTo>
                      <a:pt x="978" y="12966"/>
                      <a:pt x="995" y="13406"/>
                      <a:pt x="1011" y="13846"/>
                    </a:cubicBezTo>
                    <a:cubicBezTo>
                      <a:pt x="1011" y="13928"/>
                      <a:pt x="1011" y="14009"/>
                      <a:pt x="1060" y="14074"/>
                    </a:cubicBezTo>
                    <a:cubicBezTo>
                      <a:pt x="1088" y="14103"/>
                      <a:pt x="1128" y="14143"/>
                      <a:pt x="1181" y="14143"/>
                    </a:cubicBezTo>
                    <a:cubicBezTo>
                      <a:pt x="1189" y="14143"/>
                      <a:pt x="1198" y="14142"/>
                      <a:pt x="1207" y="14140"/>
                    </a:cubicBezTo>
                    <a:cubicBezTo>
                      <a:pt x="1256" y="14140"/>
                      <a:pt x="1304" y="14091"/>
                      <a:pt x="1304" y="14058"/>
                    </a:cubicBezTo>
                    <a:cubicBezTo>
                      <a:pt x="1321" y="13993"/>
                      <a:pt x="1321" y="13911"/>
                      <a:pt x="1321" y="13846"/>
                    </a:cubicBezTo>
                    <a:cubicBezTo>
                      <a:pt x="1304" y="13618"/>
                      <a:pt x="1304" y="13422"/>
                      <a:pt x="1288" y="13194"/>
                    </a:cubicBezTo>
                    <a:cubicBezTo>
                      <a:pt x="1256" y="12591"/>
                      <a:pt x="1239" y="11955"/>
                      <a:pt x="1207" y="11384"/>
                    </a:cubicBezTo>
                    <a:lnTo>
                      <a:pt x="1011" y="8808"/>
                    </a:lnTo>
                    <a:cubicBezTo>
                      <a:pt x="978" y="8075"/>
                      <a:pt x="930" y="7341"/>
                      <a:pt x="881" y="6607"/>
                    </a:cubicBezTo>
                    <a:cubicBezTo>
                      <a:pt x="799" y="5597"/>
                      <a:pt x="718" y="4586"/>
                      <a:pt x="636" y="3575"/>
                    </a:cubicBezTo>
                    <a:cubicBezTo>
                      <a:pt x="555" y="2548"/>
                      <a:pt x="440" y="1553"/>
                      <a:pt x="343" y="543"/>
                    </a:cubicBezTo>
                    <a:cubicBezTo>
                      <a:pt x="326" y="396"/>
                      <a:pt x="310" y="249"/>
                      <a:pt x="261" y="135"/>
                    </a:cubicBezTo>
                    <a:cubicBezTo>
                      <a:pt x="247" y="39"/>
                      <a:pt x="176" y="1"/>
                      <a:pt x="1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0"/>
              <p:cNvSpPr/>
              <p:nvPr/>
            </p:nvSpPr>
            <p:spPr>
              <a:xfrm>
                <a:off x="1215500" y="1290025"/>
                <a:ext cx="19175" cy="274975"/>
              </a:xfrm>
              <a:custGeom>
                <a:rect b="b" l="l" r="r" t="t"/>
                <a:pathLst>
                  <a:path extrusionOk="0" h="10999" w="767">
                    <a:moveTo>
                      <a:pt x="138" y="1"/>
                    </a:moveTo>
                    <a:cubicBezTo>
                      <a:pt x="86" y="1"/>
                      <a:pt x="47" y="43"/>
                      <a:pt x="33" y="85"/>
                    </a:cubicBezTo>
                    <a:cubicBezTo>
                      <a:pt x="1" y="200"/>
                      <a:pt x="17" y="297"/>
                      <a:pt x="17" y="395"/>
                    </a:cubicBezTo>
                    <a:cubicBezTo>
                      <a:pt x="17" y="1145"/>
                      <a:pt x="33" y="1911"/>
                      <a:pt x="50" y="2482"/>
                    </a:cubicBezTo>
                    <a:cubicBezTo>
                      <a:pt x="82" y="3102"/>
                      <a:pt x="82" y="3558"/>
                      <a:pt x="50" y="3982"/>
                    </a:cubicBezTo>
                    <a:cubicBezTo>
                      <a:pt x="98" y="4846"/>
                      <a:pt x="164" y="5694"/>
                      <a:pt x="213" y="6558"/>
                    </a:cubicBezTo>
                    <a:cubicBezTo>
                      <a:pt x="261" y="7096"/>
                      <a:pt x="278" y="7650"/>
                      <a:pt x="327" y="8205"/>
                    </a:cubicBezTo>
                    <a:cubicBezTo>
                      <a:pt x="376" y="9052"/>
                      <a:pt x="441" y="9916"/>
                      <a:pt x="457" y="10764"/>
                    </a:cubicBezTo>
                    <a:cubicBezTo>
                      <a:pt x="457" y="10829"/>
                      <a:pt x="490" y="10878"/>
                      <a:pt x="490" y="10911"/>
                    </a:cubicBezTo>
                    <a:cubicBezTo>
                      <a:pt x="506" y="10960"/>
                      <a:pt x="539" y="10992"/>
                      <a:pt x="588" y="10992"/>
                    </a:cubicBezTo>
                    <a:cubicBezTo>
                      <a:pt x="603" y="10996"/>
                      <a:pt x="617" y="10998"/>
                      <a:pt x="631" y="10998"/>
                    </a:cubicBezTo>
                    <a:cubicBezTo>
                      <a:pt x="675" y="10998"/>
                      <a:pt x="709" y="10977"/>
                      <a:pt x="734" y="10927"/>
                    </a:cubicBezTo>
                    <a:cubicBezTo>
                      <a:pt x="767" y="10846"/>
                      <a:pt x="767" y="10748"/>
                      <a:pt x="767" y="10666"/>
                    </a:cubicBezTo>
                    <a:cubicBezTo>
                      <a:pt x="734" y="9998"/>
                      <a:pt x="702" y="9346"/>
                      <a:pt x="669" y="8677"/>
                    </a:cubicBezTo>
                    <a:cubicBezTo>
                      <a:pt x="620" y="8074"/>
                      <a:pt x="588" y="7471"/>
                      <a:pt x="539" y="6884"/>
                    </a:cubicBezTo>
                    <a:cubicBezTo>
                      <a:pt x="522" y="6427"/>
                      <a:pt x="506" y="6004"/>
                      <a:pt x="457" y="5547"/>
                    </a:cubicBezTo>
                    <a:cubicBezTo>
                      <a:pt x="359" y="4553"/>
                      <a:pt x="343" y="3542"/>
                      <a:pt x="294" y="2515"/>
                    </a:cubicBezTo>
                    <a:cubicBezTo>
                      <a:pt x="278" y="1797"/>
                      <a:pt x="278" y="1064"/>
                      <a:pt x="278" y="363"/>
                    </a:cubicBezTo>
                    <a:cubicBezTo>
                      <a:pt x="261" y="281"/>
                      <a:pt x="261" y="200"/>
                      <a:pt x="261" y="118"/>
                    </a:cubicBezTo>
                    <a:cubicBezTo>
                      <a:pt x="261" y="53"/>
                      <a:pt x="213" y="4"/>
                      <a:pt x="164" y="4"/>
                    </a:cubicBezTo>
                    <a:cubicBezTo>
                      <a:pt x="155" y="2"/>
                      <a:pt x="146" y="1"/>
                      <a:pt x="1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>
                <a:off x="1542800" y="1295700"/>
                <a:ext cx="23250" cy="263025"/>
              </a:xfrm>
              <a:custGeom>
                <a:rect b="b" l="l" r="r" t="t"/>
                <a:pathLst>
                  <a:path extrusionOk="0" h="10521" w="930">
                    <a:moveTo>
                      <a:pt x="132" y="1"/>
                    </a:moveTo>
                    <a:cubicBezTo>
                      <a:pt x="121" y="1"/>
                      <a:pt x="110" y="2"/>
                      <a:pt x="98" y="5"/>
                    </a:cubicBezTo>
                    <a:cubicBezTo>
                      <a:pt x="65" y="22"/>
                      <a:pt x="17" y="70"/>
                      <a:pt x="17" y="103"/>
                    </a:cubicBezTo>
                    <a:cubicBezTo>
                      <a:pt x="17" y="217"/>
                      <a:pt x="0" y="315"/>
                      <a:pt x="17" y="413"/>
                    </a:cubicBezTo>
                    <a:cubicBezTo>
                      <a:pt x="65" y="886"/>
                      <a:pt x="131" y="1326"/>
                      <a:pt x="163" y="1799"/>
                    </a:cubicBezTo>
                    <a:cubicBezTo>
                      <a:pt x="310" y="3070"/>
                      <a:pt x="375" y="4326"/>
                      <a:pt x="424" y="5614"/>
                    </a:cubicBezTo>
                    <a:cubicBezTo>
                      <a:pt x="473" y="6429"/>
                      <a:pt x="489" y="7244"/>
                      <a:pt x="538" y="8059"/>
                    </a:cubicBezTo>
                    <a:cubicBezTo>
                      <a:pt x="571" y="8776"/>
                      <a:pt x="587" y="9477"/>
                      <a:pt x="587" y="10195"/>
                    </a:cubicBezTo>
                    <a:cubicBezTo>
                      <a:pt x="587" y="10276"/>
                      <a:pt x="587" y="10358"/>
                      <a:pt x="620" y="10439"/>
                    </a:cubicBezTo>
                    <a:cubicBezTo>
                      <a:pt x="636" y="10488"/>
                      <a:pt x="669" y="10521"/>
                      <a:pt x="718" y="10521"/>
                    </a:cubicBezTo>
                    <a:cubicBezTo>
                      <a:pt x="783" y="10521"/>
                      <a:pt x="815" y="10505"/>
                      <a:pt x="848" y="10456"/>
                    </a:cubicBezTo>
                    <a:cubicBezTo>
                      <a:pt x="881" y="10407"/>
                      <a:pt x="897" y="10358"/>
                      <a:pt x="897" y="10293"/>
                    </a:cubicBezTo>
                    <a:cubicBezTo>
                      <a:pt x="930" y="10162"/>
                      <a:pt x="930" y="10032"/>
                      <a:pt x="930" y="9885"/>
                    </a:cubicBezTo>
                    <a:cubicBezTo>
                      <a:pt x="897" y="9233"/>
                      <a:pt x="897" y="8581"/>
                      <a:pt x="864" y="7929"/>
                    </a:cubicBezTo>
                    <a:cubicBezTo>
                      <a:pt x="815" y="7032"/>
                      <a:pt x="783" y="6135"/>
                      <a:pt x="701" y="5190"/>
                    </a:cubicBezTo>
                    <a:cubicBezTo>
                      <a:pt x="652" y="4293"/>
                      <a:pt x="620" y="3413"/>
                      <a:pt x="538" y="2516"/>
                    </a:cubicBezTo>
                    <a:cubicBezTo>
                      <a:pt x="473" y="1733"/>
                      <a:pt x="375" y="967"/>
                      <a:pt x="294" y="185"/>
                    </a:cubicBezTo>
                    <a:cubicBezTo>
                      <a:pt x="261" y="152"/>
                      <a:pt x="261" y="103"/>
                      <a:pt x="245" y="70"/>
                    </a:cubicBezTo>
                    <a:cubicBezTo>
                      <a:pt x="231" y="30"/>
                      <a:pt x="185" y="1"/>
                      <a:pt x="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0"/>
              <p:cNvSpPr/>
              <p:nvPr/>
            </p:nvSpPr>
            <p:spPr>
              <a:xfrm>
                <a:off x="1192275" y="1364700"/>
                <a:ext cx="397000" cy="55875"/>
              </a:xfrm>
              <a:custGeom>
                <a:rect b="b" l="l" r="r" t="t"/>
                <a:pathLst>
                  <a:path extrusionOk="0" h="2235" w="15880">
                    <a:moveTo>
                      <a:pt x="15652" y="0"/>
                    </a:moveTo>
                    <a:cubicBezTo>
                      <a:pt x="15374" y="17"/>
                      <a:pt x="15065" y="33"/>
                      <a:pt x="14788" y="82"/>
                    </a:cubicBezTo>
                    <a:cubicBezTo>
                      <a:pt x="13271" y="261"/>
                      <a:pt x="11788" y="473"/>
                      <a:pt x="10271" y="636"/>
                    </a:cubicBezTo>
                    <a:cubicBezTo>
                      <a:pt x="9342" y="718"/>
                      <a:pt x="8429" y="816"/>
                      <a:pt x="7484" y="930"/>
                    </a:cubicBezTo>
                    <a:cubicBezTo>
                      <a:pt x="6522" y="1044"/>
                      <a:pt x="5543" y="1158"/>
                      <a:pt x="4565" y="1305"/>
                    </a:cubicBezTo>
                    <a:cubicBezTo>
                      <a:pt x="3701" y="1419"/>
                      <a:pt x="2837" y="1566"/>
                      <a:pt x="1989" y="1696"/>
                    </a:cubicBezTo>
                    <a:cubicBezTo>
                      <a:pt x="1386" y="1778"/>
                      <a:pt x="799" y="1859"/>
                      <a:pt x="212" y="1957"/>
                    </a:cubicBezTo>
                    <a:cubicBezTo>
                      <a:pt x="82" y="1973"/>
                      <a:pt x="0" y="2055"/>
                      <a:pt x="33" y="2136"/>
                    </a:cubicBezTo>
                    <a:cubicBezTo>
                      <a:pt x="49" y="2218"/>
                      <a:pt x="131" y="2234"/>
                      <a:pt x="277" y="2234"/>
                    </a:cubicBezTo>
                    <a:cubicBezTo>
                      <a:pt x="332" y="2234"/>
                      <a:pt x="386" y="2227"/>
                      <a:pt x="440" y="2227"/>
                    </a:cubicBezTo>
                    <a:cubicBezTo>
                      <a:pt x="468" y="2227"/>
                      <a:pt x="495" y="2229"/>
                      <a:pt x="522" y="2234"/>
                    </a:cubicBezTo>
                    <a:lnTo>
                      <a:pt x="1614" y="2055"/>
                    </a:lnTo>
                    <a:cubicBezTo>
                      <a:pt x="2919" y="1875"/>
                      <a:pt x="4207" y="1663"/>
                      <a:pt x="5511" y="1484"/>
                    </a:cubicBezTo>
                    <a:cubicBezTo>
                      <a:pt x="6717" y="1305"/>
                      <a:pt x="7940" y="1174"/>
                      <a:pt x="9130" y="1028"/>
                    </a:cubicBezTo>
                    <a:cubicBezTo>
                      <a:pt x="10027" y="913"/>
                      <a:pt x="10924" y="832"/>
                      <a:pt x="11820" y="734"/>
                    </a:cubicBezTo>
                    <a:cubicBezTo>
                      <a:pt x="12929" y="604"/>
                      <a:pt x="14021" y="424"/>
                      <a:pt x="15130" y="327"/>
                    </a:cubicBezTo>
                    <a:cubicBezTo>
                      <a:pt x="15309" y="310"/>
                      <a:pt x="15521" y="278"/>
                      <a:pt x="15700" y="261"/>
                    </a:cubicBezTo>
                    <a:cubicBezTo>
                      <a:pt x="15815" y="261"/>
                      <a:pt x="15880" y="180"/>
                      <a:pt x="15864" y="98"/>
                    </a:cubicBezTo>
                    <a:cubicBezTo>
                      <a:pt x="15815" y="0"/>
                      <a:pt x="15733" y="0"/>
                      <a:pt x="156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0"/>
              <p:cNvSpPr/>
              <p:nvPr/>
            </p:nvSpPr>
            <p:spPr>
              <a:xfrm>
                <a:off x="1197975" y="1308550"/>
                <a:ext cx="382750" cy="58200"/>
              </a:xfrm>
              <a:custGeom>
                <a:rect b="b" l="l" r="r" t="t"/>
                <a:pathLst>
                  <a:path extrusionOk="0" h="2328" w="15310">
                    <a:moveTo>
                      <a:pt x="15155" y="1"/>
                    </a:moveTo>
                    <a:cubicBezTo>
                      <a:pt x="15127" y="1"/>
                      <a:pt x="15096" y="7"/>
                      <a:pt x="15065" y="13"/>
                    </a:cubicBezTo>
                    <a:cubicBezTo>
                      <a:pt x="14560" y="143"/>
                      <a:pt x="14021" y="209"/>
                      <a:pt x="13516" y="257"/>
                    </a:cubicBezTo>
                    <a:cubicBezTo>
                      <a:pt x="12554" y="388"/>
                      <a:pt x="11576" y="518"/>
                      <a:pt x="10614" y="632"/>
                    </a:cubicBezTo>
                    <a:lnTo>
                      <a:pt x="7989" y="942"/>
                    </a:lnTo>
                    <a:cubicBezTo>
                      <a:pt x="7044" y="1040"/>
                      <a:pt x="6114" y="1187"/>
                      <a:pt x="5185" y="1333"/>
                    </a:cubicBezTo>
                    <a:lnTo>
                      <a:pt x="2299" y="1757"/>
                    </a:lnTo>
                    <a:cubicBezTo>
                      <a:pt x="1615" y="1855"/>
                      <a:pt x="914" y="1937"/>
                      <a:pt x="229" y="2035"/>
                    </a:cubicBezTo>
                    <a:cubicBezTo>
                      <a:pt x="164" y="2035"/>
                      <a:pt x="98" y="2067"/>
                      <a:pt x="66" y="2083"/>
                    </a:cubicBezTo>
                    <a:cubicBezTo>
                      <a:pt x="17" y="2083"/>
                      <a:pt x="1" y="2149"/>
                      <a:pt x="1" y="2181"/>
                    </a:cubicBezTo>
                    <a:cubicBezTo>
                      <a:pt x="1" y="2230"/>
                      <a:pt x="17" y="2263"/>
                      <a:pt x="66" y="2279"/>
                    </a:cubicBezTo>
                    <a:cubicBezTo>
                      <a:pt x="131" y="2312"/>
                      <a:pt x="180" y="2328"/>
                      <a:pt x="245" y="2328"/>
                    </a:cubicBezTo>
                    <a:cubicBezTo>
                      <a:pt x="343" y="2312"/>
                      <a:pt x="457" y="2279"/>
                      <a:pt x="571" y="2279"/>
                    </a:cubicBezTo>
                    <a:cubicBezTo>
                      <a:pt x="1158" y="2198"/>
                      <a:pt x="1729" y="2116"/>
                      <a:pt x="2332" y="2035"/>
                    </a:cubicBezTo>
                    <a:cubicBezTo>
                      <a:pt x="3326" y="1888"/>
                      <a:pt x="4305" y="1757"/>
                      <a:pt x="5283" y="1594"/>
                    </a:cubicBezTo>
                    <a:cubicBezTo>
                      <a:pt x="6343" y="1431"/>
                      <a:pt x="7419" y="1285"/>
                      <a:pt x="8495" y="1154"/>
                    </a:cubicBezTo>
                    <a:cubicBezTo>
                      <a:pt x="9342" y="1056"/>
                      <a:pt x="10158" y="975"/>
                      <a:pt x="10989" y="877"/>
                    </a:cubicBezTo>
                    <a:cubicBezTo>
                      <a:pt x="12147" y="730"/>
                      <a:pt x="13304" y="567"/>
                      <a:pt x="14462" y="404"/>
                    </a:cubicBezTo>
                    <a:cubicBezTo>
                      <a:pt x="14690" y="388"/>
                      <a:pt x="14918" y="372"/>
                      <a:pt x="15146" y="290"/>
                    </a:cubicBezTo>
                    <a:cubicBezTo>
                      <a:pt x="15244" y="241"/>
                      <a:pt x="15309" y="160"/>
                      <a:pt x="15261" y="78"/>
                    </a:cubicBezTo>
                    <a:cubicBezTo>
                      <a:pt x="15240" y="17"/>
                      <a:pt x="15201" y="1"/>
                      <a:pt x="15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0"/>
              <p:cNvSpPr/>
              <p:nvPr/>
            </p:nvSpPr>
            <p:spPr>
              <a:xfrm>
                <a:off x="1207750" y="1483725"/>
                <a:ext cx="384800" cy="38725"/>
              </a:xfrm>
              <a:custGeom>
                <a:rect b="b" l="l" r="r" t="t"/>
                <a:pathLst>
                  <a:path extrusionOk="0" h="1549" w="15392">
                    <a:moveTo>
                      <a:pt x="15179" y="0"/>
                    </a:moveTo>
                    <a:lnTo>
                      <a:pt x="14446" y="65"/>
                    </a:lnTo>
                    <a:cubicBezTo>
                      <a:pt x="13761" y="130"/>
                      <a:pt x="13076" y="196"/>
                      <a:pt x="12391" y="245"/>
                    </a:cubicBezTo>
                    <a:cubicBezTo>
                      <a:pt x="11772" y="294"/>
                      <a:pt x="11185" y="359"/>
                      <a:pt x="10598" y="408"/>
                    </a:cubicBezTo>
                    <a:cubicBezTo>
                      <a:pt x="9930" y="457"/>
                      <a:pt x="9277" y="522"/>
                      <a:pt x="8593" y="571"/>
                    </a:cubicBezTo>
                    <a:cubicBezTo>
                      <a:pt x="7908" y="620"/>
                      <a:pt x="7240" y="652"/>
                      <a:pt x="6539" y="717"/>
                    </a:cubicBezTo>
                    <a:lnTo>
                      <a:pt x="4272" y="897"/>
                    </a:lnTo>
                    <a:lnTo>
                      <a:pt x="2381" y="1092"/>
                    </a:lnTo>
                    <a:cubicBezTo>
                      <a:pt x="1713" y="1125"/>
                      <a:pt x="1061" y="1190"/>
                      <a:pt x="392" y="1255"/>
                    </a:cubicBezTo>
                    <a:cubicBezTo>
                      <a:pt x="311" y="1255"/>
                      <a:pt x="196" y="1272"/>
                      <a:pt x="115" y="1288"/>
                    </a:cubicBezTo>
                    <a:cubicBezTo>
                      <a:pt x="66" y="1304"/>
                      <a:pt x="1" y="1370"/>
                      <a:pt x="17" y="1451"/>
                    </a:cubicBezTo>
                    <a:cubicBezTo>
                      <a:pt x="33" y="1516"/>
                      <a:pt x="82" y="1549"/>
                      <a:pt x="148" y="1549"/>
                    </a:cubicBezTo>
                    <a:lnTo>
                      <a:pt x="490" y="1549"/>
                    </a:lnTo>
                    <a:cubicBezTo>
                      <a:pt x="979" y="1516"/>
                      <a:pt x="1419" y="1467"/>
                      <a:pt x="1892" y="1435"/>
                    </a:cubicBezTo>
                    <a:cubicBezTo>
                      <a:pt x="2430" y="1370"/>
                      <a:pt x="2952" y="1304"/>
                      <a:pt x="3490" y="1272"/>
                    </a:cubicBezTo>
                    <a:cubicBezTo>
                      <a:pt x="4109" y="1207"/>
                      <a:pt x="4745" y="1174"/>
                      <a:pt x="5381" y="1109"/>
                    </a:cubicBezTo>
                    <a:lnTo>
                      <a:pt x="7647" y="913"/>
                    </a:lnTo>
                    <a:cubicBezTo>
                      <a:pt x="8560" y="832"/>
                      <a:pt x="9457" y="783"/>
                      <a:pt x="10370" y="701"/>
                    </a:cubicBezTo>
                    <a:cubicBezTo>
                      <a:pt x="11576" y="587"/>
                      <a:pt x="12783" y="457"/>
                      <a:pt x="13973" y="375"/>
                    </a:cubicBezTo>
                    <a:cubicBezTo>
                      <a:pt x="14364" y="359"/>
                      <a:pt x="14739" y="310"/>
                      <a:pt x="15114" y="277"/>
                    </a:cubicBezTo>
                    <a:cubicBezTo>
                      <a:pt x="15196" y="277"/>
                      <a:pt x="15261" y="245"/>
                      <a:pt x="15326" y="228"/>
                    </a:cubicBezTo>
                    <a:cubicBezTo>
                      <a:pt x="15359" y="228"/>
                      <a:pt x="15391" y="179"/>
                      <a:pt x="15391" y="130"/>
                    </a:cubicBezTo>
                    <a:cubicBezTo>
                      <a:pt x="15391" y="65"/>
                      <a:pt x="15342" y="49"/>
                      <a:pt x="15310" y="33"/>
                    </a:cubicBezTo>
                    <a:cubicBezTo>
                      <a:pt x="15261" y="0"/>
                      <a:pt x="15228" y="0"/>
                      <a:pt x="15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0"/>
              <p:cNvSpPr/>
              <p:nvPr/>
            </p:nvSpPr>
            <p:spPr>
              <a:xfrm>
                <a:off x="1208175" y="1425725"/>
                <a:ext cx="375000" cy="52725"/>
              </a:xfrm>
              <a:custGeom>
                <a:rect b="b" l="l" r="r" t="t"/>
                <a:pathLst>
                  <a:path extrusionOk="0" h="2109" w="15000">
                    <a:moveTo>
                      <a:pt x="14840" y="1"/>
                    </a:moveTo>
                    <a:cubicBezTo>
                      <a:pt x="14804" y="1"/>
                      <a:pt x="14763" y="5"/>
                      <a:pt x="14722" y="5"/>
                    </a:cubicBezTo>
                    <a:cubicBezTo>
                      <a:pt x="14331" y="5"/>
                      <a:pt x="13956" y="54"/>
                      <a:pt x="13597" y="103"/>
                    </a:cubicBezTo>
                    <a:cubicBezTo>
                      <a:pt x="12815" y="201"/>
                      <a:pt x="12048" y="331"/>
                      <a:pt x="11249" y="413"/>
                    </a:cubicBezTo>
                    <a:cubicBezTo>
                      <a:pt x="10190" y="527"/>
                      <a:pt x="9114" y="657"/>
                      <a:pt x="8054" y="755"/>
                    </a:cubicBezTo>
                    <a:cubicBezTo>
                      <a:pt x="6929" y="853"/>
                      <a:pt x="5837" y="1048"/>
                      <a:pt x="4728" y="1211"/>
                    </a:cubicBezTo>
                    <a:cubicBezTo>
                      <a:pt x="3978" y="1326"/>
                      <a:pt x="3245" y="1407"/>
                      <a:pt x="2511" y="1505"/>
                    </a:cubicBezTo>
                    <a:cubicBezTo>
                      <a:pt x="1777" y="1619"/>
                      <a:pt x="1027" y="1701"/>
                      <a:pt x="294" y="1798"/>
                    </a:cubicBezTo>
                    <a:cubicBezTo>
                      <a:pt x="212" y="1815"/>
                      <a:pt x="147" y="1831"/>
                      <a:pt x="82" y="1864"/>
                    </a:cubicBezTo>
                    <a:cubicBezTo>
                      <a:pt x="16" y="1880"/>
                      <a:pt x="0" y="1945"/>
                      <a:pt x="0" y="1994"/>
                    </a:cubicBezTo>
                    <a:cubicBezTo>
                      <a:pt x="16" y="2059"/>
                      <a:pt x="65" y="2076"/>
                      <a:pt x="131" y="2108"/>
                    </a:cubicBezTo>
                    <a:lnTo>
                      <a:pt x="245" y="2108"/>
                    </a:lnTo>
                    <a:cubicBezTo>
                      <a:pt x="310" y="2108"/>
                      <a:pt x="391" y="2108"/>
                      <a:pt x="506" y="2043"/>
                    </a:cubicBezTo>
                    <a:cubicBezTo>
                      <a:pt x="1141" y="1961"/>
                      <a:pt x="1794" y="1880"/>
                      <a:pt x="2429" y="1798"/>
                    </a:cubicBezTo>
                    <a:cubicBezTo>
                      <a:pt x="3815" y="1635"/>
                      <a:pt x="5201" y="1407"/>
                      <a:pt x="6587" y="1211"/>
                    </a:cubicBezTo>
                    <a:cubicBezTo>
                      <a:pt x="7646" y="1032"/>
                      <a:pt x="8722" y="934"/>
                      <a:pt x="9782" y="820"/>
                    </a:cubicBezTo>
                    <a:cubicBezTo>
                      <a:pt x="10500" y="739"/>
                      <a:pt x="11184" y="673"/>
                      <a:pt x="11902" y="592"/>
                    </a:cubicBezTo>
                    <a:cubicBezTo>
                      <a:pt x="12864" y="494"/>
                      <a:pt x="13793" y="315"/>
                      <a:pt x="14755" y="250"/>
                    </a:cubicBezTo>
                    <a:cubicBezTo>
                      <a:pt x="14836" y="250"/>
                      <a:pt x="14901" y="217"/>
                      <a:pt x="14967" y="201"/>
                    </a:cubicBezTo>
                    <a:cubicBezTo>
                      <a:pt x="14983" y="184"/>
                      <a:pt x="14999" y="135"/>
                      <a:pt x="14999" y="119"/>
                    </a:cubicBezTo>
                    <a:cubicBezTo>
                      <a:pt x="14999" y="86"/>
                      <a:pt x="14983" y="38"/>
                      <a:pt x="14934" y="21"/>
                    </a:cubicBezTo>
                    <a:cubicBezTo>
                      <a:pt x="14910" y="5"/>
                      <a:pt x="14877" y="1"/>
                      <a:pt x="148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0"/>
              <p:cNvSpPr/>
              <p:nvPr/>
            </p:nvSpPr>
            <p:spPr>
              <a:xfrm>
                <a:off x="1248925" y="1530050"/>
                <a:ext cx="332125" cy="42550"/>
              </a:xfrm>
              <a:custGeom>
                <a:rect b="b" l="l" r="r" t="t"/>
                <a:pathLst>
                  <a:path extrusionOk="0" h="1702" w="13285">
                    <a:moveTo>
                      <a:pt x="13069" y="0"/>
                    </a:moveTo>
                    <a:cubicBezTo>
                      <a:pt x="13028" y="0"/>
                      <a:pt x="12982" y="2"/>
                      <a:pt x="12929" y="6"/>
                    </a:cubicBezTo>
                    <a:cubicBezTo>
                      <a:pt x="12619" y="55"/>
                      <a:pt x="12293" y="87"/>
                      <a:pt x="11983" y="136"/>
                    </a:cubicBezTo>
                    <a:cubicBezTo>
                      <a:pt x="10924" y="250"/>
                      <a:pt x="9880" y="348"/>
                      <a:pt x="8853" y="478"/>
                    </a:cubicBezTo>
                    <a:lnTo>
                      <a:pt x="4940" y="902"/>
                    </a:lnTo>
                    <a:cubicBezTo>
                      <a:pt x="3636" y="1049"/>
                      <a:pt x="2332" y="1163"/>
                      <a:pt x="1028" y="1310"/>
                    </a:cubicBezTo>
                    <a:cubicBezTo>
                      <a:pt x="783" y="1326"/>
                      <a:pt x="538" y="1375"/>
                      <a:pt x="294" y="1391"/>
                    </a:cubicBezTo>
                    <a:cubicBezTo>
                      <a:pt x="229" y="1408"/>
                      <a:pt x="180" y="1408"/>
                      <a:pt x="131" y="1424"/>
                    </a:cubicBezTo>
                    <a:cubicBezTo>
                      <a:pt x="66" y="1473"/>
                      <a:pt x="0" y="1506"/>
                      <a:pt x="17" y="1587"/>
                    </a:cubicBezTo>
                    <a:cubicBezTo>
                      <a:pt x="49" y="1652"/>
                      <a:pt x="82" y="1685"/>
                      <a:pt x="147" y="1701"/>
                    </a:cubicBezTo>
                    <a:lnTo>
                      <a:pt x="212" y="1701"/>
                    </a:lnTo>
                    <a:cubicBezTo>
                      <a:pt x="408" y="1685"/>
                      <a:pt x="636" y="1652"/>
                      <a:pt x="897" y="1603"/>
                    </a:cubicBezTo>
                    <a:cubicBezTo>
                      <a:pt x="1451" y="1554"/>
                      <a:pt x="2006" y="1489"/>
                      <a:pt x="2544" y="1440"/>
                    </a:cubicBezTo>
                    <a:cubicBezTo>
                      <a:pt x="3082" y="1375"/>
                      <a:pt x="3604" y="1326"/>
                      <a:pt x="4142" y="1277"/>
                    </a:cubicBezTo>
                    <a:cubicBezTo>
                      <a:pt x="4859" y="1196"/>
                      <a:pt x="5593" y="1114"/>
                      <a:pt x="6326" y="1033"/>
                    </a:cubicBezTo>
                    <a:cubicBezTo>
                      <a:pt x="7174" y="951"/>
                      <a:pt x="8054" y="837"/>
                      <a:pt x="8902" y="739"/>
                    </a:cubicBezTo>
                    <a:cubicBezTo>
                      <a:pt x="9880" y="641"/>
                      <a:pt x="10859" y="511"/>
                      <a:pt x="11837" y="413"/>
                    </a:cubicBezTo>
                    <a:cubicBezTo>
                      <a:pt x="12228" y="381"/>
                      <a:pt x="12603" y="332"/>
                      <a:pt x="12978" y="266"/>
                    </a:cubicBezTo>
                    <a:cubicBezTo>
                      <a:pt x="13092" y="266"/>
                      <a:pt x="13239" y="266"/>
                      <a:pt x="13271" y="103"/>
                    </a:cubicBezTo>
                    <a:cubicBezTo>
                      <a:pt x="13284" y="27"/>
                      <a:pt x="13217" y="0"/>
                      <a:pt x="130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0"/>
              <p:cNvSpPr/>
              <p:nvPr/>
            </p:nvSpPr>
            <p:spPr>
              <a:xfrm>
                <a:off x="1233025" y="1259475"/>
                <a:ext cx="299200" cy="38825"/>
              </a:xfrm>
              <a:custGeom>
                <a:rect b="b" l="l" r="r" t="t"/>
                <a:pathLst>
                  <a:path extrusionOk="0" h="1553" w="11968">
                    <a:moveTo>
                      <a:pt x="11745" y="1"/>
                    </a:moveTo>
                    <a:cubicBezTo>
                      <a:pt x="11709" y="1"/>
                      <a:pt x="11674" y="3"/>
                      <a:pt x="11641" y="3"/>
                    </a:cubicBezTo>
                    <a:lnTo>
                      <a:pt x="8707" y="313"/>
                    </a:lnTo>
                    <a:cubicBezTo>
                      <a:pt x="7875" y="394"/>
                      <a:pt x="7011" y="476"/>
                      <a:pt x="6180" y="558"/>
                    </a:cubicBezTo>
                    <a:cubicBezTo>
                      <a:pt x="5495" y="623"/>
                      <a:pt x="4794" y="721"/>
                      <a:pt x="4109" y="802"/>
                    </a:cubicBezTo>
                    <a:lnTo>
                      <a:pt x="2153" y="1047"/>
                    </a:lnTo>
                    <a:cubicBezTo>
                      <a:pt x="1517" y="1128"/>
                      <a:pt x="881" y="1193"/>
                      <a:pt x="245" y="1259"/>
                    </a:cubicBezTo>
                    <a:cubicBezTo>
                      <a:pt x="196" y="1259"/>
                      <a:pt x="131" y="1275"/>
                      <a:pt x="66" y="1307"/>
                    </a:cubicBezTo>
                    <a:cubicBezTo>
                      <a:pt x="33" y="1356"/>
                      <a:pt x="1" y="1389"/>
                      <a:pt x="1" y="1438"/>
                    </a:cubicBezTo>
                    <a:cubicBezTo>
                      <a:pt x="1" y="1503"/>
                      <a:pt x="50" y="1536"/>
                      <a:pt x="82" y="1536"/>
                    </a:cubicBezTo>
                    <a:cubicBezTo>
                      <a:pt x="164" y="1552"/>
                      <a:pt x="245" y="1552"/>
                      <a:pt x="310" y="1552"/>
                    </a:cubicBezTo>
                    <a:cubicBezTo>
                      <a:pt x="767" y="1519"/>
                      <a:pt x="1191" y="1471"/>
                      <a:pt x="1631" y="1389"/>
                    </a:cubicBezTo>
                    <a:cubicBezTo>
                      <a:pt x="2332" y="1307"/>
                      <a:pt x="3000" y="1226"/>
                      <a:pt x="3702" y="1144"/>
                    </a:cubicBezTo>
                    <a:cubicBezTo>
                      <a:pt x="4305" y="1063"/>
                      <a:pt x="4941" y="981"/>
                      <a:pt x="5576" y="900"/>
                    </a:cubicBezTo>
                    <a:cubicBezTo>
                      <a:pt x="6066" y="867"/>
                      <a:pt x="6571" y="818"/>
                      <a:pt x="7076" y="769"/>
                    </a:cubicBezTo>
                    <a:lnTo>
                      <a:pt x="9457" y="525"/>
                    </a:lnTo>
                    <a:lnTo>
                      <a:pt x="11723" y="280"/>
                    </a:lnTo>
                    <a:cubicBezTo>
                      <a:pt x="11804" y="280"/>
                      <a:pt x="11870" y="248"/>
                      <a:pt x="11935" y="231"/>
                    </a:cubicBezTo>
                    <a:cubicBezTo>
                      <a:pt x="11951" y="231"/>
                      <a:pt x="11967" y="199"/>
                      <a:pt x="11967" y="150"/>
                    </a:cubicBezTo>
                    <a:cubicBezTo>
                      <a:pt x="11967" y="85"/>
                      <a:pt x="11951" y="52"/>
                      <a:pt x="11902" y="36"/>
                    </a:cubicBezTo>
                    <a:cubicBezTo>
                      <a:pt x="11853" y="6"/>
                      <a:pt x="11798" y="1"/>
                      <a:pt x="117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2" name="Google Shape;292;p10"/>
            <p:cNvSpPr/>
            <p:nvPr/>
          </p:nvSpPr>
          <p:spPr>
            <a:xfrm>
              <a:off x="4019063" y="-204762"/>
              <a:ext cx="1105870" cy="1053533"/>
            </a:xfrm>
            <a:custGeom>
              <a:rect b="b" l="l" r="r" t="t"/>
              <a:pathLst>
                <a:path extrusionOk="0" h="24417" w="25630">
                  <a:moveTo>
                    <a:pt x="13760" y="5148"/>
                  </a:moveTo>
                  <a:cubicBezTo>
                    <a:pt x="13844" y="5148"/>
                    <a:pt x="13918" y="5191"/>
                    <a:pt x="13973" y="5300"/>
                  </a:cubicBezTo>
                  <a:cubicBezTo>
                    <a:pt x="14511" y="6278"/>
                    <a:pt x="15016" y="7256"/>
                    <a:pt x="15522" y="8251"/>
                  </a:cubicBezTo>
                  <a:cubicBezTo>
                    <a:pt x="15636" y="8463"/>
                    <a:pt x="15571" y="8610"/>
                    <a:pt x="15391" y="8691"/>
                  </a:cubicBezTo>
                  <a:cubicBezTo>
                    <a:pt x="14218" y="9213"/>
                    <a:pt x="13044" y="9767"/>
                    <a:pt x="11886" y="10289"/>
                  </a:cubicBezTo>
                  <a:cubicBezTo>
                    <a:pt x="11837" y="10321"/>
                    <a:pt x="11772" y="10321"/>
                    <a:pt x="11723" y="10321"/>
                  </a:cubicBezTo>
                  <a:cubicBezTo>
                    <a:pt x="11593" y="10289"/>
                    <a:pt x="11527" y="10191"/>
                    <a:pt x="11479" y="10109"/>
                  </a:cubicBezTo>
                  <a:cubicBezTo>
                    <a:pt x="11316" y="9767"/>
                    <a:pt x="11120" y="9441"/>
                    <a:pt x="10957" y="9115"/>
                  </a:cubicBezTo>
                  <a:cubicBezTo>
                    <a:pt x="10663" y="8528"/>
                    <a:pt x="10370" y="7957"/>
                    <a:pt x="10060" y="7354"/>
                  </a:cubicBezTo>
                  <a:cubicBezTo>
                    <a:pt x="9962" y="7159"/>
                    <a:pt x="10028" y="7061"/>
                    <a:pt x="10207" y="6947"/>
                  </a:cubicBezTo>
                  <a:cubicBezTo>
                    <a:pt x="11332" y="6376"/>
                    <a:pt x="12424" y="5789"/>
                    <a:pt x="13549" y="5218"/>
                  </a:cubicBezTo>
                  <a:cubicBezTo>
                    <a:pt x="13621" y="5175"/>
                    <a:pt x="13694" y="5148"/>
                    <a:pt x="13760" y="5148"/>
                  </a:cubicBezTo>
                  <a:close/>
                  <a:moveTo>
                    <a:pt x="8807" y="7642"/>
                  </a:moveTo>
                  <a:cubicBezTo>
                    <a:pt x="8916" y="7642"/>
                    <a:pt x="8998" y="7704"/>
                    <a:pt x="9066" y="7827"/>
                  </a:cubicBezTo>
                  <a:cubicBezTo>
                    <a:pt x="9555" y="8773"/>
                    <a:pt x="10044" y="9702"/>
                    <a:pt x="10517" y="10631"/>
                  </a:cubicBezTo>
                  <a:cubicBezTo>
                    <a:pt x="10614" y="10859"/>
                    <a:pt x="10500" y="10973"/>
                    <a:pt x="10321" y="11039"/>
                  </a:cubicBezTo>
                  <a:cubicBezTo>
                    <a:pt x="9538" y="11430"/>
                    <a:pt x="8740" y="11838"/>
                    <a:pt x="7941" y="12229"/>
                  </a:cubicBezTo>
                  <a:cubicBezTo>
                    <a:pt x="7664" y="12376"/>
                    <a:pt x="7370" y="12506"/>
                    <a:pt x="7093" y="12636"/>
                  </a:cubicBezTo>
                  <a:cubicBezTo>
                    <a:pt x="7028" y="12653"/>
                    <a:pt x="6946" y="12669"/>
                    <a:pt x="6881" y="12702"/>
                  </a:cubicBezTo>
                  <a:cubicBezTo>
                    <a:pt x="6718" y="12685"/>
                    <a:pt x="6669" y="12571"/>
                    <a:pt x="6620" y="12473"/>
                  </a:cubicBezTo>
                  <a:cubicBezTo>
                    <a:pt x="6278" y="11886"/>
                    <a:pt x="5919" y="11283"/>
                    <a:pt x="5626" y="10680"/>
                  </a:cubicBezTo>
                  <a:cubicBezTo>
                    <a:pt x="5414" y="10289"/>
                    <a:pt x="5071" y="9963"/>
                    <a:pt x="5055" y="9474"/>
                  </a:cubicBezTo>
                  <a:cubicBezTo>
                    <a:pt x="5381" y="9196"/>
                    <a:pt x="5789" y="9050"/>
                    <a:pt x="6180" y="8870"/>
                  </a:cubicBezTo>
                  <a:cubicBezTo>
                    <a:pt x="6995" y="8463"/>
                    <a:pt x="7827" y="8071"/>
                    <a:pt x="8642" y="7680"/>
                  </a:cubicBezTo>
                  <a:cubicBezTo>
                    <a:pt x="8703" y="7655"/>
                    <a:pt x="8758" y="7642"/>
                    <a:pt x="8807" y="7642"/>
                  </a:cubicBezTo>
                  <a:close/>
                  <a:moveTo>
                    <a:pt x="16050" y="9639"/>
                  </a:moveTo>
                  <a:cubicBezTo>
                    <a:pt x="16155" y="9639"/>
                    <a:pt x="16243" y="9687"/>
                    <a:pt x="16304" y="9800"/>
                  </a:cubicBezTo>
                  <a:cubicBezTo>
                    <a:pt x="16956" y="11055"/>
                    <a:pt x="17592" y="12294"/>
                    <a:pt x="18244" y="13533"/>
                  </a:cubicBezTo>
                  <a:cubicBezTo>
                    <a:pt x="18261" y="13549"/>
                    <a:pt x="18261" y="13582"/>
                    <a:pt x="18261" y="13598"/>
                  </a:cubicBezTo>
                  <a:cubicBezTo>
                    <a:pt x="18277" y="13712"/>
                    <a:pt x="18196" y="13778"/>
                    <a:pt x="18163" y="13843"/>
                  </a:cubicBezTo>
                  <a:cubicBezTo>
                    <a:pt x="18098" y="13875"/>
                    <a:pt x="18016" y="13924"/>
                    <a:pt x="17935" y="13957"/>
                  </a:cubicBezTo>
                  <a:cubicBezTo>
                    <a:pt x="16875" y="14479"/>
                    <a:pt x="15832" y="15000"/>
                    <a:pt x="14772" y="15506"/>
                  </a:cubicBezTo>
                  <a:cubicBezTo>
                    <a:pt x="14607" y="15595"/>
                    <a:pt x="14506" y="15644"/>
                    <a:pt x="14431" y="15644"/>
                  </a:cubicBezTo>
                  <a:cubicBezTo>
                    <a:pt x="14327" y="15644"/>
                    <a:pt x="14273" y="15551"/>
                    <a:pt x="14169" y="15343"/>
                  </a:cubicBezTo>
                  <a:cubicBezTo>
                    <a:pt x="13533" y="14136"/>
                    <a:pt x="12913" y="12962"/>
                    <a:pt x="12310" y="11756"/>
                  </a:cubicBezTo>
                  <a:cubicBezTo>
                    <a:pt x="12163" y="11495"/>
                    <a:pt x="12180" y="11381"/>
                    <a:pt x="12424" y="11267"/>
                  </a:cubicBezTo>
                  <a:cubicBezTo>
                    <a:pt x="13565" y="10729"/>
                    <a:pt x="14707" y="10207"/>
                    <a:pt x="15848" y="9686"/>
                  </a:cubicBezTo>
                  <a:cubicBezTo>
                    <a:pt x="15920" y="9655"/>
                    <a:pt x="15988" y="9639"/>
                    <a:pt x="16050" y="9639"/>
                  </a:cubicBezTo>
                  <a:close/>
                  <a:moveTo>
                    <a:pt x="11067" y="11965"/>
                  </a:moveTo>
                  <a:cubicBezTo>
                    <a:pt x="11159" y="11965"/>
                    <a:pt x="11215" y="12032"/>
                    <a:pt x="11283" y="12196"/>
                  </a:cubicBezTo>
                  <a:cubicBezTo>
                    <a:pt x="11919" y="13435"/>
                    <a:pt x="12555" y="14674"/>
                    <a:pt x="13207" y="15913"/>
                  </a:cubicBezTo>
                  <a:cubicBezTo>
                    <a:pt x="13305" y="16125"/>
                    <a:pt x="13272" y="16239"/>
                    <a:pt x="13076" y="16354"/>
                  </a:cubicBezTo>
                  <a:cubicBezTo>
                    <a:pt x="12017" y="16892"/>
                    <a:pt x="10941" y="17446"/>
                    <a:pt x="9881" y="18000"/>
                  </a:cubicBezTo>
                  <a:cubicBezTo>
                    <a:pt x="9848" y="18017"/>
                    <a:pt x="9783" y="18017"/>
                    <a:pt x="9718" y="18033"/>
                  </a:cubicBezTo>
                  <a:cubicBezTo>
                    <a:pt x="9653" y="18000"/>
                    <a:pt x="9620" y="17984"/>
                    <a:pt x="9587" y="17935"/>
                  </a:cubicBezTo>
                  <a:cubicBezTo>
                    <a:pt x="9555" y="17902"/>
                    <a:pt x="9506" y="17837"/>
                    <a:pt x="9490" y="17788"/>
                  </a:cubicBezTo>
                  <a:cubicBezTo>
                    <a:pt x="8837" y="16549"/>
                    <a:pt x="8185" y="15326"/>
                    <a:pt x="7533" y="14087"/>
                  </a:cubicBezTo>
                  <a:cubicBezTo>
                    <a:pt x="7386" y="13827"/>
                    <a:pt x="7419" y="13761"/>
                    <a:pt x="7680" y="13615"/>
                  </a:cubicBezTo>
                  <a:cubicBezTo>
                    <a:pt x="8723" y="13093"/>
                    <a:pt x="9767" y="12555"/>
                    <a:pt x="10810" y="12050"/>
                  </a:cubicBezTo>
                  <a:cubicBezTo>
                    <a:pt x="10923" y="11996"/>
                    <a:pt x="11003" y="11965"/>
                    <a:pt x="11067" y="11965"/>
                  </a:cubicBezTo>
                  <a:close/>
                  <a:moveTo>
                    <a:pt x="12117" y="1"/>
                  </a:moveTo>
                  <a:cubicBezTo>
                    <a:pt x="12037" y="1"/>
                    <a:pt x="11958" y="22"/>
                    <a:pt x="11886" y="67"/>
                  </a:cubicBezTo>
                  <a:cubicBezTo>
                    <a:pt x="11658" y="181"/>
                    <a:pt x="11576" y="458"/>
                    <a:pt x="11674" y="735"/>
                  </a:cubicBezTo>
                  <a:cubicBezTo>
                    <a:pt x="11739" y="914"/>
                    <a:pt x="11837" y="1077"/>
                    <a:pt x="11935" y="1273"/>
                  </a:cubicBezTo>
                  <a:lnTo>
                    <a:pt x="13223" y="3718"/>
                  </a:lnTo>
                  <a:cubicBezTo>
                    <a:pt x="13370" y="3996"/>
                    <a:pt x="13370" y="4061"/>
                    <a:pt x="13109" y="4208"/>
                  </a:cubicBezTo>
                  <a:cubicBezTo>
                    <a:pt x="12017" y="4778"/>
                    <a:pt x="10924" y="5349"/>
                    <a:pt x="9816" y="5887"/>
                  </a:cubicBezTo>
                  <a:cubicBezTo>
                    <a:pt x="9701" y="5944"/>
                    <a:pt x="9619" y="5976"/>
                    <a:pt x="9552" y="5976"/>
                  </a:cubicBezTo>
                  <a:cubicBezTo>
                    <a:pt x="9446" y="5976"/>
                    <a:pt x="9377" y="5897"/>
                    <a:pt x="9278" y="5708"/>
                  </a:cubicBezTo>
                  <a:cubicBezTo>
                    <a:pt x="8886" y="5039"/>
                    <a:pt x="8511" y="4338"/>
                    <a:pt x="8153" y="3670"/>
                  </a:cubicBezTo>
                  <a:cubicBezTo>
                    <a:pt x="8055" y="3490"/>
                    <a:pt x="7924" y="3278"/>
                    <a:pt x="7778" y="3099"/>
                  </a:cubicBezTo>
                  <a:cubicBezTo>
                    <a:pt x="7669" y="2969"/>
                    <a:pt x="7524" y="2903"/>
                    <a:pt x="7382" y="2903"/>
                  </a:cubicBezTo>
                  <a:cubicBezTo>
                    <a:pt x="7310" y="2903"/>
                    <a:pt x="7240" y="2920"/>
                    <a:pt x="7174" y="2952"/>
                  </a:cubicBezTo>
                  <a:cubicBezTo>
                    <a:pt x="6930" y="3099"/>
                    <a:pt x="6832" y="3360"/>
                    <a:pt x="6930" y="3637"/>
                  </a:cubicBezTo>
                  <a:cubicBezTo>
                    <a:pt x="7028" y="3833"/>
                    <a:pt x="7158" y="4045"/>
                    <a:pt x="7256" y="4240"/>
                  </a:cubicBezTo>
                  <a:cubicBezTo>
                    <a:pt x="7615" y="4892"/>
                    <a:pt x="7973" y="5561"/>
                    <a:pt x="8316" y="6213"/>
                  </a:cubicBezTo>
                  <a:cubicBezTo>
                    <a:pt x="8430" y="6490"/>
                    <a:pt x="8413" y="6572"/>
                    <a:pt x="8153" y="6686"/>
                  </a:cubicBezTo>
                  <a:cubicBezTo>
                    <a:pt x="7028" y="7240"/>
                    <a:pt x="5886" y="7762"/>
                    <a:pt x="4745" y="8316"/>
                  </a:cubicBezTo>
                  <a:cubicBezTo>
                    <a:pt x="4658" y="8363"/>
                    <a:pt x="4589" y="8386"/>
                    <a:pt x="4530" y="8386"/>
                  </a:cubicBezTo>
                  <a:cubicBezTo>
                    <a:pt x="4424" y="8386"/>
                    <a:pt x="4350" y="8310"/>
                    <a:pt x="4256" y="8153"/>
                  </a:cubicBezTo>
                  <a:cubicBezTo>
                    <a:pt x="3930" y="7631"/>
                    <a:pt x="3620" y="7077"/>
                    <a:pt x="3294" y="6523"/>
                  </a:cubicBezTo>
                  <a:cubicBezTo>
                    <a:pt x="3196" y="6343"/>
                    <a:pt x="3099" y="6180"/>
                    <a:pt x="2952" y="6034"/>
                  </a:cubicBezTo>
                  <a:cubicBezTo>
                    <a:pt x="2862" y="5943"/>
                    <a:pt x="2753" y="5896"/>
                    <a:pt x="2633" y="5896"/>
                  </a:cubicBezTo>
                  <a:cubicBezTo>
                    <a:pt x="2558" y="5896"/>
                    <a:pt x="2479" y="5914"/>
                    <a:pt x="2398" y="5952"/>
                  </a:cubicBezTo>
                  <a:cubicBezTo>
                    <a:pt x="2202" y="6050"/>
                    <a:pt x="2071" y="6278"/>
                    <a:pt x="2153" y="6523"/>
                  </a:cubicBezTo>
                  <a:cubicBezTo>
                    <a:pt x="2218" y="6735"/>
                    <a:pt x="2300" y="6898"/>
                    <a:pt x="2398" y="7077"/>
                  </a:cubicBezTo>
                  <a:cubicBezTo>
                    <a:pt x="2675" y="7517"/>
                    <a:pt x="2936" y="7974"/>
                    <a:pt x="3180" y="8414"/>
                  </a:cubicBezTo>
                  <a:cubicBezTo>
                    <a:pt x="3457" y="8952"/>
                    <a:pt x="3441" y="8952"/>
                    <a:pt x="2887" y="9229"/>
                  </a:cubicBezTo>
                  <a:cubicBezTo>
                    <a:pt x="2724" y="9311"/>
                    <a:pt x="2593" y="9376"/>
                    <a:pt x="2430" y="9457"/>
                  </a:cubicBezTo>
                  <a:cubicBezTo>
                    <a:pt x="1876" y="9751"/>
                    <a:pt x="1305" y="10028"/>
                    <a:pt x="751" y="10338"/>
                  </a:cubicBezTo>
                  <a:cubicBezTo>
                    <a:pt x="490" y="10484"/>
                    <a:pt x="245" y="10615"/>
                    <a:pt x="99" y="10892"/>
                  </a:cubicBezTo>
                  <a:cubicBezTo>
                    <a:pt x="1" y="11104"/>
                    <a:pt x="17" y="11332"/>
                    <a:pt x="197" y="11511"/>
                  </a:cubicBezTo>
                  <a:cubicBezTo>
                    <a:pt x="306" y="11610"/>
                    <a:pt x="431" y="11672"/>
                    <a:pt x="560" y="11672"/>
                  </a:cubicBezTo>
                  <a:cubicBezTo>
                    <a:pt x="623" y="11672"/>
                    <a:pt x="687" y="11658"/>
                    <a:pt x="751" y="11626"/>
                  </a:cubicBezTo>
                  <a:cubicBezTo>
                    <a:pt x="881" y="11560"/>
                    <a:pt x="995" y="11479"/>
                    <a:pt x="1126" y="11414"/>
                  </a:cubicBezTo>
                  <a:cubicBezTo>
                    <a:pt x="1908" y="11006"/>
                    <a:pt x="2691" y="10599"/>
                    <a:pt x="3490" y="10191"/>
                  </a:cubicBezTo>
                  <a:cubicBezTo>
                    <a:pt x="3696" y="10085"/>
                    <a:pt x="3820" y="10022"/>
                    <a:pt x="3917" y="10022"/>
                  </a:cubicBezTo>
                  <a:cubicBezTo>
                    <a:pt x="4057" y="10022"/>
                    <a:pt x="4138" y="10156"/>
                    <a:pt x="4321" y="10484"/>
                  </a:cubicBezTo>
                  <a:cubicBezTo>
                    <a:pt x="4729" y="11185"/>
                    <a:pt x="5120" y="11919"/>
                    <a:pt x="5528" y="12653"/>
                  </a:cubicBezTo>
                  <a:cubicBezTo>
                    <a:pt x="5821" y="13207"/>
                    <a:pt x="5886" y="13207"/>
                    <a:pt x="5234" y="13517"/>
                  </a:cubicBezTo>
                  <a:lnTo>
                    <a:pt x="3213" y="14495"/>
                  </a:lnTo>
                  <a:cubicBezTo>
                    <a:pt x="2968" y="14609"/>
                    <a:pt x="2707" y="14756"/>
                    <a:pt x="2544" y="15000"/>
                  </a:cubicBezTo>
                  <a:cubicBezTo>
                    <a:pt x="2446" y="15180"/>
                    <a:pt x="2381" y="15375"/>
                    <a:pt x="2512" y="15571"/>
                  </a:cubicBezTo>
                  <a:cubicBezTo>
                    <a:pt x="2613" y="15759"/>
                    <a:pt x="2791" y="15870"/>
                    <a:pt x="3001" y="15870"/>
                  </a:cubicBezTo>
                  <a:cubicBezTo>
                    <a:pt x="3027" y="15870"/>
                    <a:pt x="3055" y="15868"/>
                    <a:pt x="3082" y="15864"/>
                  </a:cubicBezTo>
                  <a:cubicBezTo>
                    <a:pt x="3196" y="15832"/>
                    <a:pt x="3327" y="15799"/>
                    <a:pt x="3408" y="15734"/>
                  </a:cubicBezTo>
                  <a:cubicBezTo>
                    <a:pt x="4191" y="15163"/>
                    <a:pt x="5120" y="14821"/>
                    <a:pt x="5984" y="14397"/>
                  </a:cubicBezTo>
                  <a:cubicBezTo>
                    <a:pt x="6125" y="14333"/>
                    <a:pt x="6223" y="14297"/>
                    <a:pt x="6301" y="14297"/>
                  </a:cubicBezTo>
                  <a:cubicBezTo>
                    <a:pt x="6422" y="14297"/>
                    <a:pt x="6495" y="14385"/>
                    <a:pt x="6604" y="14593"/>
                  </a:cubicBezTo>
                  <a:cubicBezTo>
                    <a:pt x="7191" y="15701"/>
                    <a:pt x="7778" y="16810"/>
                    <a:pt x="8381" y="17935"/>
                  </a:cubicBezTo>
                  <a:cubicBezTo>
                    <a:pt x="8430" y="18065"/>
                    <a:pt x="8495" y="18196"/>
                    <a:pt x="8560" y="18326"/>
                  </a:cubicBezTo>
                  <a:cubicBezTo>
                    <a:pt x="8642" y="18473"/>
                    <a:pt x="8593" y="18603"/>
                    <a:pt x="8462" y="18685"/>
                  </a:cubicBezTo>
                  <a:cubicBezTo>
                    <a:pt x="8250" y="18815"/>
                    <a:pt x="8055" y="18913"/>
                    <a:pt x="7843" y="19011"/>
                  </a:cubicBezTo>
                  <a:cubicBezTo>
                    <a:pt x="7256" y="19321"/>
                    <a:pt x="6669" y="19614"/>
                    <a:pt x="6098" y="19940"/>
                  </a:cubicBezTo>
                  <a:cubicBezTo>
                    <a:pt x="5821" y="20071"/>
                    <a:pt x="5577" y="20234"/>
                    <a:pt x="5463" y="20511"/>
                  </a:cubicBezTo>
                  <a:cubicBezTo>
                    <a:pt x="5365" y="20707"/>
                    <a:pt x="5397" y="21000"/>
                    <a:pt x="5560" y="21130"/>
                  </a:cubicBezTo>
                  <a:cubicBezTo>
                    <a:pt x="5662" y="21222"/>
                    <a:pt x="5769" y="21275"/>
                    <a:pt x="5887" y="21275"/>
                  </a:cubicBezTo>
                  <a:cubicBezTo>
                    <a:pt x="5959" y="21275"/>
                    <a:pt x="6034" y="21255"/>
                    <a:pt x="6115" y="21212"/>
                  </a:cubicBezTo>
                  <a:cubicBezTo>
                    <a:pt x="6196" y="21179"/>
                    <a:pt x="6261" y="21130"/>
                    <a:pt x="6343" y="21098"/>
                  </a:cubicBezTo>
                  <a:cubicBezTo>
                    <a:pt x="6946" y="20756"/>
                    <a:pt x="7533" y="20429"/>
                    <a:pt x="8153" y="20103"/>
                  </a:cubicBezTo>
                  <a:cubicBezTo>
                    <a:pt x="8413" y="19957"/>
                    <a:pt x="8674" y="19859"/>
                    <a:pt x="8919" y="19712"/>
                  </a:cubicBezTo>
                  <a:cubicBezTo>
                    <a:pt x="8983" y="19673"/>
                    <a:pt x="9039" y="19655"/>
                    <a:pt x="9087" y="19655"/>
                  </a:cubicBezTo>
                  <a:cubicBezTo>
                    <a:pt x="9197" y="19655"/>
                    <a:pt x="9270" y="19745"/>
                    <a:pt x="9326" y="19859"/>
                  </a:cubicBezTo>
                  <a:cubicBezTo>
                    <a:pt x="9408" y="20022"/>
                    <a:pt x="9490" y="20201"/>
                    <a:pt x="9604" y="20381"/>
                  </a:cubicBezTo>
                  <a:cubicBezTo>
                    <a:pt x="10142" y="21440"/>
                    <a:pt x="10696" y="22516"/>
                    <a:pt x="11267" y="23576"/>
                  </a:cubicBezTo>
                  <a:cubicBezTo>
                    <a:pt x="11397" y="23804"/>
                    <a:pt x="11527" y="24016"/>
                    <a:pt x="11690" y="24212"/>
                  </a:cubicBezTo>
                  <a:cubicBezTo>
                    <a:pt x="11811" y="24351"/>
                    <a:pt x="11970" y="24417"/>
                    <a:pt x="12128" y="24417"/>
                  </a:cubicBezTo>
                  <a:cubicBezTo>
                    <a:pt x="12248" y="24417"/>
                    <a:pt x="12368" y="24380"/>
                    <a:pt x="12473" y="24310"/>
                  </a:cubicBezTo>
                  <a:cubicBezTo>
                    <a:pt x="12734" y="24130"/>
                    <a:pt x="12799" y="23772"/>
                    <a:pt x="12620" y="23478"/>
                  </a:cubicBezTo>
                  <a:cubicBezTo>
                    <a:pt x="12473" y="23283"/>
                    <a:pt x="12261" y="23087"/>
                    <a:pt x="12147" y="22875"/>
                  </a:cubicBezTo>
                  <a:cubicBezTo>
                    <a:pt x="11527" y="21750"/>
                    <a:pt x="10941" y="20592"/>
                    <a:pt x="10354" y="19451"/>
                  </a:cubicBezTo>
                  <a:cubicBezTo>
                    <a:pt x="10191" y="19141"/>
                    <a:pt x="10207" y="19044"/>
                    <a:pt x="10500" y="18897"/>
                  </a:cubicBezTo>
                  <a:lnTo>
                    <a:pt x="13549" y="17299"/>
                  </a:lnTo>
                  <a:cubicBezTo>
                    <a:pt x="13640" y="17251"/>
                    <a:pt x="13709" y="17225"/>
                    <a:pt x="13766" y="17225"/>
                  </a:cubicBezTo>
                  <a:cubicBezTo>
                    <a:pt x="13863" y="17225"/>
                    <a:pt x="13930" y="17298"/>
                    <a:pt x="14022" y="17462"/>
                  </a:cubicBezTo>
                  <a:cubicBezTo>
                    <a:pt x="14136" y="17674"/>
                    <a:pt x="14250" y="17870"/>
                    <a:pt x="14348" y="18082"/>
                  </a:cubicBezTo>
                  <a:cubicBezTo>
                    <a:pt x="14837" y="19011"/>
                    <a:pt x="15326" y="19973"/>
                    <a:pt x="15815" y="20919"/>
                  </a:cubicBezTo>
                  <a:cubicBezTo>
                    <a:pt x="15962" y="21179"/>
                    <a:pt x="16076" y="21440"/>
                    <a:pt x="16321" y="21603"/>
                  </a:cubicBezTo>
                  <a:cubicBezTo>
                    <a:pt x="16410" y="21668"/>
                    <a:pt x="16529" y="21701"/>
                    <a:pt x="16647" y="21701"/>
                  </a:cubicBezTo>
                  <a:cubicBezTo>
                    <a:pt x="16765" y="21701"/>
                    <a:pt x="16883" y="21668"/>
                    <a:pt x="16973" y="21603"/>
                  </a:cubicBezTo>
                  <a:cubicBezTo>
                    <a:pt x="17136" y="21489"/>
                    <a:pt x="17217" y="21212"/>
                    <a:pt x="17136" y="21000"/>
                  </a:cubicBezTo>
                  <a:cubicBezTo>
                    <a:pt x="17071" y="20837"/>
                    <a:pt x="16973" y="20690"/>
                    <a:pt x="16891" y="20544"/>
                  </a:cubicBezTo>
                  <a:cubicBezTo>
                    <a:pt x="16304" y="19386"/>
                    <a:pt x="15685" y="18228"/>
                    <a:pt x="15082" y="17038"/>
                  </a:cubicBezTo>
                  <a:cubicBezTo>
                    <a:pt x="14902" y="16696"/>
                    <a:pt x="14919" y="16631"/>
                    <a:pt x="15277" y="16451"/>
                  </a:cubicBezTo>
                  <a:cubicBezTo>
                    <a:pt x="16255" y="15962"/>
                    <a:pt x="17234" y="15473"/>
                    <a:pt x="18212" y="15000"/>
                  </a:cubicBezTo>
                  <a:cubicBezTo>
                    <a:pt x="18474" y="14876"/>
                    <a:pt x="18636" y="14801"/>
                    <a:pt x="18758" y="14801"/>
                  </a:cubicBezTo>
                  <a:cubicBezTo>
                    <a:pt x="18940" y="14801"/>
                    <a:pt x="19034" y="14966"/>
                    <a:pt x="19239" y="15375"/>
                  </a:cubicBezTo>
                  <a:lnTo>
                    <a:pt x="20820" y="18424"/>
                  </a:lnTo>
                  <a:cubicBezTo>
                    <a:pt x="20951" y="18669"/>
                    <a:pt x="21098" y="18930"/>
                    <a:pt x="21310" y="19125"/>
                  </a:cubicBezTo>
                  <a:cubicBezTo>
                    <a:pt x="21424" y="19209"/>
                    <a:pt x="21554" y="19254"/>
                    <a:pt x="21682" y="19254"/>
                  </a:cubicBezTo>
                  <a:cubicBezTo>
                    <a:pt x="21827" y="19254"/>
                    <a:pt x="21971" y="19197"/>
                    <a:pt x="22092" y="19076"/>
                  </a:cubicBezTo>
                  <a:cubicBezTo>
                    <a:pt x="22353" y="18848"/>
                    <a:pt x="22402" y="18506"/>
                    <a:pt x="22125" y="18245"/>
                  </a:cubicBezTo>
                  <a:cubicBezTo>
                    <a:pt x="21782" y="17870"/>
                    <a:pt x="21587" y="17430"/>
                    <a:pt x="21358" y="17006"/>
                  </a:cubicBezTo>
                  <a:cubicBezTo>
                    <a:pt x="21049" y="16451"/>
                    <a:pt x="20771" y="15897"/>
                    <a:pt x="20478" y="15326"/>
                  </a:cubicBezTo>
                  <a:cubicBezTo>
                    <a:pt x="20315" y="14984"/>
                    <a:pt x="20070" y="14658"/>
                    <a:pt x="19989" y="14250"/>
                  </a:cubicBezTo>
                  <a:cubicBezTo>
                    <a:pt x="20282" y="13908"/>
                    <a:pt x="20723" y="13794"/>
                    <a:pt x="21098" y="13615"/>
                  </a:cubicBezTo>
                  <a:cubicBezTo>
                    <a:pt x="22320" y="12979"/>
                    <a:pt x="23559" y="12392"/>
                    <a:pt x="24782" y="11756"/>
                  </a:cubicBezTo>
                  <a:cubicBezTo>
                    <a:pt x="25027" y="11642"/>
                    <a:pt x="25288" y="11511"/>
                    <a:pt x="25467" y="11267"/>
                  </a:cubicBezTo>
                  <a:cubicBezTo>
                    <a:pt x="25597" y="11088"/>
                    <a:pt x="25630" y="10908"/>
                    <a:pt x="25516" y="10696"/>
                  </a:cubicBezTo>
                  <a:cubicBezTo>
                    <a:pt x="25415" y="10545"/>
                    <a:pt x="25285" y="10462"/>
                    <a:pt x="25141" y="10462"/>
                  </a:cubicBezTo>
                  <a:cubicBezTo>
                    <a:pt x="25099" y="10462"/>
                    <a:pt x="25055" y="10470"/>
                    <a:pt x="25010" y="10484"/>
                  </a:cubicBezTo>
                  <a:cubicBezTo>
                    <a:pt x="24815" y="10533"/>
                    <a:pt x="24635" y="10647"/>
                    <a:pt x="24456" y="10729"/>
                  </a:cubicBezTo>
                  <a:cubicBezTo>
                    <a:pt x="22907" y="11495"/>
                    <a:pt x="21375" y="12278"/>
                    <a:pt x="19826" y="13028"/>
                  </a:cubicBezTo>
                  <a:cubicBezTo>
                    <a:pt x="19665" y="13105"/>
                    <a:pt x="19562" y="13149"/>
                    <a:pt x="19483" y="13149"/>
                  </a:cubicBezTo>
                  <a:cubicBezTo>
                    <a:pt x="19362" y="13149"/>
                    <a:pt x="19295" y="13046"/>
                    <a:pt x="19157" y="12799"/>
                  </a:cubicBezTo>
                  <a:cubicBezTo>
                    <a:pt x="18587" y="11707"/>
                    <a:pt x="18016" y="10615"/>
                    <a:pt x="17446" y="9522"/>
                  </a:cubicBezTo>
                  <a:cubicBezTo>
                    <a:pt x="17201" y="9050"/>
                    <a:pt x="17217" y="9033"/>
                    <a:pt x="17674" y="8805"/>
                  </a:cubicBezTo>
                  <a:cubicBezTo>
                    <a:pt x="18668" y="8316"/>
                    <a:pt x="19679" y="7843"/>
                    <a:pt x="20690" y="7354"/>
                  </a:cubicBezTo>
                  <a:cubicBezTo>
                    <a:pt x="20869" y="7256"/>
                    <a:pt x="21049" y="7175"/>
                    <a:pt x="21212" y="7077"/>
                  </a:cubicBezTo>
                  <a:cubicBezTo>
                    <a:pt x="21473" y="6914"/>
                    <a:pt x="21587" y="6669"/>
                    <a:pt x="21473" y="6425"/>
                  </a:cubicBezTo>
                  <a:cubicBezTo>
                    <a:pt x="21401" y="6234"/>
                    <a:pt x="21233" y="6113"/>
                    <a:pt x="21008" y="6113"/>
                  </a:cubicBezTo>
                  <a:cubicBezTo>
                    <a:pt x="20925" y="6113"/>
                    <a:pt x="20835" y="6129"/>
                    <a:pt x="20739" y="6164"/>
                  </a:cubicBezTo>
                  <a:cubicBezTo>
                    <a:pt x="20462" y="6262"/>
                    <a:pt x="20217" y="6376"/>
                    <a:pt x="19956" y="6506"/>
                  </a:cubicBezTo>
                  <a:cubicBezTo>
                    <a:pt x="18978" y="6979"/>
                    <a:pt x="17967" y="7436"/>
                    <a:pt x="16989" y="7908"/>
                  </a:cubicBezTo>
                  <a:cubicBezTo>
                    <a:pt x="16896" y="7955"/>
                    <a:pt x="16823" y="7979"/>
                    <a:pt x="16763" y="7979"/>
                  </a:cubicBezTo>
                  <a:cubicBezTo>
                    <a:pt x="16654" y="7979"/>
                    <a:pt x="16584" y="7902"/>
                    <a:pt x="16500" y="7745"/>
                  </a:cubicBezTo>
                  <a:cubicBezTo>
                    <a:pt x="16141" y="7077"/>
                    <a:pt x="15766" y="6376"/>
                    <a:pt x="15424" y="5691"/>
                  </a:cubicBezTo>
                  <a:cubicBezTo>
                    <a:pt x="14707" y="4322"/>
                    <a:pt x="14609" y="4648"/>
                    <a:pt x="15929" y="3898"/>
                  </a:cubicBezTo>
                  <a:cubicBezTo>
                    <a:pt x="16467" y="3604"/>
                    <a:pt x="17022" y="3344"/>
                    <a:pt x="17543" y="3066"/>
                  </a:cubicBezTo>
                  <a:cubicBezTo>
                    <a:pt x="17755" y="2952"/>
                    <a:pt x="17951" y="2838"/>
                    <a:pt x="18000" y="2577"/>
                  </a:cubicBezTo>
                  <a:cubicBezTo>
                    <a:pt x="18049" y="2300"/>
                    <a:pt x="17788" y="2039"/>
                    <a:pt x="17511" y="2007"/>
                  </a:cubicBezTo>
                  <a:cubicBezTo>
                    <a:pt x="17481" y="2003"/>
                    <a:pt x="17452" y="2002"/>
                    <a:pt x="17424" y="2002"/>
                  </a:cubicBezTo>
                  <a:cubicBezTo>
                    <a:pt x="17182" y="2002"/>
                    <a:pt x="16967" y="2117"/>
                    <a:pt x="16777" y="2219"/>
                  </a:cubicBezTo>
                  <a:cubicBezTo>
                    <a:pt x="16158" y="2545"/>
                    <a:pt x="15571" y="2871"/>
                    <a:pt x="14951" y="3197"/>
                  </a:cubicBezTo>
                  <a:cubicBezTo>
                    <a:pt x="14691" y="3337"/>
                    <a:pt x="14544" y="3417"/>
                    <a:pt x="14435" y="3417"/>
                  </a:cubicBezTo>
                  <a:cubicBezTo>
                    <a:pt x="14291" y="3417"/>
                    <a:pt x="14215" y="3277"/>
                    <a:pt x="14038" y="2952"/>
                  </a:cubicBezTo>
                  <a:cubicBezTo>
                    <a:pt x="13647" y="2267"/>
                    <a:pt x="13288" y="1550"/>
                    <a:pt x="12897" y="833"/>
                  </a:cubicBezTo>
                  <a:cubicBezTo>
                    <a:pt x="12799" y="637"/>
                    <a:pt x="12701" y="425"/>
                    <a:pt x="12555" y="246"/>
                  </a:cubicBezTo>
                  <a:cubicBezTo>
                    <a:pt x="12436" y="84"/>
                    <a:pt x="12274" y="1"/>
                    <a:pt x="12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b="1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b="1"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b="1"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b="1"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b="1"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b="1"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b="1"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b="1"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ebo"/>
              <a:buNone/>
              <a:defRPr b="1" sz="35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pomo-mondreganto/ForcAD/blob/master/backend/scripts/create_functions.sql#L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9"/>
          <p:cNvSpPr txBox="1"/>
          <p:nvPr>
            <p:ph type="ctrTitle"/>
          </p:nvPr>
        </p:nvSpPr>
        <p:spPr>
          <a:xfrm>
            <a:off x="1124700" y="1476900"/>
            <a:ext cx="6894600" cy="21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and Defence: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primer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8"/>
          <p:cNvSpPr txBox="1"/>
          <p:nvPr>
            <p:ph idx="1" type="subTitle"/>
          </p:nvPr>
        </p:nvSpPr>
        <p:spPr>
          <a:xfrm>
            <a:off x="757950" y="2078500"/>
            <a:ext cx="7665900" cy="26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exploit potrebbe semplicemente essere composto da uno script </a:t>
            </a:r>
            <a:r>
              <a:rPr i="1" lang="en"/>
              <a:t>Python</a:t>
            </a:r>
            <a:r>
              <a:rPr lang="en"/>
              <a:t> con un </a:t>
            </a:r>
            <a:r>
              <a:rPr i="1" lang="en"/>
              <a:t>ciclo for</a:t>
            </a:r>
            <a:r>
              <a:rPr lang="en"/>
              <a:t> per ogni team che ripetere l’attacco per ogni team e poi consegna le flag ottenute al gamesystem usando il pacchetto </a:t>
            </a:r>
            <a:r>
              <a:rPr i="1" lang="en"/>
              <a:t>requests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Questo però rischia di creare bottleneck e non essere molto efficiente, con un numero elevato di team.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questo motivo esistono programmi chiamati </a:t>
            </a:r>
            <a:r>
              <a:rPr i="1" lang="en"/>
              <a:t>attacker</a:t>
            </a:r>
            <a:r>
              <a:rPr lang="en"/>
              <a:t>, cioè servizi che si occupano di gestire e lanciare gli attacchi su tutti i team partecipanti.</a:t>
            </a:r>
            <a:endParaRPr/>
          </a:p>
        </p:txBody>
      </p:sp>
      <p:sp>
        <p:nvSpPr>
          <p:cNvPr id="636" name="Google Shape;636;p28"/>
          <p:cNvSpPr txBox="1"/>
          <p:nvPr>
            <p:ph type="title"/>
          </p:nvPr>
        </p:nvSpPr>
        <p:spPr>
          <a:xfrm>
            <a:off x="720000" y="474850"/>
            <a:ext cx="7704000" cy="11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Attack: (not so) advanced techniques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0"/>
          <p:cNvSpPr txBox="1"/>
          <p:nvPr>
            <p:ph idx="2" type="subTitle"/>
          </p:nvPr>
        </p:nvSpPr>
        <p:spPr>
          <a:xfrm>
            <a:off x="758025" y="1615150"/>
            <a:ext cx="3696600" cy="30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 vulnbox è una macchina che può essere fisica, virtuale o altro, che ospita i servizi della gara.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Ogni team ha la sua vulnbox, ed ogni vulnbox di ogni team ospita gli stessi identici servizi.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Ogni CTF ha regole diverse e metodi diversi, ma nel nostro caso ogni servizio verrà esposto usando </a:t>
            </a:r>
            <a:r>
              <a:rPr b="1" lang="en"/>
              <a:t>docker compose</a:t>
            </a:r>
            <a:r>
              <a:rPr lang="en"/>
              <a:t>.</a:t>
            </a:r>
            <a:endParaRPr/>
          </a:p>
        </p:txBody>
      </p:sp>
      <p:sp>
        <p:nvSpPr>
          <p:cNvPr id="580" name="Google Shape;580;p20"/>
          <p:cNvSpPr txBox="1"/>
          <p:nvPr>
            <p:ph type="title"/>
          </p:nvPr>
        </p:nvSpPr>
        <p:spPr>
          <a:xfrm>
            <a:off x="720000" y="474850"/>
            <a:ext cx="7704000" cy="11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Ogni team ha una macchina a sua disposizione (vulnbox)</a:t>
            </a:r>
            <a:endParaRPr/>
          </a:p>
        </p:txBody>
      </p:sp>
      <p:pic>
        <p:nvPicPr>
          <p:cNvPr id="581" name="Google Shape;5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550" y="1697825"/>
            <a:ext cx="4221168" cy="322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1"/>
          <p:cNvSpPr txBox="1"/>
          <p:nvPr>
            <p:ph type="title"/>
          </p:nvPr>
        </p:nvSpPr>
        <p:spPr>
          <a:xfrm>
            <a:off x="720000" y="474850"/>
            <a:ext cx="7704000" cy="11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Il gamesystem</a:t>
            </a:r>
            <a:endParaRPr/>
          </a:p>
        </p:txBody>
      </p:sp>
      <p:pic>
        <p:nvPicPr>
          <p:cNvPr id="587" name="Google Shape;5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950" y="1573650"/>
            <a:ext cx="4977875" cy="2996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21"/>
          <p:cNvSpPr txBox="1"/>
          <p:nvPr>
            <p:ph idx="4294967295" type="subTitle"/>
          </p:nvPr>
        </p:nvSpPr>
        <p:spPr>
          <a:xfrm>
            <a:off x="758025" y="1615150"/>
            <a:ext cx="3696600" cy="30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Il </a:t>
            </a:r>
            <a:r>
              <a:rPr b="1" lang="en"/>
              <a:t>gamesystem</a:t>
            </a:r>
            <a:r>
              <a:rPr lang="en"/>
              <a:t> è l’arbitro della gara. Si occupa di generare le </a:t>
            </a:r>
            <a:r>
              <a:rPr b="1" lang="en"/>
              <a:t>flag</a:t>
            </a:r>
            <a:r>
              <a:rPr lang="en"/>
              <a:t> e inserirle all’interno delle varie vulnbox.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Interagisce con le singole vulnbox inserendo le flag in </a:t>
            </a:r>
            <a:r>
              <a:rPr b="1" lang="en"/>
              <a:t>modo legit</a:t>
            </a:r>
            <a:r>
              <a:rPr lang="en"/>
              <a:t>, quindi senza sfruttare vulnerabilità.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 occupa anche di controllare che il servizio sia raggiungibile e che la flag che ha inserito in precedenza sia ancora disponibile.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2"/>
          <p:cNvSpPr txBox="1"/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Regole generali</a:t>
            </a:r>
            <a:endParaRPr/>
          </a:p>
        </p:txBody>
      </p:sp>
      <p:sp>
        <p:nvSpPr>
          <p:cNvPr id="594" name="Google Shape;594;p22"/>
          <p:cNvSpPr txBox="1"/>
          <p:nvPr>
            <p:ph idx="4294967295" type="subTitle"/>
          </p:nvPr>
        </p:nvSpPr>
        <p:spPr>
          <a:xfrm>
            <a:off x="758025" y="1615150"/>
            <a:ext cx="7704000" cy="30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gioco si divide in round, di durata variabile, di solito tra gli uno e i cinque minuti.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 ogni round vengono generate nuove </a:t>
            </a:r>
            <a:r>
              <a:rPr b="1" lang="en"/>
              <a:t>flag</a:t>
            </a:r>
            <a:r>
              <a:rPr lang="en"/>
              <a:t> dal gamesystem e inserite all’interno delle varie vulnbox. Una flag “scade”, cioè ha una durata massima in </a:t>
            </a:r>
            <a:r>
              <a:rPr i="1" lang="en"/>
              <a:t>tick</a:t>
            </a:r>
            <a:r>
              <a:rPr lang="en"/>
              <a:t>. Questo significa che submittare flag troppo vecchie non porta ad avere punti.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Sempre all’interno dello stesso round il gamesystem controlla che le flag all’interno dei servizi ospitati sulle vulnbox dei vari team siano disponibili.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 alla fine del check risulta che la flag non è più disponibile o il servizio non è più raggiungibile, il punteggio del singolo team viene penalizzato, in modo da scoraggiare pratiche di gioco scorrette.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Il punteggio viene calcolato in modo differente in ogni CTF, in linea generale e </a:t>
            </a:r>
            <a:r>
              <a:rPr lang="en" u="sng">
                <a:solidFill>
                  <a:schemeClr val="hlink"/>
                </a:solidFill>
                <a:hlinkClick r:id="rId3"/>
              </a:rPr>
              <a:t>nel nostro caso</a:t>
            </a:r>
            <a:r>
              <a:rPr lang="en"/>
              <a:t> viene calcolato a seconda del numero di flag rubate e del numero di flag perse.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3"/>
          <p:cNvSpPr txBox="1"/>
          <p:nvPr>
            <p:ph type="title"/>
          </p:nvPr>
        </p:nvSpPr>
        <p:spPr>
          <a:xfrm>
            <a:off x="720000" y="474850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</a:t>
            </a:r>
            <a:endParaRPr/>
          </a:p>
        </p:txBody>
      </p:sp>
      <p:pic>
        <p:nvPicPr>
          <p:cNvPr id="600" name="Google Shape;600;p23"/>
          <p:cNvPicPr preferRelativeResize="0"/>
          <p:nvPr/>
        </p:nvPicPr>
        <p:blipFill rotWithShape="1">
          <a:blip r:embed="rId3">
            <a:alphaModFix/>
          </a:blip>
          <a:srcRect b="0" l="-3180" r="3180" t="0"/>
          <a:stretch/>
        </p:blipFill>
        <p:spPr>
          <a:xfrm>
            <a:off x="3874600" y="1665450"/>
            <a:ext cx="4634625" cy="231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23"/>
          <p:cNvSpPr txBox="1"/>
          <p:nvPr>
            <p:ph idx="4294967295" type="subTitle"/>
          </p:nvPr>
        </p:nvSpPr>
        <p:spPr>
          <a:xfrm>
            <a:off x="758025" y="1615150"/>
            <a:ext cx="3696600" cy="30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Ogni vulnbox è in una rete e può comunicare alle altre vulnbox.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 solito il traffico all’interno di una rete di gara di AD è NAT-tato, in modo da evitare che una banale analisi del traffico possa permettere ad un team di filtrare in base all’IP e lasciare passare solo il traffico del gamesystem.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Oltre al NAT vengono implementate misure come il TTL reset per evitare il fingerprinting del traffico.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4"/>
          <p:cNvSpPr txBox="1"/>
          <p:nvPr>
            <p:ph idx="1" type="subTitle"/>
          </p:nvPr>
        </p:nvSpPr>
        <p:spPr>
          <a:xfrm>
            <a:off x="757950" y="1799625"/>
            <a:ext cx="3453600" cy="26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 che i servizi sono uguali per tutti, anche le vulnerabilità sono le stesse su ogni servizio di ogni team.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parte di difesa consiste nel apportare modifiche al proprio servizio in modo tale da chiudere la vulnerabilità, ma allo stesso tempo garantire ugualmente le funzionalità che vengono checkate dal gamesystem.</a:t>
            </a:r>
            <a:endParaRPr/>
          </a:p>
        </p:txBody>
      </p:sp>
      <p:sp>
        <p:nvSpPr>
          <p:cNvPr id="607" name="Google Shape;607;p24"/>
          <p:cNvSpPr txBox="1"/>
          <p:nvPr>
            <p:ph type="title"/>
          </p:nvPr>
        </p:nvSpPr>
        <p:spPr>
          <a:xfrm>
            <a:off x="720000" y="474850"/>
            <a:ext cx="7704000" cy="11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Defence: patching</a:t>
            </a:r>
            <a:endParaRPr/>
          </a:p>
        </p:txBody>
      </p:sp>
      <p:pic>
        <p:nvPicPr>
          <p:cNvPr id="608" name="Google Shape;608;p24"/>
          <p:cNvPicPr preferRelativeResize="0"/>
          <p:nvPr/>
        </p:nvPicPr>
        <p:blipFill rotWithShape="1">
          <a:blip r:embed="rId3">
            <a:alphaModFix/>
          </a:blip>
          <a:srcRect b="0" l="24998" r="0" t="0"/>
          <a:stretch/>
        </p:blipFill>
        <p:spPr>
          <a:xfrm>
            <a:off x="5654750" y="995775"/>
            <a:ext cx="2578950" cy="32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5"/>
          <p:cNvSpPr txBox="1"/>
          <p:nvPr>
            <p:ph idx="1" type="subTitle"/>
          </p:nvPr>
        </p:nvSpPr>
        <p:spPr>
          <a:xfrm>
            <a:off x="720000" y="1838375"/>
            <a:ext cx="3453600" cy="26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Dacché alcune </a:t>
            </a:r>
            <a:r>
              <a:rPr i="1" lang="en"/>
              <a:t>patch</a:t>
            </a:r>
            <a:r>
              <a:rPr lang="en"/>
              <a:t> sono pericolose e rischiano di far fallire i check del gamesystem (magari hanno a che fare con un database, e quel database contiene le flag), a volte si preferisce bloccare gli attacchi invece che risolvere le vulnerabilità.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Questo è possibile utilizzando un proxy, come </a:t>
            </a:r>
            <a:r>
              <a:rPr i="1" lang="en"/>
              <a:t>Tulip</a:t>
            </a:r>
            <a:r>
              <a:rPr lang="en"/>
              <a:t>, da installare davanti ai servizi.</a:t>
            </a:r>
            <a:endParaRPr/>
          </a:p>
        </p:txBody>
      </p:sp>
      <p:sp>
        <p:nvSpPr>
          <p:cNvPr id="614" name="Google Shape;614;p25"/>
          <p:cNvSpPr txBox="1"/>
          <p:nvPr>
            <p:ph type="title"/>
          </p:nvPr>
        </p:nvSpPr>
        <p:spPr>
          <a:xfrm>
            <a:off x="720000" y="474850"/>
            <a:ext cx="7704000" cy="11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Defence: proxy</a:t>
            </a:r>
            <a:endParaRPr/>
          </a:p>
        </p:txBody>
      </p:sp>
      <p:pic>
        <p:nvPicPr>
          <p:cNvPr id="615" name="Google Shape;615;p25"/>
          <p:cNvPicPr preferRelativeResize="0"/>
          <p:nvPr/>
        </p:nvPicPr>
        <p:blipFill rotWithShape="1">
          <a:blip r:embed="rId3">
            <a:alphaModFix/>
          </a:blip>
          <a:srcRect b="0" l="24998" r="0" t="0"/>
          <a:stretch/>
        </p:blipFill>
        <p:spPr>
          <a:xfrm>
            <a:off x="5732200" y="1265800"/>
            <a:ext cx="2191650" cy="279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6"/>
          <p:cNvSpPr txBox="1"/>
          <p:nvPr>
            <p:ph idx="1" type="subTitle"/>
          </p:nvPr>
        </p:nvSpPr>
        <p:spPr>
          <a:xfrm>
            <a:off x="720000" y="1838375"/>
            <a:ext cx="3453600" cy="26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proxy permette anche di filtrare gli attacchi se si riesce a fare il </a:t>
            </a:r>
            <a:r>
              <a:rPr i="1" lang="en"/>
              <a:t>fingerprinting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Magari un attaccante nel suo exploit usa sempre la stringa FORZA NAPOLI (è successo). A voi basterà bloccare tutte le richieste che contengono quella stringa e siete al sicuro da quell’exploit.</a:t>
            </a:r>
            <a:endParaRPr/>
          </a:p>
        </p:txBody>
      </p:sp>
      <p:sp>
        <p:nvSpPr>
          <p:cNvPr id="621" name="Google Shape;621;p26"/>
          <p:cNvSpPr txBox="1"/>
          <p:nvPr>
            <p:ph type="title"/>
          </p:nvPr>
        </p:nvSpPr>
        <p:spPr>
          <a:xfrm>
            <a:off x="720000" y="474850"/>
            <a:ext cx="7704000" cy="11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Defence: (not so) advanced defence techniques</a:t>
            </a:r>
            <a:endParaRPr/>
          </a:p>
        </p:txBody>
      </p:sp>
      <p:pic>
        <p:nvPicPr>
          <p:cNvPr id="622" name="Google Shape;622;p26"/>
          <p:cNvPicPr preferRelativeResize="0"/>
          <p:nvPr/>
        </p:nvPicPr>
        <p:blipFill rotWithShape="1">
          <a:blip r:embed="rId3">
            <a:alphaModFix/>
          </a:blip>
          <a:srcRect b="0" l="24998" r="0" t="0"/>
          <a:stretch/>
        </p:blipFill>
        <p:spPr>
          <a:xfrm>
            <a:off x="5732200" y="1265800"/>
            <a:ext cx="2191650" cy="279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7"/>
          <p:cNvSpPr txBox="1"/>
          <p:nvPr>
            <p:ph idx="1" type="subTitle"/>
          </p:nvPr>
        </p:nvSpPr>
        <p:spPr>
          <a:xfrm>
            <a:off x="720000" y="1675700"/>
            <a:ext cx="3453600" cy="32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volta trovata una vulnerabilità e scritto l’exploit, si deve lanciare l’attacco su tutte le vulnbox, almeno una volta per ogni </a:t>
            </a:r>
            <a:r>
              <a:rPr i="1" lang="en"/>
              <a:t>tick </a:t>
            </a:r>
            <a:r>
              <a:rPr lang="en"/>
              <a:t>(un sinonimo per </a:t>
            </a:r>
            <a:r>
              <a:rPr i="1" lang="en"/>
              <a:t>round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volta ottenute le flag, per guadagnare punti, queste vanno consegnate al gamesystem, che le </a:t>
            </a:r>
            <a:r>
              <a:rPr lang="en"/>
              <a:t>valuterà</a:t>
            </a:r>
            <a:r>
              <a:rPr lang="en"/>
              <a:t> e darà dei punti nel caso siano corrette.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consegnare le flag di solito viene reso disponibile un endpoint REST da chiamare.</a:t>
            </a:r>
            <a:endParaRPr/>
          </a:p>
        </p:txBody>
      </p:sp>
      <p:sp>
        <p:nvSpPr>
          <p:cNvPr id="628" name="Google Shape;628;p27"/>
          <p:cNvSpPr txBox="1"/>
          <p:nvPr>
            <p:ph type="title"/>
          </p:nvPr>
        </p:nvSpPr>
        <p:spPr>
          <a:xfrm>
            <a:off x="720000" y="474850"/>
            <a:ext cx="7704000" cy="11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</a:t>
            </a:r>
            <a:endParaRPr/>
          </a:p>
        </p:txBody>
      </p:sp>
      <p:pic>
        <p:nvPicPr>
          <p:cNvPr id="629" name="Google Shape;6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950" y="1573650"/>
            <a:ext cx="4977875" cy="2996625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27"/>
          <p:cNvSpPr/>
          <p:nvPr/>
        </p:nvSpPr>
        <p:spPr>
          <a:xfrm>
            <a:off x="6514575" y="2029500"/>
            <a:ext cx="1185175" cy="743650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FLAG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ow to Solve a System of Linear Equations Using a Matrix by Slidesgo">
  <a:themeElements>
    <a:clrScheme name="Simple Light">
      <a:dk1>
        <a:srgbClr val="000000"/>
      </a:dk1>
      <a:lt1>
        <a:srgbClr val="FDFCFD"/>
      </a:lt1>
      <a:dk2>
        <a:srgbClr val="FF4DA1"/>
      </a:dk2>
      <a:lt2>
        <a:srgbClr val="FFE518"/>
      </a:lt2>
      <a:accent1>
        <a:srgbClr val="00D9CD"/>
      </a:accent1>
      <a:accent2>
        <a:srgbClr val="FDFCFD"/>
      </a:accent2>
      <a:accent3>
        <a:srgbClr val="FDFCFD"/>
      </a:accent3>
      <a:accent4>
        <a:srgbClr val="FDFCFD"/>
      </a:accent4>
      <a:accent5>
        <a:srgbClr val="FDFCFD"/>
      </a:accent5>
      <a:accent6>
        <a:srgbClr val="FDFCF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