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406c7ff18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406c7ff1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06c7ff18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406c7ff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406c7ff1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406c7ff1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06c7ff1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06c7ff1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406c7ff1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406c7ff1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06c7ff1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406c7ff1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06c7ff18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406c7ff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1406c7ff18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1406c7ff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406c7ff18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406c7ff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138.201.119.131:808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Attack/Defense: Network Analysis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havce</a:t>
            </a:r>
            <a:r>
              <a:rPr lang="it"/>
              <a:t> • 28/02/2024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725" y="500750"/>
            <a:ext cx="5289576" cy="41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2854325" y="980050"/>
            <a:ext cx="5289600" cy="1716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2861475" y="1230425"/>
            <a:ext cx="5289600" cy="20889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2868625" y="3326475"/>
            <a:ext cx="5289600" cy="7155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882925" y="4056150"/>
            <a:ext cx="5252400" cy="429300"/>
          </a:xfrm>
          <a:prstGeom prst="rect">
            <a:avLst/>
          </a:prstGeom>
          <a:noFill/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1344900" y="865775"/>
            <a:ext cx="6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Filtri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344900" y="2067163"/>
            <a:ext cx="1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Lista pacchetti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1344900" y="3319325"/>
            <a:ext cx="114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Dettagli pacchetto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1344900" y="4056150"/>
            <a:ext cx="138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Contenuto pacchetto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Tulip++</a:t>
            </a:r>
            <a:endParaRPr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100"/>
              <a:t>One of the dozens of tools for AD traffic analysis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2400250" y="575950"/>
            <a:ext cx="65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Tulip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2400297" y="1602675"/>
            <a:ext cx="6348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Fork di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OpenAttackDefenceTools/tulip</a:t>
            </a:r>
            <a:r>
              <a:rPr b="1" lang="it" sz="2100"/>
              <a:t>, a sua volta fork di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secgroup/flower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Backend riscritto interamente in Go e frontend rivisto in React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Cache in memoria + hyperscan per regex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Storage su disco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i="1" lang="it" sz="2100"/>
              <a:t>Blazing fast</a:t>
            </a:r>
            <a:endParaRPr b="1" i="1"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400250" y="575950"/>
            <a:ext cx="65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Tulip - Try it yourself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400250" y="1763400"/>
            <a:ext cx="6348600" cy="23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/>
              <a:t>Host:</a:t>
            </a:r>
            <a:r>
              <a:rPr lang="it"/>
              <a:t> </a:t>
            </a:r>
            <a:r>
              <a:rPr lang="it" sz="21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http://162.55.174.88:8080/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100"/>
              <a:t>Password: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 cc24_tulip_wow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2400250" y="575950"/>
            <a:ext cx="6568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Tulip - Concetti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400297" y="1602675"/>
            <a:ext cx="6348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it" sz="2100"/>
              <a:t>Tick: intervallo temporale dall’inizio della gara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it" sz="2100"/>
              <a:t>Servizio: porta (e IP) esposta sulla macchina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Flow: insieme di pacchetti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Tag: categoria a cui appartiene un flow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Regex: regola per applicare tag ai flow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Fingerprint: identità di un flow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it" sz="2100"/>
              <a:t>Filtri: insieme di tag e testo per selezionare flow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Tools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it" sz="2800"/>
              <a:t>tcpdump</a:t>
            </a:r>
            <a:endParaRPr b="1" sz="28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it" sz="2800"/>
              <a:t>Wireshark</a:t>
            </a:r>
            <a:endParaRPr b="1"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it" sz="2800"/>
              <a:t>havce/tulip</a:t>
            </a:r>
            <a:endParaRPr b="1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tcpdump - baby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E’ un semplice tool da linea di comando per catturare pacchetti. Sarà alla base di tutte le nostre catture in gara.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tcpdump -i &lt;interfaccia&gt; -w dump.pcap &lt;filtri&gt;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tcpdump - in gara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400300" y="1495125"/>
            <a:ext cx="6321600" cy="31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A volte è utile separare in più file la cattura dei pacchetti e spostare i file una volta completi.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mkdir /traffic &amp;&amp;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cd /tmp &amp;&amp;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tcpdump -i game -G 60 -C 100 -w dump-%m-%d-%H-%M-%S-%s.pcap -z /move.sh "port not 22"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tcpdump - in gara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400300" y="1530900"/>
            <a:ext cx="6321600" cy="30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In dettaglio: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-i game 		</a:t>
            </a:r>
            <a:r>
              <a:rPr lang="it" sz="1600"/>
              <a:t>cattura sull’interfaccia “game”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-G 60 		</a:t>
            </a:r>
            <a:r>
              <a:rPr lang="it" sz="1600"/>
              <a:t>crea un nuovo file ogni 60 secondi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-C 100 		</a:t>
            </a:r>
            <a:r>
              <a:rPr lang="it" sz="1600"/>
              <a:t>ogni file può essere massimo 100mb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-w dump-%m-%d-%H-%M-%S-%s.pcap 	</a:t>
            </a:r>
            <a:r>
              <a:rPr lang="it" sz="1600"/>
              <a:t>nome dei file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-z /move.sh 	</a:t>
            </a:r>
            <a:r>
              <a:rPr lang="it" sz="1600"/>
              <a:t>una volta finito un file esegui questo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600">
                <a:latin typeface="Raleway"/>
                <a:ea typeface="Raleway"/>
                <a:cs typeface="Raleway"/>
                <a:sym typeface="Raleway"/>
              </a:rPr>
              <a:t>"port not 22"	</a:t>
            </a:r>
            <a:r>
              <a:rPr lang="it" sz="1600"/>
              <a:t>non catturare sulla porta 22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tcpdump - in gara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In dettaglio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/move.sh</a:t>
            </a:r>
            <a:r>
              <a:rPr b="1" lang="it" sz="2100"/>
              <a:t>: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mv /tmp/$1 /traffic/$1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100"/>
              <a:t>Sposta i pacchetti da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/tmp</a:t>
            </a:r>
            <a:r>
              <a:rPr lang="it" sz="2100"/>
              <a:t> a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/traffic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tcpdump - in gara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Quindi: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Catturo i pacchetti e li metto in un nuovo file dentro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/tmp</a:t>
            </a:r>
            <a:r>
              <a:rPr b="1" lang="it" sz="2100"/>
              <a:t> ogni 60 secondi (max 100mb)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Sposto i file completi dentro </a:t>
            </a:r>
            <a:r>
              <a:rPr lang="it" sz="2100">
                <a:latin typeface="Raleway"/>
                <a:ea typeface="Raleway"/>
                <a:cs typeface="Raleway"/>
                <a:sym typeface="Raleway"/>
              </a:rPr>
              <a:t>/traffic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Analizzo i pacchetti con </a:t>
            </a:r>
            <a:r>
              <a:rPr b="1" i="1" lang="it" sz="2100"/>
              <a:t>Wireshark </a:t>
            </a:r>
            <a:r>
              <a:rPr b="1" lang="it" sz="2100"/>
              <a:t>o </a:t>
            </a:r>
            <a:r>
              <a:rPr b="1" i="1" lang="it" sz="2100"/>
              <a:t>tulip</a:t>
            </a:r>
            <a:endParaRPr b="1" i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Wireshark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100"/>
              <a:t>“The world's most popular network protocol analyzer”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Wireshark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400297" y="1602675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Con Wireshark possiamo:</a:t>
            </a:r>
            <a:endParaRPr b="1"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b="1" lang="it" sz="2100"/>
              <a:t>Aprire catture già pronte (per una challenge oppure in gara)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it" sz="2100"/>
              <a:t>Catturare </a:t>
            </a:r>
            <a:r>
              <a:rPr b="1" lang="it" sz="2100"/>
              <a:t>pacchetti </a:t>
            </a:r>
            <a:r>
              <a:rPr b="1" lang="it" sz="2100"/>
              <a:t>live su un’interfaccia</a:t>
            </a:r>
            <a:endParaRPr b="1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