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5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7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3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74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7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2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71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2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0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0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9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72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96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2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6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8603-A256-4D7B-9259-CDBAFBC6E323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720AAC-464C-47EA-AF95-AC2A00A7D8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1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requests.org/en/latest/user/quickstart/" TargetMode="External"/><Relationship Id="rId2" Type="http://schemas.openxmlformats.org/officeDocument/2006/relationships/hyperlink" Target="https://python-scripts.com/reque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ru/tutorials/how-to-read-and-write-csv-files-in-python--cms-29907" TargetMode="External"/><Relationship Id="rId5" Type="http://schemas.openxmlformats.org/officeDocument/2006/relationships/hyperlink" Target="https://python-scripts.com/work-with-files-python" TargetMode="External"/><Relationship Id="rId4" Type="http://schemas.openxmlformats.org/officeDocument/2006/relationships/hyperlink" Target="https://2.python-requests.org/en/mast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344" y="2094804"/>
            <a:ext cx="8266930" cy="1695797"/>
          </a:xfrm>
        </p:spPr>
        <p:txBody>
          <a:bodyPr/>
          <a:lstStyle/>
          <a:p>
            <a:pPr algn="l"/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Скрейпинг/Парсинг сайта</a:t>
            </a:r>
            <a:b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 сохранением данных в файл</a:t>
            </a:r>
            <a:endParaRPr lang="ru-RU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5338" y="4632646"/>
            <a:ext cx="7766936" cy="16932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Группа 36121/214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Подготовила: Старикова Елена Сергеевна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Куратор: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инженер, аспирант и преподаватель СПбПУ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Калюжнюк Александр Всеволодович 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05344" y="590204"/>
            <a:ext cx="806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Национальный проект Демография</a:t>
            </a:r>
          </a:p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«Программирование на языке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Базовый курс»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01052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0030"/>
            <a:ext cx="8596668" cy="300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399077"/>
            <a:ext cx="8596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get_content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парсит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-документ и сохраняет в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items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список всех блоков – карточек товаров,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их дальнейшей обработки и получения значений полей атрибутов: артикула, типа товара, наименования, описания, цены и ссылки. </a:t>
            </a:r>
          </a:p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Эти параметры сохраняются в виде списка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словарей – атрибутов товаров, который и возвращает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8720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8245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4" y="1088863"/>
            <a:ext cx="8692135" cy="1390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315" y="2639292"/>
            <a:ext cx="8692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save_file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с помощью оператора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диспетчер контекста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который автоматически закрывает формируемый файл по окончанию записи данных в него.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ewline = ‘’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функции открытия файла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включает универсальный режим новой строки во избежание вариантов по умолчанию – это необходимо для корректной работы модуля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модуля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csv.writer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определяем файл для записи и разделители полей, далее используя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writerow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построчно записываем данные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конструкции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try except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отлавливаем исключения – ошибки в кодировке текста описания и заменяем значение этого поля строкой по умолчанию.*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5" y="5708956"/>
            <a:ext cx="8692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по умолчанию кодировка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скрейпинге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‘utf-8’,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записи в файл она меняется на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‘cp1251’,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кодировании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записи в файл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могут возникнуть ошибки из-за отсутствия данных о первоначальной кодировке текста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на стороне сервера, во избежание «падения» кода добавлена проверка на ошибки Юникода.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101" y="206713"/>
            <a:ext cx="8596668" cy="69310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1" y="970220"/>
            <a:ext cx="8534400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01" y="3964795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и отображает общую логику работы программы: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 страницы по заданному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адресу;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Проверяем код состояния ответа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-страницы, если он 200, то страница получена, если нет – необходимо проверить адрес страницы;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Получаем количество страниц каталога на полученной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-странице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Создаём пустой список и с помощью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tqdm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отображаем прогресс парсинга страниц каталога с добавлением полученной информации в него, перерыв между итерациями 1 или 2 секунды во избежание бана со стороны сервера сайта;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Обрабатываем файл – в частности, сортируем список товаров по возрастанию цены;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Записываем данный список в файл и выводим сообщение об успешности операции.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8283"/>
            <a:ext cx="8596668" cy="684068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программы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1075"/>
            <a:ext cx="8491604" cy="2638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148051"/>
            <a:ext cx="849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выходе получаем файл с отсортированным по цене товаром с наименованием, описанием и ссылками на страницу каталога интернет-магазина. Его можно обработать как вручную так и автоматически на этапе работы программы перед сохранением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учётом распространённости модуля обработки файлов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разных языках программирования – формат файла для дальнейшей работы и загрузки на сайт актуален. Так же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есть возможность сохранить данные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необходимости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csv-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файл, а в формате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5" y="1521229"/>
            <a:ext cx="8596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скрейпинге/парсинге сайта для начала необходимо изучить структуру страниц, что говорит об индивидуальном подходе к каждому сайту – один и тот же парсер не будет работать на разных сайтах.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же желательно знать кодировку, используемую на сайте, во избежание ошибок кодирования-декодирования.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хорошо и довольно быстро обрабатывает до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~20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страниц – время обработки составляет порядка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10 секунд (без включенного тайминга).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обработке большего числа страниц всё же необходимо использовать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lxml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получения значительного прироста в скорости – он есть как в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и в нерассмотренной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сервере имеется ограничение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количеству запросов в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секунду и нужно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понимать, что сервер может отлавливать программы-боты и кидать пользователя в бан, что приводит к необходимости создания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случайной задержки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отправлении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запросов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остальному считаю, что результат работы кода удовлетворительный,  поставленных целей удалось достигнуть.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Литература и ресурсы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338" y="1629295"/>
            <a:ext cx="859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python-scripts.com/requests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https://docs.python-requests.org/en/latest/user/quickstart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https://2.python-requests.org/en/master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https://en.wikipedia.org/wiki/Beautiful_Soup_(HTML_parser)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https://www.crummy.com/software/BeautifulSoup/bs4/doc/#differences-between-parsers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python-scripts.com/work-with-files-python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https://pythonru.com/osnovy/rabota-s-fajlami-v-python-s-pomoshhju-modulja-os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://code.tutsplus.com/ru/tutorials/how-to-read-and-write-csv-files-in-python--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cms-29907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37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скрейпинг и парсинг?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639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технология получения веб-данных путем извлечения их со страниц веб-ресурсов.</a:t>
            </a:r>
          </a:p>
          <a:p>
            <a:pPr marL="0" indent="0">
              <a:buNone/>
            </a:pP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этап скрейпинга, на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котором из скачанных данных извлекается нужная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информация, т.е. производится синтаксический анализ данных согласно определённому правилу.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0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0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Область применения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210" y="1689331"/>
            <a:ext cx="8596668" cy="43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Всё, что связанно с автоматическим сбором и анализом информации, например: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Исследование рынка (каталоги и цены конкурентов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динамики изменения (курсы валют, погода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Сбор отзывов и комментариев о ресурсе на сторонних сайтах;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Составление клиентской базы;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Проверка сайта на отсутствие ошибок в ссылках, описании и т.п..</a:t>
            </a:r>
          </a:p>
        </p:txBody>
      </p:sp>
    </p:spTree>
    <p:extLst>
      <p:ext uri="{BB962C8B-B14F-4D97-AF65-F5344CB8AC3E}">
        <p14:creationId xmlns:p14="http://schemas.microsoft.com/office/powerpoint/2010/main" val="25627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00" y="513348"/>
            <a:ext cx="8596668" cy="84993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Тема проекта и поставленные цели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900" y="1655983"/>
            <a:ext cx="8596668" cy="40591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данном проекте скрейпинг/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арсинг используются для получения данных каталога одного известного интернет-магазина.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Цель: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быстрое получение данных о товаре с сайта конкурента в пригодном для работы виде. 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Применение: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цен конкурента;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автоматическое наполнение полученными описаниями нового сайта с аналогичным товаром.  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107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библиотеки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2146968"/>
            <a:ext cx="8558106" cy="41109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для взаимодействия с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легко отправлять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запросы без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явных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адресов и кодирования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Подходит для решения любых задач, связанных с передачей информации от пользователя к серверу и обратно.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анализа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файлов.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дерево синтаксического анализа для проанализированных страниц, которое можно использовать для извлечения данных из файлов данных форматов, что весьма экономит время при скрейпинге/парсинге.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используется парсер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html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parser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приемлемой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скоростью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работы и подходящей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обработкой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страниц, выбранного для парсинга сайта.</a:t>
            </a:r>
          </a:p>
        </p:txBody>
      </p:sp>
    </p:spTree>
    <p:extLst>
      <p:ext uri="{BB962C8B-B14F-4D97-AF65-F5344CB8AC3E}">
        <p14:creationId xmlns:p14="http://schemas.microsoft.com/office/powerpoint/2010/main" val="20604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018" y="260685"/>
            <a:ext cx="8786487" cy="13208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 и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недостатки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синтаксических анализаторов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7355"/>
              </p:ext>
            </p:extLst>
          </p:nvPr>
        </p:nvGraphicFramePr>
        <p:xfrm>
          <a:off x="557017" y="2188315"/>
          <a:ext cx="8786487" cy="413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4">
                  <a:extLst>
                    <a:ext uri="{9D8B030D-6E8A-4147-A177-3AD203B41FA5}">
                      <a16:colId xmlns:a16="http://schemas.microsoft.com/office/drawing/2014/main" val="4183497554"/>
                    </a:ext>
                  </a:extLst>
                </a:gridCol>
                <a:gridCol w="1771580">
                  <a:extLst>
                    <a:ext uri="{9D8B030D-6E8A-4147-A177-3AD203B41FA5}">
                      <a16:colId xmlns:a16="http://schemas.microsoft.com/office/drawing/2014/main" val="4008538091"/>
                    </a:ext>
                  </a:extLst>
                </a:gridCol>
                <a:gridCol w="3670401">
                  <a:extLst>
                    <a:ext uri="{9D8B030D-6E8A-4147-A177-3AD203B41FA5}">
                      <a16:colId xmlns:a16="http://schemas.microsoft.com/office/drawing/2014/main" val="3419187655"/>
                    </a:ext>
                  </a:extLst>
                </a:gridCol>
                <a:gridCol w="1879242">
                  <a:extLst>
                    <a:ext uri="{9D8B030D-6E8A-4147-A177-3AD203B41FA5}">
                      <a16:colId xmlns:a16="http://schemas.microsoft.com/office/drawing/2014/main" val="1641474884"/>
                    </a:ext>
                  </a:extLst>
                </a:gridCol>
              </a:tblGrid>
              <a:tr h="60315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Парсер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Типичное использовние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Преимущества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Недостатки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83479"/>
                  </a:ext>
                </a:extLst>
              </a:tr>
              <a:tr h="70596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 html.parser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html.parser")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Умеренно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 (начиная с Python 2.7.3 и 3.2.)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Не так быстро, как lxml, менее мягко, чем html5lib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86642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HTML-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зависимость*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24940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XML-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lxml-xml»)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Единственный поддерживаемый в настоящее время синтаксический анализатор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8119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html5lib")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Чрезвычайно снисходительный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Анализирует страницы так же, как и веб-браузер.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Создает действительный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медленно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964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017" y="6323705"/>
            <a:ext cx="886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 отдаёт заботу о построении требуемых ему зависимостей внешнему общему механизму.</a:t>
            </a:r>
            <a:endParaRPr lang="ru-RU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094" y="405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библиотеки проекта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 модули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094" y="1725863"/>
            <a:ext cx="8596668" cy="4542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для произведения сложных математических вычислений,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добавляющая поддержку больших многомерных массивов и матриц, вместе с большой библиотекой высокоуровневых (и очень быстрых) математических функций для операций с этими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массивами.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использовалась функция 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массива случайных значений заданной формы. </a:t>
            </a:r>
          </a:p>
          <a:p>
            <a:pPr marL="0" indent="0" algn="just">
              <a:buNone/>
            </a:pPr>
            <a:endParaRPr lang="en-U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Python для выведения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консоль динамически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обновляемого индикатора выполнения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со временем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модуль для работы с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файлами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 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 операционной системой (можно использовать для автоматического открытия файла после записи).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591148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2" y="1451839"/>
            <a:ext cx="8596668" cy="39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начала подключаем все библиотеки и модули, используемые в проекте: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993706"/>
            <a:ext cx="4274919" cy="685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2" y="2826411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Далее определяем основные переменные: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2" y="4249587"/>
            <a:ext cx="8596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 веб-страницы для скрейпинга/парсинга (в данном случае указывается явно, но можно запросить у пользователя с помощью функции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заголовки, необходимые при отправке запросов на веб-страницу сайта, содержащие информацию о браузере клиента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user-agent)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типе контента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(accept)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имя хоста сайта, необходима для получения полных ссылок товара на сайте.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полное имя файла сохраняемых данных.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379172"/>
            <a:ext cx="8596668" cy="7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40196"/>
            <a:ext cx="8596668" cy="8273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8462"/>
            <a:ext cx="6608839" cy="68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3" y="2449350"/>
            <a:ext cx="8596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get_html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Requests,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отправляет запрос на указанный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-адрес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 объявленными заголовками-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(как если бы пользователь заходил на веб-страницу со своего компьютера) без каких-либо параметров (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params)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всего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-кода страницы и его сохранения в возвращаемую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(скрейпинг страницы)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73396"/>
            <a:ext cx="8596669" cy="826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3" y="5092945"/>
            <a:ext cx="8596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get_pages_count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парсит полученную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страницу, находит по параметрам верстки и возвращает кол-во страниц каталога с товарами.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</TotalTime>
  <Words>1322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Аспект</vt:lpstr>
      <vt:lpstr>Скрейпинг/Парсинг сайта с сохранением данных в файл</vt:lpstr>
      <vt:lpstr>Что такое скрейпинг и парсинг?</vt:lpstr>
      <vt:lpstr>Область применения</vt:lpstr>
      <vt:lpstr>Тема проекта и поставленные цели</vt:lpstr>
      <vt:lpstr>Основные используемые библиотеки проекта</vt:lpstr>
      <vt:lpstr>Преимущества и недостатки синтаксических анализаторов Beautiful Soup: </vt:lpstr>
      <vt:lpstr>Основные используемые библиотеки проекта и модули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Результат работы программы</vt:lpstr>
      <vt:lpstr>Выводы</vt:lpstr>
      <vt:lpstr>Литература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сайта с сохранением данных в файл</dc:title>
  <dc:creator>Grevetail St</dc:creator>
  <cp:lastModifiedBy>Sergey .</cp:lastModifiedBy>
  <cp:revision>66</cp:revision>
  <dcterms:created xsi:type="dcterms:W3CDTF">2021-10-20T18:54:54Z</dcterms:created>
  <dcterms:modified xsi:type="dcterms:W3CDTF">2021-11-01T06:48:15Z</dcterms:modified>
</cp:coreProperties>
</file>