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56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79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2733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746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8749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9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719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28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08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032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97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72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968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27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15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8603-A256-4D7B-9259-CDBAFBC6E323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0AAC-464C-47EA-AF95-AC2A00A7D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63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48603-A256-4D7B-9259-CDBAFBC6E323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1720AAC-464C-47EA-AF95-AC2A00A7D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15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-requests.org/en/latest/user/quickstart/" TargetMode="External"/><Relationship Id="rId2" Type="http://schemas.openxmlformats.org/officeDocument/2006/relationships/hyperlink" Target="https://python-scripts.com/reques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tutsplus.com/ru/tutorials/how-to-read-and-write-csv-files-in-python--cms-29907" TargetMode="External"/><Relationship Id="rId5" Type="http://schemas.openxmlformats.org/officeDocument/2006/relationships/hyperlink" Target="https://python-scripts.com/work-with-files-python" TargetMode="External"/><Relationship Id="rId4" Type="http://schemas.openxmlformats.org/officeDocument/2006/relationships/hyperlink" Target="https://2.python-requests.org/en/maste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05344" y="2094804"/>
            <a:ext cx="8266930" cy="1695797"/>
          </a:xfrm>
        </p:spPr>
        <p:txBody>
          <a:bodyPr/>
          <a:lstStyle/>
          <a:p>
            <a:pPr algn="l"/>
            <a:r>
              <a:rPr lang="ru-RU" sz="4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Скрейпинг</a:t>
            </a:r>
            <a:r>
              <a:rPr lang="ru-RU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sz="4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Парсинг</a:t>
            </a:r>
            <a:r>
              <a:rPr lang="ru-RU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сайта</a:t>
            </a:r>
            <a:br>
              <a:rPr lang="ru-RU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с сохранением данных в файл</a:t>
            </a:r>
            <a:endParaRPr lang="ru-RU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05338" y="4632646"/>
            <a:ext cx="7766936" cy="1693262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Группа 36121/214</a:t>
            </a: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Подготовила: Старикова Елена Сергеевна</a:t>
            </a: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Куратор: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инженер, аспирант и преподаватель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СПбПУ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Калюжнюк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Александр Всеволодович </a:t>
            </a: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1205344" y="590204"/>
            <a:ext cx="8068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Национальный проект Демография</a:t>
            </a:r>
          </a:p>
          <a:p>
            <a:pPr algn="ctr"/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«Программирование на языке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Базовый курс»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46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401052"/>
            <a:ext cx="8596668" cy="680581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Анализ кода проекта</a:t>
            </a:r>
            <a:endParaRPr lang="ru-RU" sz="4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40030"/>
            <a:ext cx="8596668" cy="3000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34" y="4399077"/>
            <a:ext cx="85966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Функция</a:t>
            </a:r>
            <a:r>
              <a:rPr lang="ru-RU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get_content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используя библиотеку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Beautiful Soup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парсит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-документ и сохраняет в переменную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items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список всех блоков – карточек товаров,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для их дальнейшей обработки и получения значений полей атрибутов: артикула, типа товара, наименования, описания, цены и ссылки. </a:t>
            </a:r>
          </a:p>
          <a:p>
            <a:pPr algn="just"/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Эти параметры сохраняются в виде списка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products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словарей – атрибутов товаров, который и возвращает функция.</a:t>
            </a:r>
          </a:p>
        </p:txBody>
      </p:sp>
    </p:spTree>
    <p:extLst>
      <p:ext uri="{BB962C8B-B14F-4D97-AF65-F5344CB8AC3E}">
        <p14:creationId xmlns:p14="http://schemas.microsoft.com/office/powerpoint/2010/main" val="387209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48245"/>
            <a:ext cx="8596668" cy="680581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>
                <a:latin typeface="Calibri" panose="020F0502020204030204" pitchFamily="34" charset="0"/>
                <a:cs typeface="Calibri" panose="020F0502020204030204" pitchFamily="34" charset="0"/>
              </a:rPr>
              <a:t>Анализ кода проекта</a:t>
            </a:r>
            <a:endParaRPr lang="ru-RU" sz="4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14" y="1088863"/>
            <a:ext cx="8692135" cy="13903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3315" y="2639292"/>
            <a:ext cx="86921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Функция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save_file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с помощью оператора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создаёт диспетчер контекста в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, который автоматически закрывает формируемый файл по окончанию записи данных в него.</a:t>
            </a:r>
          </a:p>
          <a:p>
            <a:pPr algn="just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ewline = ‘’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 функции открытия файла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open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включает универсальный режим новой строки во избежание вариантов по умолчанию – это необходимо для корректной работы модуля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csv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 помощью модуля </a:t>
            </a: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csv.writer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определяем файл для записи и разделители полей, далее используя </a:t>
            </a:r>
            <a:r>
              <a:rPr lang="en-US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writerow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построчно записываем данные в файл.</a:t>
            </a:r>
          </a:p>
          <a:p>
            <a:pPr algn="just"/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 помощью конструкции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try except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отлавливаем исключения – ошибки в кодировке текста описания и заменяем значение этого поля строкой по умолчанию.*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335" y="5708956"/>
            <a:ext cx="86921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* по умолчанию кодировка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 </a:t>
            </a:r>
            <a:r>
              <a:rPr lang="ru-RU" sz="1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скрейпинге</a:t>
            </a:r>
            <a:r>
              <a:rPr lang="ru-R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HTML-</a:t>
            </a:r>
            <a:r>
              <a:rPr lang="ru-R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страницы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‘utf-8’, </a:t>
            </a:r>
            <a:r>
              <a:rPr lang="ru-R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 записи в файл она меняется на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‘cp1251’, </a:t>
            </a:r>
            <a:r>
              <a:rPr lang="ru-R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 кодировании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и записи в файл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csv</a:t>
            </a:r>
            <a:r>
              <a:rPr lang="ru-R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могут возникнуть ошибки из-за отсутствия данных о первоначальной кодировке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HTML-</a:t>
            </a:r>
            <a:r>
              <a:rPr lang="ru-R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страницы на стороне сервера, во избежание «падения» кода добавлена проверка на ошибки Юникода.</a:t>
            </a:r>
            <a:endParaRPr lang="ru-RU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0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5101" y="206713"/>
            <a:ext cx="8596668" cy="693107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>
                <a:latin typeface="Calibri" panose="020F0502020204030204" pitchFamily="34" charset="0"/>
                <a:cs typeface="Calibri" panose="020F0502020204030204" pitchFamily="34" charset="0"/>
              </a:rPr>
              <a:t>Анализ кода проекта</a:t>
            </a:r>
            <a:endParaRPr lang="ru-RU" sz="4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01" y="970220"/>
            <a:ext cx="8534400" cy="2924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5101" y="3964795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Функция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parse </a:t>
            </a: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основная и отображает общую логику работы программы: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ru-RU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Скрейпинг</a:t>
            </a: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страницы по заданному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URL-</a:t>
            </a: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адресу;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Проверяем код состояния ответа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-страницы, если он 200, то страница получена, если нет – необходимо проверить адрес страницы;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Получаем количество страниц каталога на полученной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-странице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Создаём пустой список и с помощью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tqdm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отображаем прогресс </a:t>
            </a:r>
            <a:r>
              <a:rPr lang="ru-RU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парсинга</a:t>
            </a: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страниц каталога с добавлением полученной информации в него, перерыв между итерациями 1 или 2 секунды во избежание </a:t>
            </a:r>
            <a:r>
              <a:rPr lang="ru-RU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бана</a:t>
            </a: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со стороны сервера сайта;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Обрабатываем файл – в частности, сортируем список товаров по возрастанию цены;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Записываем данный список в файл и выводим сообщение об успешности операции.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95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468283"/>
            <a:ext cx="8596668" cy="684068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Результат работы программы</a:t>
            </a:r>
            <a:endParaRPr lang="ru-RU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31075"/>
            <a:ext cx="8491604" cy="26382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34" y="4148051"/>
            <a:ext cx="84916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На выходе получаем файл с отсортированным по цене товаром с наименованием, описанием и ссылками на страницу каталога интернет-магазина. Его можно обработать как вручную так и автоматически на этапе работы программы перед сохранением в файл.</a:t>
            </a:r>
          </a:p>
          <a:p>
            <a:pPr algn="just"/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 учётом распространённости модуля обработки файлов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csv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 разных языках программирования – формат файла для дальнейшей работы и загрузки на сайт актуален. Так же в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есть возможность сохранить данные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при необходимости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не в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csv-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файл, а в формате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16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Выводы</a:t>
            </a:r>
            <a:endParaRPr lang="ru-RU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7335" y="1521229"/>
            <a:ext cx="85966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 </a:t>
            </a:r>
            <a:r>
              <a:rPr lang="ru-RU" dirty="0" err="1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скрейпинге</a:t>
            </a:r>
            <a:r>
              <a:rPr lang="ru-RU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dirty="0" err="1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парсинге</a:t>
            </a:r>
            <a:r>
              <a:rPr lang="ru-RU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сайта для начала необходимо изучить структуру страниц, что говорит об индивидуальном подходе к каждому сайту – один и тот же </a:t>
            </a:r>
            <a:r>
              <a:rPr lang="ru-RU" dirty="0" err="1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парсер</a:t>
            </a:r>
            <a:r>
              <a:rPr lang="ru-RU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не будет работать на разных сайтах.</a:t>
            </a:r>
          </a:p>
          <a:p>
            <a:pPr algn="just"/>
            <a:r>
              <a:rPr lang="ru-RU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Так же желательно знать кодировку, используемую на сайте, во избежание ошибок кодирования-декодирования.</a:t>
            </a:r>
          </a:p>
          <a:p>
            <a:pPr algn="just"/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Программа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хорошо и довольно быстро обрабатывает до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~20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страниц – время обработки составляет порядка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10 секунд (без включенного 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тайминга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При обработке большего числа страниц всё же необходимо использовать 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HTML-</a:t>
            </a:r>
            <a:r>
              <a:rPr lang="ru-RU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парсер</a:t>
            </a: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lxml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для получения значительного прироста в скорости – он есть как в библиотеке 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Beautiful Soup, </a:t>
            </a: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так и в нерассмотренной библиотеке 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Pandas</a:t>
            </a:r>
            <a:r>
              <a:rPr lang="en-US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 smtClean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ru-RU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 сервере имеется ограничение </a:t>
            </a: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 количеству запросов в </a:t>
            </a:r>
            <a:r>
              <a:rPr lang="ru-RU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секунду и нужно </a:t>
            </a: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понимать, что сервер может отлавливать программы-боты и кидать пользователя в </a:t>
            </a:r>
            <a:r>
              <a:rPr lang="ru-RU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бан</a:t>
            </a: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что приводит к необходимости создания </a:t>
            </a:r>
            <a:r>
              <a:rPr lang="ru-RU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случайной задержки </a:t>
            </a: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времени </a:t>
            </a:r>
            <a:r>
              <a:rPr lang="ru-RU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 отправлении </a:t>
            </a:r>
            <a:r>
              <a:rPr lang="ru-RU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запросов</a:t>
            </a:r>
            <a:r>
              <a:rPr lang="ru-RU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ru-RU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 остальному считаю, что результат работы кода удовлетворительный,  поставленных целей удалось достигнуть.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375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2124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Литература и ресурсы</a:t>
            </a:r>
            <a:endParaRPr lang="ru-RU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0338" y="1629295"/>
            <a:ext cx="8596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python-scripts.com/requests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https://docs.python-requests.org/en/latest/user/quickstart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/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https://2.python-requests.org/en/master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/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https://en.wikipedia.org/wiki/Beautiful_Soup_(HTML_parser)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https://www.crummy.com/software/BeautifulSoup/bs4/doc/#differences-between-parsers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://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python-scripts.com/work-with-files-python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https://pythonru.com/osnovy/rabota-s-fajlami-v-python-s-pomoshhju-modulja-os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://code.tutsplus.com/ru/tutorials/how-to-read-and-write-csv-files-in-python--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cms-29907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25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8378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Что такое </a:t>
            </a:r>
            <a:r>
              <a:rPr lang="ru-RU" sz="4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скрейпинг</a:t>
            </a:r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ru-RU" sz="4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парсинг</a:t>
            </a:r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ru-RU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36639"/>
            <a:ext cx="8596668" cy="3880773"/>
          </a:xfrm>
        </p:spPr>
        <p:txBody>
          <a:bodyPr/>
          <a:lstStyle/>
          <a:p>
            <a:pPr marL="0" indent="0" algn="just">
              <a:buNone/>
            </a:pPr>
            <a:r>
              <a:rPr lang="ru-RU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Скрейпинг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это технология получения веб-данных путем извлечения их со страниц веб-ресурсов.</a:t>
            </a:r>
          </a:p>
          <a:p>
            <a:pPr marL="0" indent="0">
              <a:buNone/>
            </a:pPr>
            <a:endParaRPr lang="ru-RU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ru-RU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П</a:t>
            </a:r>
            <a:r>
              <a:rPr lang="ru-RU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арсинг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это этап </a:t>
            </a:r>
            <a:r>
              <a:rPr lang="ru-RU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скрейпинга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на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котором из скачанных данных извлекается нужная 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информация, т.е. производится синтаксический анализ данных согласно определённому правилу.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209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8502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Область применения</a:t>
            </a:r>
            <a:endParaRPr lang="ru-RU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8210" y="1689331"/>
            <a:ext cx="8596668" cy="43764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Всё, что связанно с автоматическим сбором и анализом информации, например:</a:t>
            </a:r>
          </a:p>
          <a:p>
            <a:pPr marL="630238" indent="-268288"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Исследование рынка (каталоги и цены конкурентов и т.п.);</a:t>
            </a:r>
          </a:p>
          <a:p>
            <a:pPr marL="630238" indent="-268288"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Анализ динамики изменения (курсы валют, погода и т.п.);</a:t>
            </a:r>
          </a:p>
          <a:p>
            <a:pPr marL="630238" indent="-268288">
              <a:buFont typeface="Wingdings" panose="05000000000000000000" pitchFamily="2" charset="2"/>
              <a:buChar char="q"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Сбор отзывов и комментариев о ресурсе на сторонних сайтах;</a:t>
            </a:r>
          </a:p>
          <a:p>
            <a:pPr marL="630238" indent="-268288"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Составление клиентской базы;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30238" indent="-268288"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Проверка сайта на отсутствие ошибок в ссылках, описании и т.п..</a:t>
            </a:r>
          </a:p>
        </p:txBody>
      </p:sp>
    </p:spTree>
    <p:extLst>
      <p:ext uri="{BB962C8B-B14F-4D97-AF65-F5344CB8AC3E}">
        <p14:creationId xmlns:p14="http://schemas.microsoft.com/office/powerpoint/2010/main" val="256271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0900" y="513348"/>
            <a:ext cx="8596668" cy="849939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Тема проекта и поставленные цели</a:t>
            </a:r>
            <a:endParaRPr lang="ru-RU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900" y="1655983"/>
            <a:ext cx="8596668" cy="40591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В данном проекте </a:t>
            </a:r>
            <a:r>
              <a:rPr lang="ru-RU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скрейпинг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п</a:t>
            </a:r>
            <a:r>
              <a:rPr lang="ru-RU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арсинг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используются для получения данных каталога одного известного интернет-магазина.</a:t>
            </a:r>
          </a:p>
          <a:p>
            <a:pPr marL="0" indent="0" algn="just">
              <a:buNone/>
            </a:pPr>
            <a:r>
              <a:rPr lang="ru-R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Цель: 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быстрое получение данных о товаре с сайта конкурента в пригодном для работы виде. </a:t>
            </a:r>
          </a:p>
          <a:p>
            <a:pPr marL="0" indent="0" algn="just">
              <a:buNone/>
            </a:pPr>
            <a:r>
              <a:rPr lang="ru-R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Применение: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анализ цен конкурента;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автоматическое наполнение полученными описаниями нового сайта с аналогичным товаром.   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43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58107" cy="13208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Основные используемые библиотеки проекта</a:t>
            </a:r>
            <a:endParaRPr lang="ru-RU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5" y="2146968"/>
            <a:ext cx="8558106" cy="411096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Requests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библиотека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для взаимодействия с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HTTP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 algn="just">
              <a:buNone/>
            </a:pP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Позволяет легко отправлять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HTTP-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запросы без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явных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обработки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URL-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адресов и кодирования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данных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Подходит для решения любых задач, связанных с передачей информации от пользователя к серверу и обратно.</a:t>
            </a:r>
          </a:p>
          <a:p>
            <a:pPr marL="0" indent="0" algn="just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Beautiful Soup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библиотека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для анализа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HTML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XML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файлов. </a:t>
            </a:r>
          </a:p>
          <a:p>
            <a:pPr marL="0" indent="0" algn="just">
              <a:buNone/>
            </a:pP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Создаёт дерево синтаксического анализа для проанализированных страниц, которое можно использовать для извлечения данных из файлов данных форматов, что весьма экономит время при </a:t>
            </a:r>
            <a:r>
              <a:rPr lang="ru-RU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скрейпинге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парсинге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ru-RU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В проекте используется </a:t>
            </a:r>
            <a:r>
              <a:rPr lang="ru-RU" sz="20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парсер</a:t>
            </a:r>
            <a:r>
              <a:rPr lang="ru-RU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 html</a:t>
            </a:r>
            <a:r>
              <a:rPr lang="ru-RU" sz="2000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parser </a:t>
            </a:r>
            <a:r>
              <a:rPr lang="ru-RU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в виду своей </a:t>
            </a:r>
            <a:r>
              <a:rPr lang="ru-RU" sz="20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встроенности</a:t>
            </a:r>
            <a:r>
              <a:rPr lang="ru-RU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приемлемой скорости работы и подходящей обработки </a:t>
            </a:r>
            <a: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html-</a:t>
            </a:r>
            <a:r>
              <a:rPr lang="ru-RU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страниц, выбранного для </a:t>
            </a:r>
            <a:r>
              <a:rPr lang="ru-RU" sz="20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парсинга</a:t>
            </a:r>
            <a:r>
              <a:rPr lang="ru-RU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сайта.</a:t>
            </a:r>
          </a:p>
        </p:txBody>
      </p:sp>
    </p:spTree>
    <p:extLst>
      <p:ext uri="{BB962C8B-B14F-4D97-AF65-F5344CB8AC3E}">
        <p14:creationId xmlns:p14="http://schemas.microsoft.com/office/powerpoint/2010/main" val="206043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7018" y="260685"/>
            <a:ext cx="8786487" cy="1320800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>
                <a:latin typeface="Calibri" panose="020F0502020204030204" pitchFamily="34" charset="0"/>
                <a:cs typeface="Calibri" panose="020F0502020204030204" pitchFamily="34" charset="0"/>
              </a:rPr>
              <a:t>Преимущества и </a:t>
            </a:r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недостатки</a:t>
            </a: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синтаксических анализаторов </a:t>
            </a: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Beautiful 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Soup</a:t>
            </a:r>
            <a:r>
              <a:rPr lang="ru-RU" sz="40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800" dirty="0"/>
              <a:t/>
            </a:r>
            <a:br>
              <a:rPr lang="en-US" sz="2800" dirty="0"/>
            </a:br>
            <a:endParaRPr lang="ru-RU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397355"/>
              </p:ext>
            </p:extLst>
          </p:nvPr>
        </p:nvGraphicFramePr>
        <p:xfrm>
          <a:off x="557017" y="2188315"/>
          <a:ext cx="8786487" cy="4135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264">
                  <a:extLst>
                    <a:ext uri="{9D8B030D-6E8A-4147-A177-3AD203B41FA5}">
                      <a16:colId xmlns:a16="http://schemas.microsoft.com/office/drawing/2014/main" val="4183497554"/>
                    </a:ext>
                  </a:extLst>
                </a:gridCol>
                <a:gridCol w="1771580">
                  <a:extLst>
                    <a:ext uri="{9D8B030D-6E8A-4147-A177-3AD203B41FA5}">
                      <a16:colId xmlns:a16="http://schemas.microsoft.com/office/drawing/2014/main" val="4008538091"/>
                    </a:ext>
                  </a:extLst>
                </a:gridCol>
                <a:gridCol w="3670401">
                  <a:extLst>
                    <a:ext uri="{9D8B030D-6E8A-4147-A177-3AD203B41FA5}">
                      <a16:colId xmlns:a16="http://schemas.microsoft.com/office/drawing/2014/main" val="3419187655"/>
                    </a:ext>
                  </a:extLst>
                </a:gridCol>
                <a:gridCol w="1879242">
                  <a:extLst>
                    <a:ext uri="{9D8B030D-6E8A-4147-A177-3AD203B41FA5}">
                      <a16:colId xmlns:a16="http://schemas.microsoft.com/office/drawing/2014/main" val="1641474884"/>
                    </a:ext>
                  </a:extLst>
                </a:gridCol>
              </a:tblGrid>
              <a:tr h="603154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Парсер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Типичное </a:t>
                      </a:r>
                      <a:r>
                        <a:rPr lang="ru-RU" sz="14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использовние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Преимущества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Недостатки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883479"/>
                  </a:ext>
                </a:extLst>
              </a:tr>
              <a:tr h="705966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Python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html.parser</a:t>
                      </a:r>
                      <a:endParaRPr lang="ru-RU" sz="1400" b="0" i="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BeautifulSoup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разметка, "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html.parser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")</a:t>
                      </a:r>
                      <a:endParaRPr lang="ru-RU" sz="1400" b="0" i="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Умеренно быстро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Снисходительный (начиная с </a:t>
                      </a:r>
                      <a:r>
                        <a:rPr lang="ru-RU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Python</a:t>
                      </a: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2.7.3 и 3.2.)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Не так быстро, как </a:t>
                      </a:r>
                      <a:r>
                        <a:rPr lang="ru-RU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lxml</a:t>
                      </a: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менее мягко, чем html5lib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286642"/>
                  </a:ext>
                </a:extLst>
              </a:tr>
              <a:tr h="496791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HTML-</a:t>
                      </a:r>
                      <a:r>
                        <a:rPr lang="ru-RU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парсер</a:t>
                      </a: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lxml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BeautifulSoup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разметка, «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lxml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»)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Очень быстро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Снисходительный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Внешняя зависимость* 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24940"/>
                  </a:ext>
                </a:extLst>
              </a:tr>
              <a:tr h="1124316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XML-</a:t>
                      </a:r>
                      <a:r>
                        <a:rPr lang="ru-RU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парсер</a:t>
                      </a: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lxml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BeautifulSoup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разметка, «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lxml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-xml»)</a:t>
                      </a:r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/>
                      </a:r>
                      <a:b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BeautifulSoup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разметка, «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xml»)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Очень быстро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Единственный поддерживаемый в настоящее время синтаксический анализатор 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Внешняя зависимость 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08119"/>
                  </a:ext>
                </a:extLst>
              </a:tr>
              <a:tr h="1124316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html5lib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BeautifulSoup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разметка, "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html5lib")</a:t>
                      </a:r>
                      <a:endParaRPr lang="ru-RU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Чрезвычайно снисходительный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Анализирует страницы так же, как и веб-браузер.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Создает действительный HTML5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Очень медленно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Внешняя зависимость </a:t>
                      </a:r>
                      <a:r>
                        <a:rPr lang="ru-RU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Python</a:t>
                      </a:r>
                      <a:endParaRPr lang="ru-RU" sz="1400" b="0" i="0" kern="1200" dirty="0" smtClean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29643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7017" y="6323705"/>
            <a:ext cx="8869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ru-RU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объект отдаёт заботу о построении требуемых ему зависимостей внешнему общему механизму.</a:t>
            </a:r>
            <a:endParaRPr lang="ru-RU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75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2094" y="40506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Calibri" panose="020F0502020204030204" pitchFamily="34" charset="0"/>
                <a:cs typeface="Calibri" panose="020F0502020204030204" pitchFamily="34" charset="0"/>
              </a:rPr>
              <a:t>Основные используемые </a:t>
            </a:r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библиотеки проекта</a:t>
            </a:r>
            <a:r>
              <a:rPr lang="en-US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и модули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2094" y="1725863"/>
            <a:ext cx="8596668" cy="45425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библиотека для произведения сложных математических вычислений,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добавляющая поддержку больших многомерных массивов и матриц, вместе с большой библиотекой высокоуровневых (и очень быстрых) математических функций для операций с этими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массивами.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ru-RU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В проекте использовалась функция </a:t>
            </a:r>
            <a:r>
              <a:rPr lang="en-US" sz="20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random</a:t>
            </a:r>
            <a: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для получения массива случайных значений заданной формы. </a:t>
            </a:r>
          </a:p>
          <a:p>
            <a:pPr marL="0" indent="0" algn="just">
              <a:buNone/>
            </a:pPr>
            <a:endParaRPr lang="en-US" sz="20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tqdm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модуль </a:t>
            </a:r>
            <a:r>
              <a:rPr lang="ru-RU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для выведения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на консоль динамически обновляемый индикатор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выполнения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ime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модуль для работы со временем в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Python.</a:t>
            </a:r>
          </a:p>
          <a:p>
            <a:pPr marL="0" indent="0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csv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модуль для работы с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csv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файлами в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Python. 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модуль для работы с операционной системой.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44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2" y="591148"/>
            <a:ext cx="8596668" cy="7620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Анализ кода проекта</a:t>
            </a:r>
            <a:endParaRPr lang="ru-RU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2" y="1451839"/>
            <a:ext cx="8596668" cy="39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Для начала подключаем все библиотеки и модули, используемые в проекте: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2" y="1993706"/>
            <a:ext cx="4274919" cy="6859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32" y="2826411"/>
            <a:ext cx="859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Далее определяем основные переменные: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332" y="4249587"/>
            <a:ext cx="85966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адрес веб-страницы для 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скрейпинга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парсинга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(в данном случае указывается явно, но можно запросить у пользователя с помощью функции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input)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HEADERS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– заголовки, необходимые при отправке запросов на веб-страницу сайта, содержащие информацию о браузере клиента (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user-agent)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и типе контента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(accept)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HOST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переменная содержащая имя хоста сайта, необходима для получения полных ссылок товара на сайте.</a:t>
            </a:r>
          </a:p>
          <a:p>
            <a:pPr algn="just"/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переменная содержащая полное имя файла сохраняемых данных.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2" y="3379172"/>
            <a:ext cx="8596668" cy="70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9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40196"/>
            <a:ext cx="8596668" cy="827371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Calibri" panose="020F0502020204030204" pitchFamily="34" charset="0"/>
                <a:cs typeface="Calibri" panose="020F0502020204030204" pitchFamily="34" charset="0"/>
              </a:rPr>
              <a:t>Анализ кода проекта</a:t>
            </a:r>
            <a:endParaRPr lang="ru-RU" sz="4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68462"/>
            <a:ext cx="6608839" cy="6897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33" y="2449350"/>
            <a:ext cx="85966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Функция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get_html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используя библиотеку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Requests,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отправляет запрос на указанный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-адрес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с объявленными заголовками-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headers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(как если бы пользователь заходил на веб-страницу со своего компьютера) без каких-либо параметров (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params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для получения всего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-кода страницы и его сохранения в возвращаемую переменную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ru-RU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скрейпинг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страницы)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4173396"/>
            <a:ext cx="8596669" cy="8267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7333" y="5092945"/>
            <a:ext cx="85966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Функция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get_pages_count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используя библиотеку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Beautiful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Soup, </a:t>
            </a:r>
            <a:r>
              <a:rPr lang="ru-RU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парсит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полученную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HTML-</a:t>
            </a:r>
            <a:r>
              <a:rPr lang="ru-RU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страницу, находит по параметрам верстки и возвращает кол-во страниц каталога с товарами.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28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631</TotalTime>
  <Words>1316</Words>
  <Application>Microsoft Office PowerPoint</Application>
  <PresentationFormat>Широкоэкранный</PresentationFormat>
  <Paragraphs>111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Trebuchet MS</vt:lpstr>
      <vt:lpstr>Wingdings</vt:lpstr>
      <vt:lpstr>Wingdings 3</vt:lpstr>
      <vt:lpstr>Аспект</vt:lpstr>
      <vt:lpstr>Скрейпинг/Парсинг сайта с сохранением данных в файл</vt:lpstr>
      <vt:lpstr>Что такое скрейпинг и парсинг?</vt:lpstr>
      <vt:lpstr>Область применения</vt:lpstr>
      <vt:lpstr>Тема проекта и поставленные цели</vt:lpstr>
      <vt:lpstr>Основные используемые библиотеки проекта</vt:lpstr>
      <vt:lpstr>Преимущества и недостатки синтаксических анализаторов Beautiful Soup: </vt:lpstr>
      <vt:lpstr>Основные используемые библиотеки проекта и модули</vt:lpstr>
      <vt:lpstr>Анализ кода проекта</vt:lpstr>
      <vt:lpstr>Анализ кода проекта</vt:lpstr>
      <vt:lpstr>Анализ кода проекта</vt:lpstr>
      <vt:lpstr>Анализ кода проекта</vt:lpstr>
      <vt:lpstr>Анализ кода проекта</vt:lpstr>
      <vt:lpstr>Результат работы программы</vt:lpstr>
      <vt:lpstr>Выводы</vt:lpstr>
      <vt:lpstr>Литература и ресурсы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Парсинг сайта с сохранением данных в файл</dc:title>
  <dc:creator>Grevetail St</dc:creator>
  <cp:lastModifiedBy>Sergey .</cp:lastModifiedBy>
  <cp:revision>60</cp:revision>
  <dcterms:created xsi:type="dcterms:W3CDTF">2021-10-20T18:54:54Z</dcterms:created>
  <dcterms:modified xsi:type="dcterms:W3CDTF">2021-10-22T07:35:46Z</dcterms:modified>
</cp:coreProperties>
</file>