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7" r:id="rId2"/>
    <p:sldId id="259" r:id="rId3"/>
    <p:sldId id="260" r:id="rId4"/>
    <p:sldId id="263" r:id="rId5"/>
    <p:sldId id="264" r:id="rId6"/>
    <p:sldId id="265" r:id="rId7"/>
    <p:sldId id="268" r:id="rId8"/>
    <p:sldId id="258" r:id="rId9"/>
    <p:sldId id="266" r:id="rId10"/>
    <p:sldId id="270" r:id="rId11"/>
    <p:sldId id="261" r:id="rId12"/>
    <p:sldId id="267" r:id="rId13"/>
    <p:sldId id="269" r:id="rId14"/>
    <p:sldId id="272" r:id="rId15"/>
    <p:sldId id="273" r:id="rId16"/>
    <p:sldId id="274"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6F193A3-5015-4098-BEF2-237E3D934A02}">
          <p14:sldIdLst>
            <p14:sldId id="257"/>
            <p14:sldId id="259"/>
            <p14:sldId id="260"/>
            <p14:sldId id="263"/>
            <p14:sldId id="264"/>
            <p14:sldId id="265"/>
            <p14:sldId id="268"/>
            <p14:sldId id="258"/>
            <p14:sldId id="266"/>
            <p14:sldId id="270"/>
            <p14:sldId id="261"/>
            <p14:sldId id="267"/>
            <p14:sldId id="269"/>
            <p14:sldId id="272"/>
            <p14:sldId id="273"/>
            <p14:sldId id="274"/>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47" autoAdjust="0"/>
    <p:restoredTop sz="94660"/>
  </p:normalViewPr>
  <p:slideViewPr>
    <p:cSldViewPr snapToGrid="0">
      <p:cViewPr varScale="1">
        <p:scale>
          <a:sx n="74" d="100"/>
          <a:sy n="74"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9476FA-4EB3-45A0-835D-6FCDC5C4CBD4}" type="datetimeFigureOut">
              <a:rPr lang="en-US" smtClean="0"/>
              <a:t>4/7/2017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B5DAD6-E876-4A31-B8E9-B3386D48C479}" type="slidenum">
              <a:rPr lang="en-US" smtClean="0"/>
              <a:t>‹#›</a:t>
            </a:fld>
            <a:endParaRPr lang="en-US"/>
          </a:p>
        </p:txBody>
      </p:sp>
    </p:spTree>
    <p:extLst>
      <p:ext uri="{BB962C8B-B14F-4D97-AF65-F5344CB8AC3E}">
        <p14:creationId xmlns:p14="http://schemas.microsoft.com/office/powerpoint/2010/main" val="2361730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safety</a:t>
            </a:r>
            <a:endParaRPr lang="en-US" dirty="0"/>
          </a:p>
        </p:txBody>
      </p:sp>
      <p:sp>
        <p:nvSpPr>
          <p:cNvPr id="4" name="Slide Number Placeholder 3"/>
          <p:cNvSpPr>
            <a:spLocks noGrp="1"/>
          </p:cNvSpPr>
          <p:nvPr>
            <p:ph type="sldNum" sz="quarter" idx="10"/>
          </p:nvPr>
        </p:nvSpPr>
        <p:spPr/>
        <p:txBody>
          <a:bodyPr/>
          <a:lstStyle/>
          <a:p>
            <a:fld id="{4CC192ED-CC4D-46C2-A89A-6B456C597E31}" type="slidenum">
              <a:rPr lang="en-US" smtClean="0"/>
              <a:t>3</a:t>
            </a:fld>
            <a:endParaRPr lang="en-US"/>
          </a:p>
        </p:txBody>
      </p:sp>
    </p:spTree>
    <p:extLst>
      <p:ext uri="{BB962C8B-B14F-4D97-AF65-F5344CB8AC3E}">
        <p14:creationId xmlns:p14="http://schemas.microsoft.com/office/powerpoint/2010/main" val="1129825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C192ED-CC4D-46C2-A89A-6B456C597E31}" type="slidenum">
              <a:rPr lang="en-US" smtClean="0"/>
              <a:t>7</a:t>
            </a:fld>
            <a:endParaRPr lang="en-US"/>
          </a:p>
        </p:txBody>
      </p:sp>
    </p:spTree>
    <p:extLst>
      <p:ext uri="{BB962C8B-B14F-4D97-AF65-F5344CB8AC3E}">
        <p14:creationId xmlns:p14="http://schemas.microsoft.com/office/powerpoint/2010/main" val="772031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4/7/2017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7062" y="1043188"/>
            <a:ext cx="9246792" cy="1088695"/>
          </a:xfrm>
        </p:spPr>
        <p:txBody>
          <a:bodyPr/>
          <a:lstStyle/>
          <a:p>
            <a:r>
              <a:rPr lang="en-US" dirty="0" smtClean="0"/>
              <a:t>SUBWAY SYSTEM SIMULATOR</a:t>
            </a:r>
            <a:endParaRPr lang="en-US" dirty="0"/>
          </a:p>
        </p:txBody>
      </p:sp>
      <p:sp>
        <p:nvSpPr>
          <p:cNvPr id="3" name="Subtitle 2"/>
          <p:cNvSpPr>
            <a:spLocks noGrp="1"/>
          </p:cNvSpPr>
          <p:nvPr>
            <p:ph type="subTitle" idx="1"/>
          </p:nvPr>
        </p:nvSpPr>
        <p:spPr>
          <a:xfrm>
            <a:off x="5280458" y="2896345"/>
            <a:ext cx="5136665" cy="3327579"/>
          </a:xfrm>
        </p:spPr>
        <p:txBody>
          <a:bodyPr>
            <a:normAutofit fontScale="85000" lnSpcReduction="20000"/>
          </a:bodyPr>
          <a:lstStyle/>
          <a:p>
            <a:pPr algn="ctr"/>
            <a:r>
              <a:rPr lang="en-US" sz="2400" dirty="0" smtClean="0"/>
              <a:t>Team – A </a:t>
            </a:r>
            <a:r>
              <a:rPr lang="en-US" sz="2400" dirty="0"/>
              <a:t>: Elite</a:t>
            </a:r>
          </a:p>
          <a:p>
            <a:pPr algn="ctr"/>
            <a:r>
              <a:rPr lang="en-US" sz="2400" dirty="0" smtClean="0"/>
              <a:t>Client: Dr. Michael </a:t>
            </a:r>
            <a:r>
              <a:rPr lang="en-US" sz="2400" dirty="0" err="1" smtClean="0"/>
              <a:t>Oudshoorn</a:t>
            </a:r>
            <a:endParaRPr lang="en-US" sz="2400" dirty="0"/>
          </a:p>
          <a:p>
            <a:pPr algn="ctr"/>
            <a:r>
              <a:rPr lang="en-US" sz="2400" dirty="0"/>
              <a:t>Team Members:-</a:t>
            </a:r>
          </a:p>
          <a:p>
            <a:pPr algn="ctr"/>
            <a:r>
              <a:rPr lang="en-US" dirty="0"/>
              <a:t>Prudvi Krishna Tarugu Subbaiah</a:t>
            </a:r>
          </a:p>
          <a:p>
            <a:pPr algn="ctr"/>
            <a:r>
              <a:rPr lang="en-US" dirty="0"/>
              <a:t>Mahesh Babu Kadiyala</a:t>
            </a:r>
          </a:p>
          <a:p>
            <a:pPr algn="ctr"/>
            <a:r>
              <a:rPr lang="en-US" dirty="0" err="1" smtClean="0"/>
              <a:t>Balaji</a:t>
            </a:r>
            <a:r>
              <a:rPr lang="en-US" dirty="0" smtClean="0"/>
              <a:t> Vinay </a:t>
            </a:r>
            <a:r>
              <a:rPr lang="en-US" dirty="0"/>
              <a:t>Banala</a:t>
            </a:r>
          </a:p>
          <a:p>
            <a:pPr algn="ctr"/>
            <a:r>
              <a:rPr lang="en-US" dirty="0"/>
              <a:t>Grevil Gonsalo Lopes</a:t>
            </a:r>
          </a:p>
          <a:p>
            <a:pPr algn="ctr"/>
            <a:r>
              <a:rPr lang="en-US" dirty="0"/>
              <a:t>Kranthi Kumar Mukka</a:t>
            </a:r>
          </a:p>
          <a:p>
            <a:pPr algn="ctr"/>
            <a:r>
              <a:rPr lang="en-US" dirty="0"/>
              <a:t>Ghori Mohammad</a:t>
            </a:r>
          </a:p>
          <a:p>
            <a:pPr algn="ctr"/>
            <a:r>
              <a:rPr lang="en-US" dirty="0"/>
              <a:t>Revathi Chittapureddy</a:t>
            </a:r>
          </a:p>
          <a:p>
            <a:pPr algn="ct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3738391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faced:</a:t>
            </a:r>
            <a:endParaRPr lang="en-US" dirty="0"/>
          </a:p>
        </p:txBody>
      </p:sp>
      <p:sp>
        <p:nvSpPr>
          <p:cNvPr id="3" name="Content Placeholder 2"/>
          <p:cNvSpPr>
            <a:spLocks noGrp="1"/>
          </p:cNvSpPr>
          <p:nvPr>
            <p:ph idx="1"/>
          </p:nvPr>
        </p:nvSpPr>
        <p:spPr/>
        <p:txBody>
          <a:bodyPr/>
          <a:lstStyle/>
          <a:p>
            <a:r>
              <a:rPr lang="en-US" dirty="0" smtClean="0"/>
              <a:t>Merge conflicts while integrating with </a:t>
            </a:r>
            <a:r>
              <a:rPr lang="en-US" dirty="0" err="1" smtClean="0"/>
              <a:t>git</a:t>
            </a:r>
            <a:endParaRPr lang="en-US" dirty="0" smtClean="0"/>
          </a:p>
          <a:p>
            <a:r>
              <a:rPr lang="en-US" dirty="0" smtClean="0"/>
              <a:t>Hitting database by multiple threads at a time, this is causing changing in behavior of trains</a:t>
            </a:r>
          </a:p>
          <a:p>
            <a:endParaRPr lang="en-US" dirty="0"/>
          </a:p>
        </p:txBody>
      </p:sp>
    </p:spTree>
    <p:extLst>
      <p:ext uri="{BB962C8B-B14F-4D97-AF65-F5344CB8AC3E}">
        <p14:creationId xmlns:p14="http://schemas.microsoft.com/office/powerpoint/2010/main" val="3813337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Development</a:t>
            </a:r>
            <a:endParaRPr lang="en-US" dirty="0"/>
          </a:p>
        </p:txBody>
      </p:sp>
      <p:pic>
        <p:nvPicPr>
          <p:cNvPr id="4" name="Picture 3"/>
          <p:cNvPicPr>
            <a:picLocks noChangeAspect="1"/>
          </p:cNvPicPr>
          <p:nvPr/>
        </p:nvPicPr>
        <p:blipFill>
          <a:blip r:embed="rId2"/>
          <a:stretch>
            <a:fillRect/>
          </a:stretch>
        </p:blipFill>
        <p:spPr>
          <a:xfrm>
            <a:off x="677333" y="1179095"/>
            <a:ext cx="10536099" cy="5546558"/>
          </a:xfrm>
          <a:prstGeom prst="rect">
            <a:avLst/>
          </a:prstGeom>
        </p:spPr>
      </p:pic>
    </p:spTree>
    <p:extLst>
      <p:ext uri="{BB962C8B-B14F-4D97-AF65-F5344CB8AC3E}">
        <p14:creationId xmlns:p14="http://schemas.microsoft.com/office/powerpoint/2010/main" val="190038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progress</a:t>
            </a:r>
            <a:br>
              <a:rPr lang="en-US" dirty="0" smtClean="0"/>
            </a:br>
            <a:endParaRPr lang="en-US" dirty="0"/>
          </a:p>
        </p:txBody>
      </p:sp>
      <p:sp>
        <p:nvSpPr>
          <p:cNvPr id="3" name="Content Placeholder 2"/>
          <p:cNvSpPr>
            <a:spLocks noGrp="1"/>
          </p:cNvSpPr>
          <p:nvPr>
            <p:ph idx="1"/>
          </p:nvPr>
        </p:nvSpPr>
        <p:spPr/>
        <p:txBody>
          <a:bodyPr/>
          <a:lstStyle/>
          <a:p>
            <a:r>
              <a:rPr lang="en-US" dirty="0" smtClean="0"/>
              <a:t>Implementing locks on sections so that one section can be occupied by one train at a given time</a:t>
            </a:r>
          </a:p>
          <a:p>
            <a:r>
              <a:rPr lang="en-US" dirty="0" smtClean="0"/>
              <a:t>Other trains will wait until current train unlocks the section</a:t>
            </a:r>
          </a:p>
          <a:p>
            <a:r>
              <a:rPr lang="en-US" dirty="0" smtClean="0"/>
              <a:t>Because of this we can avoid collision between trains</a:t>
            </a:r>
          </a:p>
          <a:p>
            <a:r>
              <a:rPr lang="en-US" dirty="0" smtClean="0"/>
              <a:t>Testing:</a:t>
            </a:r>
          </a:p>
          <a:p>
            <a:r>
              <a:rPr lang="en-US" dirty="0" smtClean="0"/>
              <a:t>Unit testing need to be done to know the behavior of the trains and tracks</a:t>
            </a:r>
          </a:p>
          <a:p>
            <a:r>
              <a:rPr lang="en-US" dirty="0" smtClean="0"/>
              <a:t>Integration testing also need to be done, to know whether the collision between trains happening or not</a:t>
            </a:r>
            <a:endParaRPr lang="en-US" dirty="0"/>
          </a:p>
        </p:txBody>
      </p:sp>
    </p:spTree>
    <p:extLst>
      <p:ext uri="{BB962C8B-B14F-4D97-AF65-F5344CB8AC3E}">
        <p14:creationId xmlns:p14="http://schemas.microsoft.com/office/powerpoint/2010/main" val="4191603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a:t>
            </a:r>
            <a:endParaRPr lang="en-US" dirty="0"/>
          </a:p>
        </p:txBody>
      </p:sp>
      <p:sp>
        <p:nvSpPr>
          <p:cNvPr id="3" name="Content Placeholder 2"/>
          <p:cNvSpPr>
            <a:spLocks noGrp="1"/>
          </p:cNvSpPr>
          <p:nvPr>
            <p:ph idx="1"/>
          </p:nvPr>
        </p:nvSpPr>
        <p:spPr/>
        <p:txBody>
          <a:bodyPr/>
          <a:lstStyle/>
          <a:p>
            <a:r>
              <a:rPr lang="en-US" dirty="0"/>
              <a:t>we will going to test the functionality of </a:t>
            </a:r>
            <a:r>
              <a:rPr lang="en-US" dirty="0" smtClean="0"/>
              <a:t>buttons, whether they are working properly or not, if the behavior of the buttons is good, we will move with next test</a:t>
            </a:r>
          </a:p>
          <a:p>
            <a:r>
              <a:rPr lang="en-US" dirty="0" smtClean="0"/>
              <a:t>First we will test behavior of train and track modules, whether they are meeting the safety requirements</a:t>
            </a:r>
          </a:p>
          <a:p>
            <a:r>
              <a:rPr lang="en-US" dirty="0" smtClean="0"/>
              <a:t>If we wound no collision happens among passenger trains and also with freight train, then we will move on to the next test</a:t>
            </a:r>
          </a:p>
          <a:p>
            <a:r>
              <a:rPr lang="en-US" dirty="0" smtClean="0"/>
              <a:t>We will test the right panel in dispatcher with the values such as train speed, section max speed are updating in the right panel</a:t>
            </a:r>
          </a:p>
          <a:p>
            <a:endParaRPr lang="en-US" dirty="0" smtClean="0"/>
          </a:p>
        </p:txBody>
      </p:sp>
    </p:spTree>
    <p:extLst>
      <p:ext uri="{BB962C8B-B14F-4D97-AF65-F5344CB8AC3E}">
        <p14:creationId xmlns:p14="http://schemas.microsoft.com/office/powerpoint/2010/main" val="785073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635" y="0"/>
            <a:ext cx="8596668" cy="1320800"/>
          </a:xfrm>
        </p:spPr>
        <p:txBody>
          <a:bodyPr/>
          <a:lstStyle/>
          <a:p>
            <a:r>
              <a:rPr lang="en-US" dirty="0" smtClean="0"/>
              <a:t>Test cases</a:t>
            </a:r>
            <a:endParaRPr lang="en-US" dirty="0"/>
          </a:p>
        </p:txBody>
      </p:sp>
      <p:pic>
        <p:nvPicPr>
          <p:cNvPr id="4" name="Content Placeholder 4"/>
          <p:cNvPicPr>
            <a:picLocks noGrp="1" noChangeAspect="1"/>
          </p:cNvPicPr>
          <p:nvPr>
            <p:ph idx="1"/>
          </p:nvPr>
        </p:nvPicPr>
        <p:blipFill>
          <a:blip r:embed="rId2"/>
          <a:stretch>
            <a:fillRect/>
          </a:stretch>
        </p:blipFill>
        <p:spPr>
          <a:xfrm>
            <a:off x="528034" y="811370"/>
            <a:ext cx="9144000" cy="5782614"/>
          </a:xfrm>
          <a:prstGeom prst="rect">
            <a:avLst/>
          </a:prstGeom>
        </p:spPr>
      </p:pic>
    </p:spTree>
    <p:extLst>
      <p:ext uri="{BB962C8B-B14F-4D97-AF65-F5344CB8AC3E}">
        <p14:creationId xmlns:p14="http://schemas.microsoft.com/office/powerpoint/2010/main" val="138983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884" y="120202"/>
            <a:ext cx="8596668" cy="1320800"/>
          </a:xfrm>
        </p:spPr>
        <p:txBody>
          <a:bodyPr/>
          <a:lstStyle/>
          <a:p>
            <a:r>
              <a:rPr lang="en-US" dirty="0" smtClean="0"/>
              <a:t>Test cases(Contd..)</a:t>
            </a:r>
            <a:endParaRPr lang="en-US" dirty="0"/>
          </a:p>
        </p:txBody>
      </p:sp>
      <p:pic>
        <p:nvPicPr>
          <p:cNvPr id="4" name="Content Placeholder 4"/>
          <p:cNvPicPr>
            <a:picLocks noGrp="1" noChangeAspect="1"/>
          </p:cNvPicPr>
          <p:nvPr>
            <p:ph idx="1"/>
          </p:nvPr>
        </p:nvPicPr>
        <p:blipFill>
          <a:blip r:embed="rId2"/>
          <a:stretch>
            <a:fillRect/>
          </a:stretch>
        </p:blipFill>
        <p:spPr>
          <a:xfrm>
            <a:off x="309093" y="811370"/>
            <a:ext cx="8964909" cy="5692462"/>
          </a:xfrm>
          <a:prstGeom prst="rect">
            <a:avLst/>
          </a:prstGeom>
        </p:spPr>
      </p:pic>
    </p:spTree>
    <p:extLst>
      <p:ext uri="{BB962C8B-B14F-4D97-AF65-F5344CB8AC3E}">
        <p14:creationId xmlns:p14="http://schemas.microsoft.com/office/powerpoint/2010/main" val="3906705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579" y="2670220"/>
            <a:ext cx="8596668" cy="1320800"/>
          </a:xfrm>
        </p:spPr>
        <p:txBody>
          <a:bodyPr/>
          <a:lstStyle/>
          <a:p>
            <a:pPr algn="ctr"/>
            <a:r>
              <a:rPr lang="en-US" dirty="0" smtClean="0"/>
              <a:t>Demo</a:t>
            </a:r>
            <a:endParaRPr lang="en-US" dirty="0"/>
          </a:p>
        </p:txBody>
      </p:sp>
    </p:spTree>
    <p:extLst>
      <p:ext uri="{BB962C8B-B14F-4D97-AF65-F5344CB8AC3E}">
        <p14:creationId xmlns:p14="http://schemas.microsoft.com/office/powerpoint/2010/main" val="623516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4800" dirty="0" smtClean="0"/>
              <a:t>               Thank </a:t>
            </a:r>
            <a:r>
              <a:rPr lang="en-US" sz="4800" dirty="0"/>
              <a:t>You</a:t>
            </a:r>
          </a:p>
        </p:txBody>
      </p:sp>
    </p:spTree>
    <p:extLst>
      <p:ext uri="{BB962C8B-B14F-4D97-AF65-F5344CB8AC3E}">
        <p14:creationId xmlns:p14="http://schemas.microsoft.com/office/powerpoint/2010/main" val="3984197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a:bodyPr>
          <a:lstStyle/>
          <a:p>
            <a:r>
              <a:rPr lang="en-US" dirty="0"/>
              <a:t>Introduction</a:t>
            </a:r>
          </a:p>
          <a:p>
            <a:r>
              <a:rPr lang="en-US" dirty="0" smtClean="0"/>
              <a:t>Requirements</a:t>
            </a:r>
          </a:p>
          <a:p>
            <a:r>
              <a:rPr lang="en-US" dirty="0" smtClean="0"/>
              <a:t>Dispatcher Prototype</a:t>
            </a:r>
          </a:p>
          <a:p>
            <a:r>
              <a:rPr lang="en-US" dirty="0" smtClean="0"/>
              <a:t>Strategy</a:t>
            </a:r>
          </a:p>
          <a:p>
            <a:r>
              <a:rPr lang="en-US" dirty="0" smtClean="0"/>
              <a:t>Issues Faced</a:t>
            </a:r>
          </a:p>
          <a:p>
            <a:r>
              <a:rPr lang="en-US" dirty="0" smtClean="0"/>
              <a:t>In progress</a:t>
            </a:r>
          </a:p>
          <a:p>
            <a:r>
              <a:rPr lang="en-US" dirty="0" smtClean="0"/>
              <a:t>Test Plan</a:t>
            </a:r>
          </a:p>
          <a:p>
            <a:pPr marL="0" indent="0">
              <a:buNone/>
            </a:pP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832370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Developing subway system simulator with automated train system.</a:t>
            </a:r>
            <a:endParaRPr lang="en-US" dirty="0"/>
          </a:p>
          <a:p>
            <a:endParaRPr lang="en-US" dirty="0"/>
          </a:p>
          <a:p>
            <a:r>
              <a:rPr lang="en-US" dirty="0" smtClean="0"/>
              <a:t>User sits </a:t>
            </a:r>
            <a:r>
              <a:rPr lang="en-US" dirty="0"/>
              <a:t>at the </a:t>
            </a:r>
            <a:r>
              <a:rPr lang="en-US" dirty="0" smtClean="0"/>
              <a:t>dispatcher and </a:t>
            </a:r>
            <a:r>
              <a:rPr lang="en-US" dirty="0"/>
              <a:t>overlooks the working of system.</a:t>
            </a:r>
          </a:p>
          <a:p>
            <a:endParaRPr lang="en-US" dirty="0"/>
          </a:p>
          <a:p>
            <a:r>
              <a:rPr lang="en-US" dirty="0"/>
              <a:t>Dispatcher can start or stop the system.</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608966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lstStyle/>
          <a:p>
            <a:r>
              <a:rPr lang="en-US" dirty="0" smtClean="0"/>
              <a:t>Automated train system should be developed by considering safety as main criteria</a:t>
            </a:r>
          </a:p>
          <a:p>
            <a:r>
              <a:rPr lang="en-US" dirty="0" smtClean="0"/>
              <a:t>If user clicks on emergency button then entire train system should be stopped and If the user presses start button followed by emergency stop then the system will be restarted rather than resuming.</a:t>
            </a:r>
          </a:p>
          <a:p>
            <a:r>
              <a:rPr lang="en-US" dirty="0" smtClean="0"/>
              <a:t>If fault layer misses a message, then source system need to generate another request (up to 3 times) to the destination system.</a:t>
            </a:r>
          </a:p>
          <a:p>
            <a:r>
              <a:rPr lang="en-US" dirty="0" smtClean="0"/>
              <a:t>The trains and tracks communicate directly and dispatcher doesn’t do anything except enabling trains and tracks.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601835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(Cont.)</a:t>
            </a:r>
            <a:endParaRPr lang="en-US" dirty="0"/>
          </a:p>
        </p:txBody>
      </p:sp>
      <p:sp>
        <p:nvSpPr>
          <p:cNvPr id="3" name="Content Placeholder 2"/>
          <p:cNvSpPr>
            <a:spLocks noGrp="1"/>
          </p:cNvSpPr>
          <p:nvPr>
            <p:ph idx="1"/>
          </p:nvPr>
        </p:nvSpPr>
        <p:spPr/>
        <p:txBody>
          <a:bodyPr/>
          <a:lstStyle/>
          <a:p>
            <a:r>
              <a:rPr lang="en-US" dirty="0" smtClean="0"/>
              <a:t>To start the simulator user need to provide only single input action by clicking START button located in the dispatcher</a:t>
            </a:r>
          </a:p>
          <a:p>
            <a:r>
              <a:rPr lang="en-US" dirty="0" smtClean="0"/>
              <a:t>Other than user doesn’t do anything. He simply monitors the movement of the trains.</a:t>
            </a:r>
          </a:p>
          <a:p>
            <a:r>
              <a:rPr lang="en-US" dirty="0" smtClean="0"/>
              <a:t>Trains should not collide with each other, to meet this requirement we need to provide locks to the section so that only one train can have a section at a time</a:t>
            </a:r>
          </a:p>
          <a:p>
            <a:pPr marL="0" indent="0">
              <a:buNone/>
            </a:pPr>
            <a:r>
              <a:rPr lang="en-US" dirty="0" smtClean="0"/>
              <a:t> </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674162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728" y="94445"/>
            <a:ext cx="8596668" cy="729803"/>
          </a:xfrm>
        </p:spPr>
        <p:txBody>
          <a:bodyPr/>
          <a:lstStyle/>
          <a:p>
            <a:r>
              <a:rPr lang="en-US" dirty="0" smtClean="0"/>
              <a:t>Dispatcher Prototype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093" y="824248"/>
            <a:ext cx="8783392" cy="5821251"/>
          </a:xfrm>
          <a:prstGeom prst="rect">
            <a:avLst/>
          </a:prstGeom>
        </p:spPr>
      </p:pic>
      <p:sp>
        <p:nvSpPr>
          <p:cNvPr id="3" name="Slide Number Placeholder 2"/>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142062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we followed:</a:t>
            </a:r>
            <a:endParaRPr lang="en-US" dirty="0"/>
          </a:p>
        </p:txBody>
      </p:sp>
      <p:sp>
        <p:nvSpPr>
          <p:cNvPr id="3" name="Content Placeholder 2"/>
          <p:cNvSpPr>
            <a:spLocks noGrp="1"/>
          </p:cNvSpPr>
          <p:nvPr>
            <p:ph idx="1"/>
          </p:nvPr>
        </p:nvSpPr>
        <p:spPr/>
        <p:txBody>
          <a:bodyPr/>
          <a:lstStyle/>
          <a:p>
            <a:r>
              <a:rPr lang="en-US" dirty="0" smtClean="0"/>
              <a:t>Firstly, we are planning to design a simulation with single train and track.</a:t>
            </a:r>
          </a:p>
          <a:p>
            <a:r>
              <a:rPr lang="en-US" dirty="0" smtClean="0"/>
              <a:t>After that we will work on Graphical User Interface.</a:t>
            </a:r>
          </a:p>
          <a:p>
            <a:r>
              <a:rPr lang="en-US" dirty="0" smtClean="0"/>
              <a:t>Then we will move on to the development of the entire system that consists of 4 trains and 1 freight train.</a:t>
            </a:r>
          </a:p>
          <a:p>
            <a:r>
              <a:rPr lang="en-US" dirty="0" smtClean="0"/>
              <a:t>Finally we will test our system using fault injection.</a:t>
            </a: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4952451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development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5774" y="1262130"/>
            <a:ext cx="5512157" cy="5409126"/>
          </a:xfrm>
        </p:spPr>
      </p:pic>
    </p:spTree>
    <p:extLst>
      <p:ext uri="{BB962C8B-B14F-4D97-AF65-F5344CB8AC3E}">
        <p14:creationId xmlns:p14="http://schemas.microsoft.com/office/powerpoint/2010/main" val="2387237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lstStyle/>
          <a:p>
            <a:r>
              <a:rPr lang="en-US" dirty="0" smtClean="0"/>
              <a:t>Updating the speed of each individual in live while its moving.</a:t>
            </a:r>
          </a:p>
          <a:p>
            <a:pPr marL="0" indent="0">
              <a:buNone/>
            </a:pPr>
            <a:r>
              <a:rPr lang="en-US" dirty="0" smtClean="0"/>
              <a:t>Solution: We have included a column in the table to update the speed of the train in live.</a:t>
            </a:r>
            <a:endParaRPr lang="en-US" dirty="0"/>
          </a:p>
          <a:p>
            <a:r>
              <a:rPr lang="en-US" dirty="0" smtClean="0"/>
              <a:t>Reduce the speed of the freight train and to differentiate it</a:t>
            </a:r>
            <a:r>
              <a:rPr lang="en-US" dirty="0" smtClean="0"/>
              <a:t>.</a:t>
            </a:r>
            <a:endParaRPr lang="en-US" dirty="0" smtClean="0"/>
          </a:p>
          <a:p>
            <a:pPr marL="0" indent="0">
              <a:buNone/>
            </a:pPr>
            <a:endParaRPr lang="en-US"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485130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251</TotalTime>
  <Words>576</Words>
  <Application>Microsoft Office PowerPoint</Application>
  <PresentationFormat>Widescreen</PresentationFormat>
  <Paragraphs>78</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Trebuchet MS</vt:lpstr>
      <vt:lpstr>Wingdings 3</vt:lpstr>
      <vt:lpstr>Facet</vt:lpstr>
      <vt:lpstr>SUBWAY SYSTEM SIMULATOR</vt:lpstr>
      <vt:lpstr>Contents</vt:lpstr>
      <vt:lpstr>Introduction</vt:lpstr>
      <vt:lpstr>Requirements</vt:lpstr>
      <vt:lpstr>Requirements (Cont.)</vt:lpstr>
      <vt:lpstr>Dispatcher Prototype</vt:lpstr>
      <vt:lpstr>Strategy we followed:</vt:lpstr>
      <vt:lpstr>Initial development</vt:lpstr>
      <vt:lpstr>Comments</vt:lpstr>
      <vt:lpstr>Issues faced:</vt:lpstr>
      <vt:lpstr>Final Development</vt:lpstr>
      <vt:lpstr>In progress </vt:lpstr>
      <vt:lpstr>Test plan</vt:lpstr>
      <vt:lpstr>Test cases</vt:lpstr>
      <vt:lpstr>Test cases(Contd..)</vt:lpstr>
      <vt:lpstr>Demo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SUBWAY SYSTEM SIMULATOR</dc:title>
  <dc:creator>Banala,Balaji Vinay</dc:creator>
  <cp:lastModifiedBy>Banala,Balaji Vinay</cp:lastModifiedBy>
  <cp:revision>18</cp:revision>
  <dcterms:created xsi:type="dcterms:W3CDTF">2017-03-31T14:47:44Z</dcterms:created>
  <dcterms:modified xsi:type="dcterms:W3CDTF">2017-04-07T14:04:03Z</dcterms:modified>
</cp:coreProperties>
</file>