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75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13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9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2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41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01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45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1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79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20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49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5AE3-631E-4361-8300-95BF60B61311}" type="datetimeFigureOut">
              <a:rPr lang="ru-RU" smtClean="0"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9D319-0B14-4720-ADF9-CC46249022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1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ru-RU" dirty="0" smtClean="0"/>
              <a:t>Псевдо 3</a:t>
            </a:r>
            <a:r>
              <a:rPr lang="en-US" dirty="0" smtClean="0"/>
              <a:t>D </a:t>
            </a:r>
            <a:r>
              <a:rPr lang="ru-RU" dirty="0" err="1" smtClean="0"/>
              <a:t>шутер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0192" y="3429000"/>
            <a:ext cx="2120280" cy="3217912"/>
          </a:xfrm>
        </p:spPr>
        <p:txBody>
          <a:bodyPr/>
          <a:lstStyle/>
          <a:p>
            <a:r>
              <a:rPr lang="ru-RU" dirty="0" smtClean="0"/>
              <a:t>Работу выполнил Чикунов Данила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42421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1484783"/>
            <a:ext cx="8028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 smtClean="0"/>
              <a:t>Хотя </a:t>
            </a:r>
            <a:r>
              <a:rPr lang="en-US" sz="2500" dirty="0" err="1" smtClean="0"/>
              <a:t>pygame</a:t>
            </a:r>
            <a:r>
              <a:rPr lang="en-US" sz="2500" dirty="0" smtClean="0"/>
              <a:t> – </a:t>
            </a:r>
            <a:r>
              <a:rPr lang="ru-RU" sz="2500" dirty="0" smtClean="0"/>
              <a:t>интересная библиотека, если вам интересен </a:t>
            </a:r>
            <a:r>
              <a:rPr lang="en-US" sz="2500" dirty="0" err="1" smtClean="0"/>
              <a:t>gamedev</a:t>
            </a:r>
            <a:r>
              <a:rPr lang="ru-RU" sz="2500" dirty="0" smtClean="0"/>
              <a:t>, советую обратить внимание на разные движки и на другие языки программирования, такие </a:t>
            </a:r>
            <a:r>
              <a:rPr lang="en-US" sz="2500" dirty="0" smtClean="0"/>
              <a:t>C ++ </a:t>
            </a:r>
            <a:r>
              <a:rPr lang="ru-RU" sz="2500" dirty="0" smtClean="0"/>
              <a:t>и </a:t>
            </a:r>
            <a:r>
              <a:rPr lang="en-US" sz="2500" dirty="0" smtClean="0"/>
              <a:t>C #.</a:t>
            </a:r>
            <a:r>
              <a:rPr lang="ru-RU" sz="2500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324476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 smtClean="0"/>
              <a:t>В заключение</a:t>
            </a:r>
            <a:endParaRPr lang="ru-RU" sz="4200" b="1" dirty="0"/>
          </a:p>
        </p:txBody>
      </p:sp>
      <p:pic>
        <p:nvPicPr>
          <p:cNvPr id="4098" name="Picture 2" descr="https://4.bp.blogspot.com/-8jnAtw0fCog/W88vz4G2zhI/AAAAAAAAAmI/RHYtvh4hSlI6UtNmKL7Vp_v-S_jUyXVYgCLcBGAs/s1600/Unreal_Engine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4" y="3717032"/>
            <a:ext cx="2472440" cy="25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s://cdn.worldvectorlogo.com/logos/unity-69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cdn.worldvectorlogo.com/logos/unity-69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tps://cdn.worldvectorlogo.com/logos/unity-69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https://cdn.worldvectorlogo.com/logos/unity-69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8" name="Picture 12" descr="http://getdrawings.com/vectors/unity-logo-vector-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60" y="3712209"/>
            <a:ext cx="2170189" cy="21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repository-images.githubusercontent.com/212869588/80e2ea00-f387-11e9-9c6f-9751761feca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11" y="2897175"/>
            <a:ext cx="4104456" cy="138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repository-images.githubusercontent.com/134175752/1829ca00-4220-11ea-93c1-2880e44247b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49" y="5001416"/>
            <a:ext cx="3187180" cy="13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8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828600" y="-243408"/>
            <a:ext cx="11089232" cy="8064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2564904"/>
            <a:ext cx="6681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Спасибо</a:t>
            </a:r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 внимание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9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1600" y="5157192"/>
            <a:ext cx="8028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Игра происходит в двумерном мире, населенном зомби. Ваша задача по выживанию провалена – спасения нет. Но вы можете помочь другим выжившим, если убьете побольше тварей, прежде чем сами ею станете.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332656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 smtClean="0"/>
              <a:t>Идея игры</a:t>
            </a:r>
            <a:endParaRPr lang="ru-RU" sz="4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74" y="1083524"/>
            <a:ext cx="4534843" cy="360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3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19672" y="332656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 smtClean="0"/>
              <a:t>Как работает?</a:t>
            </a:r>
            <a:endParaRPr lang="ru-RU" sz="4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6804"/>
            <a:ext cx="4680371" cy="44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3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19672" y="332656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/>
              <a:t>Ray marching</a:t>
            </a:r>
            <a:endParaRPr lang="ru-RU" sz="4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128792" cy="534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2060848"/>
            <a:ext cx="8028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500" dirty="0" smtClean="0"/>
              <a:t>Изменить алгоритм </a:t>
            </a:r>
            <a:r>
              <a:rPr lang="en-US" sz="2500" dirty="0" smtClean="0"/>
              <a:t>ray cast’</a:t>
            </a:r>
            <a:r>
              <a:rPr lang="ru-RU" sz="2500" dirty="0" smtClean="0"/>
              <a:t>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500" dirty="0" smtClean="0"/>
              <a:t>Уменьшить кол-во лучей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500" dirty="0" smtClean="0"/>
              <a:t>Полностью изменить идею, отказавшись от алгоритма </a:t>
            </a:r>
            <a:r>
              <a:rPr lang="en-US" sz="2500" dirty="0"/>
              <a:t>ray cast’</a:t>
            </a:r>
            <a:r>
              <a:rPr lang="ru-RU" sz="2500" dirty="0"/>
              <a:t>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332656"/>
            <a:ext cx="5832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 smtClean="0"/>
              <a:t>Всего есть 3 способа оптимизации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19924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2060848"/>
            <a:ext cx="80283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 smtClean="0"/>
              <a:t>Например, один из лучших вариантов – </a:t>
            </a:r>
            <a:r>
              <a:rPr lang="ru-RU" sz="2500" dirty="0" err="1" smtClean="0"/>
              <a:t>высчитовать</a:t>
            </a:r>
            <a:r>
              <a:rPr lang="ru-RU" sz="2500" dirty="0" smtClean="0"/>
              <a:t> точку пересечения 2-х отрезков – стены и луча. В таком случае, если луч пересек стенку, то мы его конец устанавливаем на точку пересечения. Этот алгоритм работает за </a:t>
            </a:r>
            <a:r>
              <a:rPr lang="en-US" sz="2500" dirty="0" smtClean="0"/>
              <a:t>O(n)</a:t>
            </a:r>
            <a:r>
              <a:rPr lang="ru-RU" sz="2500" dirty="0" smtClean="0"/>
              <a:t>, тогда как </a:t>
            </a:r>
            <a:r>
              <a:rPr lang="en-US" sz="2500" dirty="0" smtClean="0"/>
              <a:t>ray marching – O(n) </a:t>
            </a:r>
            <a:r>
              <a:rPr lang="ru-RU" sz="2500" dirty="0" smtClean="0"/>
              <a:t>каждую итерацию.</a:t>
            </a:r>
            <a:endParaRPr lang="ru-RU" sz="2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332656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 smtClean="0"/>
              <a:t>1 Способ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38572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2060848"/>
            <a:ext cx="8028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 smtClean="0"/>
              <a:t>Можно просто тупо сократить кол-во испускаемых лучей, что либо приведет к потере качества, либо заставит некоторые далекие предметы постоянно пропадать и появляться.</a:t>
            </a:r>
            <a:endParaRPr lang="ru-RU" sz="2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332656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/>
              <a:t>2</a:t>
            </a:r>
            <a:r>
              <a:rPr lang="ru-RU" sz="4200" b="1" dirty="0" smtClean="0"/>
              <a:t> Способ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38077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2060848"/>
            <a:ext cx="80283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 smtClean="0"/>
              <a:t>Этот способ ОЧЕНЬ тяжел для понимания. Так что тут мало что можно сказать. Вместо </a:t>
            </a:r>
            <a:r>
              <a:rPr lang="en-US" sz="2500" dirty="0" smtClean="0"/>
              <a:t>ray cast’</a:t>
            </a:r>
            <a:r>
              <a:rPr lang="ru-RU" sz="2500" dirty="0" smtClean="0"/>
              <a:t>а Высчитывается цвета пикселей по точкам, которые определяют фигуру.</a:t>
            </a:r>
            <a:endParaRPr lang="ru-RU" sz="2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332656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/>
              <a:t>3</a:t>
            </a:r>
            <a:r>
              <a:rPr lang="ru-RU" sz="4200" b="1" dirty="0" smtClean="0"/>
              <a:t> Способ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38077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1484783"/>
            <a:ext cx="802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Главный ресурс были материалы Яндекс Лицея. Туда я постоянно </a:t>
            </a:r>
            <a:r>
              <a:rPr lang="ru-RU" i="1" dirty="0" smtClean="0"/>
              <a:t>подглядывал</a:t>
            </a:r>
            <a:r>
              <a:rPr lang="ru-RU" dirty="0" smtClean="0"/>
              <a:t>, чтобы вспомнить забытые возможности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На идею вдохновили ролики с этого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ru-RU" dirty="0" smtClean="0"/>
              <a:t>канала. Без них я бы никогда </a:t>
            </a:r>
            <a:r>
              <a:rPr lang="ru-RU" dirty="0" err="1" smtClean="0"/>
              <a:t>подбного</a:t>
            </a:r>
            <a:r>
              <a:rPr lang="ru-RU" dirty="0" smtClean="0"/>
              <a:t> не сделал бы</a:t>
            </a:r>
          </a:p>
          <a:p>
            <a:r>
              <a:rPr lang="en-US" dirty="0" smtClean="0"/>
              <a:t>https</a:t>
            </a:r>
            <a:r>
              <a:rPr lang="en-US" dirty="0"/>
              <a:t>://www.youtube.com/user/ivan78641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332656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 smtClean="0"/>
              <a:t>Ресурсы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37529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261</Words>
  <Application>Microsoft Office PowerPoint</Application>
  <PresentationFormat>Экран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Псевдо 3D шутер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Ретро игровой автомат</dc:title>
  <dc:creator>Пользователь Windows</dc:creator>
  <cp:lastModifiedBy>Пользователь Windows</cp:lastModifiedBy>
  <cp:revision>15</cp:revision>
  <dcterms:created xsi:type="dcterms:W3CDTF">2020-11-23T18:58:24Z</dcterms:created>
  <dcterms:modified xsi:type="dcterms:W3CDTF">2021-01-22T12:03:50Z</dcterms:modified>
</cp:coreProperties>
</file>