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FEB8-F6A6-14E9-42E5-B9D65CCD5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0C6E0-6EAF-D9F2-7304-23A6A59A4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A0318-41CB-719C-A7F9-03700C85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F17E-450B-4B67-9F4D-0C658328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BF12-C4C0-1F59-529A-366736A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D1B-793D-7277-0FA2-B4B9B881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F2E44-01D2-4EA1-4D4D-71F908A7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8335-F5F8-4EE5-1426-90C2441B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8805-144A-8C85-4813-95084608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AEB4-8D27-2DE7-02F7-1CA39D8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02198-A0F7-8CFE-A08F-019B0C930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15B44-5F9B-3603-FEC1-B0131A3F6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17AA-7224-1603-CE8F-3BEBAC60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39AA-9D61-9046-5C91-2CA4BCC4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39A5-2288-D75D-95D0-63EAE954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BB74-2DDE-F2DB-3AA3-908D3A02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0D5F-C9F7-E470-271F-27A42A8D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3E45-6849-769F-1C27-34780D7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6250-080F-7DFE-C204-6C868A8A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BDDA-EA6E-CAED-5C1A-D4111F7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A9F1-A724-BDC9-0189-4508C8A7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3E612-D7E7-0061-3233-694BAE53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F419-B7B1-E894-2F4C-B02F1FDB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4D26-A1F7-04A7-3A04-0AC837B6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3A34-B8AD-9B0D-0C7D-0AEDBE2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D6C9-3AD0-A000-83B3-7449E1BA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0B29-680B-000D-DFF5-72F502F80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A1AF6-EFD8-7736-B1F3-16974FA1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4758-A7CE-8530-00C6-80FAF812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4AAE-9281-81BA-84FD-92DCB9A4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9874-42DB-EEDE-0816-29C66B0F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00C4-C526-453F-80AD-E5164AA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A1F4F-2DBB-19EA-BB32-37A8EBFD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14FC8-27AA-09B7-A273-D2C47BB7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80798-87FA-1955-F7B9-7137242CE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C36D0-EE76-E9EF-C2C2-26A8A76E4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71B3A-E1AC-046E-2684-8178497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0ECAC-6888-1A33-F10C-DC61FB4F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6D3CA-6369-B4C1-9942-62B078B5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4955-E7ED-0325-589E-41D0D7B6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9EEC-CCEA-F4F8-2E1B-82E42CE3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E66E0-A010-8A1D-066C-D75E061A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316EC-9997-835D-5CB9-9ED9742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AAF94-80C1-CDE5-C082-934711B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89C7B-1B46-E9F3-7A53-30041215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06304-1BD8-8533-8692-42C192FB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A22E-7BAF-8DEC-5813-5DB814AB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4D66-B8D6-C785-154A-04E1601A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92DE-75AB-F9C5-7818-070D8782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E6A1-7988-4EFA-38F6-857D7BB7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578A8-2AFB-57F8-4468-E13E1BC5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1935-3E5D-7C7F-C9A6-678C176D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DBD7-1A7E-DF2B-19E2-A462941B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CA875-CCF6-9124-F1C5-686FE8CF5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4609-2168-04A9-DDCD-0F9198E6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BBCC-785E-13C6-D0CD-D01FF88A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4B51-3473-07D7-7567-400637A1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9AEF-C280-0838-B95D-1B5BF3D8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2EB86-4D24-4CE4-66E8-56ED7BC4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16C1-56FA-16C7-6173-F339E255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534A-2F74-400C-140E-8F8071F4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D8D8-C64B-4EE3-9BC9-51B894931DA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1F1C-6D39-072F-1324-4ABBE189C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D39C-BBF4-D9CB-71DC-74AAD511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2D1ED-B396-45FA-BB84-FEBF24A3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0021-9767-F804-860E-ED236F487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Footprint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92288-43BD-3986-EF5A-DBD0B7788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4D3C-05C6-F6AA-157F-A8D3ACA9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1E58-1993-6354-B52C-F3BAA9D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A119-F1A3-0C2D-35A6-4258FD5F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64E3-82C8-614A-3728-9370943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E60F-89F2-4342-4D8E-886E262B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60E8-85AE-54ED-D03B-70CA5312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1029-1121-115E-7107-50E6CD36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31D7-964E-3C7B-81CC-9964BDA6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Footprint</vt:lpstr>
      <vt:lpstr>Introduction/Overview</vt:lpstr>
      <vt:lpstr>Problem</vt:lpstr>
      <vt:lpstr>Solution 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Grewe</dc:creator>
  <cp:lastModifiedBy>Jordan Grewe</cp:lastModifiedBy>
  <cp:revision>1</cp:revision>
  <dcterms:created xsi:type="dcterms:W3CDTF">2024-09-03T20:30:08Z</dcterms:created>
  <dcterms:modified xsi:type="dcterms:W3CDTF">2024-09-03T20:31:55Z</dcterms:modified>
</cp:coreProperties>
</file>