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5ACF-12F0-4DF3-B06E-60B0E14778DD}" type="datetimeFigureOut">
              <a:rPr lang="de-DE" smtClean="0"/>
              <a:t>12.10.2016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2FCE-6556-4695-88AC-FE4C4E283B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35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5ACF-12F0-4DF3-B06E-60B0E14778DD}" type="datetimeFigureOut">
              <a:rPr lang="de-DE" smtClean="0"/>
              <a:t>12.10.2016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2FCE-6556-4695-88AC-FE4C4E283B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73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5ACF-12F0-4DF3-B06E-60B0E14778DD}" type="datetimeFigureOut">
              <a:rPr lang="de-DE" smtClean="0"/>
              <a:t>12.10.2016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2FCE-6556-4695-88AC-FE4C4E283B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92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5ACF-12F0-4DF3-B06E-60B0E14778DD}" type="datetimeFigureOut">
              <a:rPr lang="de-DE" smtClean="0"/>
              <a:t>12.10.2016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2FCE-6556-4695-88AC-FE4C4E283B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01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5ACF-12F0-4DF3-B06E-60B0E14778DD}" type="datetimeFigureOut">
              <a:rPr lang="de-DE" smtClean="0"/>
              <a:t>12.10.2016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2FCE-6556-4695-88AC-FE4C4E283B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31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5ACF-12F0-4DF3-B06E-60B0E14778DD}" type="datetimeFigureOut">
              <a:rPr lang="de-DE" smtClean="0"/>
              <a:t>12.10.2016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2FCE-6556-4695-88AC-FE4C4E283B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302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5ACF-12F0-4DF3-B06E-60B0E14778DD}" type="datetimeFigureOut">
              <a:rPr lang="de-DE" smtClean="0"/>
              <a:t>12.10.2016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2FCE-6556-4695-88AC-FE4C4E283B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81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5ACF-12F0-4DF3-B06E-60B0E14778DD}" type="datetimeFigureOut">
              <a:rPr lang="de-DE" smtClean="0"/>
              <a:t>12.10.2016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2FCE-6556-4695-88AC-FE4C4E283B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945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5ACF-12F0-4DF3-B06E-60B0E14778DD}" type="datetimeFigureOut">
              <a:rPr lang="de-DE" smtClean="0"/>
              <a:t>12.10.2016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2FCE-6556-4695-88AC-FE4C4E283B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0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5ACF-12F0-4DF3-B06E-60B0E14778DD}" type="datetimeFigureOut">
              <a:rPr lang="de-DE" smtClean="0"/>
              <a:t>12.10.2016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2FCE-6556-4695-88AC-FE4C4E283B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58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5ACF-12F0-4DF3-B06E-60B0E14778DD}" type="datetimeFigureOut">
              <a:rPr lang="de-DE" smtClean="0"/>
              <a:t>12.10.2016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2FCE-6556-4695-88AC-FE4C4E283B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51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75ACF-12F0-4DF3-B06E-60B0E14778DD}" type="datetimeFigureOut">
              <a:rPr lang="de-DE" smtClean="0"/>
              <a:t>12.10.2016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F2FCE-6556-4695-88AC-FE4C4E283B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30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ieren 21"/>
          <p:cNvGrpSpPr>
            <a:grpSpLocks noChangeAspect="1"/>
          </p:cNvGrpSpPr>
          <p:nvPr/>
        </p:nvGrpSpPr>
        <p:grpSpPr>
          <a:xfrm>
            <a:off x="1157681" y="486345"/>
            <a:ext cx="9227290" cy="4881726"/>
            <a:chOff x="1157681" y="486345"/>
            <a:chExt cx="10402348" cy="5503394"/>
          </a:xfrm>
        </p:grpSpPr>
        <p:sp>
          <p:nvSpPr>
            <p:cNvPr id="4" name="Rechteck 3"/>
            <p:cNvSpPr/>
            <p:nvPr/>
          </p:nvSpPr>
          <p:spPr>
            <a:xfrm>
              <a:off x="1157681" y="855677"/>
              <a:ext cx="2030136" cy="51340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Register()</a:t>
              </a:r>
            </a:p>
            <a:p>
              <a:pPr algn="ctr"/>
              <a:endParaRPr lang="de-DE" sz="1600" dirty="0">
                <a:solidFill>
                  <a:schemeClr val="tx1"/>
                </a:solidFill>
              </a:endParaRPr>
            </a:p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Login()</a:t>
              </a:r>
            </a:p>
            <a:p>
              <a:pPr algn="ctr"/>
              <a:endParaRPr lang="de-DE" sz="1600" dirty="0">
                <a:solidFill>
                  <a:schemeClr val="tx1"/>
                </a:solidFill>
              </a:endParaRPr>
            </a:p>
            <a:p>
              <a:pPr algn="ctr"/>
              <a:r>
                <a:rPr lang="de-DE" sz="1600" dirty="0" err="1">
                  <a:solidFill>
                    <a:schemeClr val="tx1"/>
                  </a:solidFill>
                </a:rPr>
                <a:t>GetFestival</a:t>
              </a:r>
              <a:r>
                <a:rPr lang="de-DE" sz="1600" dirty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endParaRPr lang="de-DE" sz="1600" dirty="0">
                <a:solidFill>
                  <a:schemeClr val="tx1"/>
                </a:solidFill>
              </a:endParaRPr>
            </a:p>
            <a:p>
              <a:pPr algn="ctr"/>
              <a:r>
                <a:rPr lang="de-DE" sz="1600" dirty="0" err="1">
                  <a:solidFill>
                    <a:schemeClr val="tx1"/>
                  </a:solidFill>
                </a:rPr>
                <a:t>SetFestival</a:t>
              </a:r>
              <a:r>
                <a:rPr lang="de-DE" sz="1600" dirty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endParaRPr lang="de-DE" sz="1600" dirty="0">
                <a:solidFill>
                  <a:schemeClr val="tx1"/>
                </a:solidFill>
              </a:endParaRPr>
            </a:p>
            <a:p>
              <a:pPr algn="ctr"/>
              <a:r>
                <a:rPr lang="de-DE" sz="1600" dirty="0" err="1">
                  <a:solidFill>
                    <a:schemeClr val="tx1"/>
                  </a:solidFill>
                </a:rPr>
                <a:t>GetBudget</a:t>
              </a:r>
              <a:r>
                <a:rPr lang="de-DE" sz="1600" dirty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endParaRPr lang="de-DE" sz="1600" dirty="0">
                <a:solidFill>
                  <a:schemeClr val="tx1"/>
                </a:solidFill>
              </a:endParaRPr>
            </a:p>
            <a:p>
              <a:pPr algn="ctr"/>
              <a:r>
                <a:rPr lang="de-DE" sz="1600" dirty="0" err="1">
                  <a:solidFill>
                    <a:schemeClr val="tx1"/>
                  </a:solidFill>
                </a:rPr>
                <a:t>SetBudget</a:t>
              </a:r>
              <a:r>
                <a:rPr lang="de-DE" sz="1600" dirty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endParaRPr lang="de-DE" sz="1600" dirty="0">
                <a:solidFill>
                  <a:schemeClr val="tx1"/>
                </a:solidFill>
              </a:endParaRPr>
            </a:p>
            <a:p>
              <a:pPr algn="ctr"/>
              <a:r>
                <a:rPr lang="de-DE" sz="1600" dirty="0" err="1">
                  <a:solidFill>
                    <a:schemeClr val="tx1"/>
                  </a:solidFill>
                </a:rPr>
                <a:t>GetImage</a:t>
              </a:r>
              <a:r>
                <a:rPr lang="de-DE" sz="1600" dirty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endParaRPr lang="de-DE" sz="1600" dirty="0">
                <a:solidFill>
                  <a:schemeClr val="tx1"/>
                </a:solidFill>
              </a:endParaRPr>
            </a:p>
            <a:p>
              <a:pPr algn="ctr"/>
              <a:r>
                <a:rPr lang="de-DE" sz="1600" dirty="0" err="1">
                  <a:solidFill>
                    <a:schemeClr val="tx1"/>
                  </a:solidFill>
                </a:rPr>
                <a:t>SetImage</a:t>
              </a:r>
              <a:r>
                <a:rPr lang="de-DE" sz="1600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5" name="Rechteck 4"/>
            <p:cNvSpPr/>
            <p:nvPr/>
          </p:nvSpPr>
          <p:spPr>
            <a:xfrm>
              <a:off x="5410899" y="855677"/>
              <a:ext cx="6149130" cy="51340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5578679" y="1057013"/>
              <a:ext cx="1845578" cy="4764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tx1"/>
                  </a:solidFill>
                </a:rPr>
                <a:t>Planner_Service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7638875" y="4243431"/>
              <a:ext cx="3711430" cy="15785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tx1"/>
                  </a:solidFill>
                </a:rPr>
                <a:t>DB_Connector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839261" y="486345"/>
              <a:ext cx="1292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WebService</a:t>
              </a:r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1473679" y="486345"/>
              <a:ext cx="1398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Planner_App</a:t>
              </a:r>
              <a:endParaRPr lang="de-DE" dirty="0"/>
            </a:p>
          </p:txBody>
        </p:sp>
        <p:sp>
          <p:nvSpPr>
            <p:cNvPr id="11" name="Pfeil nach rechts 10"/>
            <p:cNvSpPr/>
            <p:nvPr/>
          </p:nvSpPr>
          <p:spPr>
            <a:xfrm>
              <a:off x="3447874" y="1514212"/>
              <a:ext cx="1702965" cy="755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Pfeil nach rechts 11"/>
            <p:cNvSpPr/>
            <p:nvPr/>
          </p:nvSpPr>
          <p:spPr>
            <a:xfrm>
              <a:off x="3447874" y="2027338"/>
              <a:ext cx="1702965" cy="755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Pfeil nach rechts 12"/>
            <p:cNvSpPr/>
            <p:nvPr/>
          </p:nvSpPr>
          <p:spPr>
            <a:xfrm>
              <a:off x="3447872" y="2578214"/>
              <a:ext cx="1702965" cy="755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Pfeil nach rechts 13"/>
            <p:cNvSpPr/>
            <p:nvPr/>
          </p:nvSpPr>
          <p:spPr>
            <a:xfrm>
              <a:off x="3447872" y="3129090"/>
              <a:ext cx="1702965" cy="755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Pfeil nach rechts 14"/>
            <p:cNvSpPr/>
            <p:nvPr/>
          </p:nvSpPr>
          <p:spPr>
            <a:xfrm>
              <a:off x="3447871" y="3679966"/>
              <a:ext cx="1702965" cy="755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Pfeil nach rechts 15"/>
            <p:cNvSpPr/>
            <p:nvPr/>
          </p:nvSpPr>
          <p:spPr>
            <a:xfrm>
              <a:off x="3447870" y="4243431"/>
              <a:ext cx="1702965" cy="755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Pfeil nach rechts 19"/>
            <p:cNvSpPr/>
            <p:nvPr/>
          </p:nvSpPr>
          <p:spPr>
            <a:xfrm>
              <a:off x="3447870" y="4806896"/>
              <a:ext cx="1702965" cy="755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Pfeil nach rechts 20"/>
            <p:cNvSpPr/>
            <p:nvPr/>
          </p:nvSpPr>
          <p:spPr>
            <a:xfrm>
              <a:off x="3447870" y="5338212"/>
              <a:ext cx="1702965" cy="755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5607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Magnetplattenspeicher 3"/>
          <p:cNvSpPr/>
          <p:nvPr/>
        </p:nvSpPr>
        <p:spPr>
          <a:xfrm>
            <a:off x="662472" y="1978090"/>
            <a:ext cx="2388637" cy="2090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4354714" y="2751890"/>
            <a:ext cx="94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TBEvent</a:t>
            </a:r>
            <a:endParaRPr lang="de-DE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12491"/>
              </p:ext>
            </p:extLst>
          </p:nvPr>
        </p:nvGraphicFramePr>
        <p:xfrm>
          <a:off x="4354714" y="4217802"/>
          <a:ext cx="2978538" cy="751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846">
                  <a:extLst>
                    <a:ext uri="{9D8B030D-6E8A-4147-A177-3AD203B41FA5}">
                      <a16:colId xmlns:a16="http://schemas.microsoft.com/office/drawing/2014/main" val="1863450893"/>
                    </a:ext>
                  </a:extLst>
                </a:gridCol>
                <a:gridCol w="992846">
                  <a:extLst>
                    <a:ext uri="{9D8B030D-6E8A-4147-A177-3AD203B41FA5}">
                      <a16:colId xmlns:a16="http://schemas.microsoft.com/office/drawing/2014/main" val="3553537037"/>
                    </a:ext>
                  </a:extLst>
                </a:gridCol>
                <a:gridCol w="992846">
                  <a:extLst>
                    <a:ext uri="{9D8B030D-6E8A-4147-A177-3AD203B41FA5}">
                      <a16:colId xmlns:a16="http://schemas.microsoft.com/office/drawing/2014/main" val="1035026224"/>
                    </a:ext>
                  </a:extLst>
                </a:gridCol>
              </a:tblGrid>
              <a:tr h="375505">
                <a:tc>
                  <a:txBody>
                    <a:bodyPr/>
                    <a:lstStyle/>
                    <a:p>
                      <a:r>
                        <a:rPr lang="de-DE" sz="1000" dirty="0" err="1"/>
                        <a:t>Guest_ID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Guest_name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guest_addition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308211"/>
                  </a:ext>
                </a:extLst>
              </a:tr>
              <a:tr h="375505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187984"/>
                  </a:ext>
                </a:extLst>
              </a:tr>
            </a:tbl>
          </a:graphicData>
        </a:graphic>
      </p:graphicFrame>
      <p:sp>
        <p:nvSpPr>
          <p:cNvPr id="11" name="Textfeld 10"/>
          <p:cNvSpPr txBox="1"/>
          <p:nvPr/>
        </p:nvSpPr>
        <p:spPr>
          <a:xfrm>
            <a:off x="4354714" y="3848470"/>
            <a:ext cx="969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TBGuest</a:t>
            </a:r>
            <a:endParaRPr lang="de-DE" dirty="0"/>
          </a:p>
        </p:txBody>
      </p:sp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710747"/>
              </p:ext>
            </p:extLst>
          </p:nvPr>
        </p:nvGraphicFramePr>
        <p:xfrm>
          <a:off x="4354714" y="3083028"/>
          <a:ext cx="7438571" cy="76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653">
                  <a:extLst>
                    <a:ext uri="{9D8B030D-6E8A-4147-A177-3AD203B41FA5}">
                      <a16:colId xmlns:a16="http://schemas.microsoft.com/office/drawing/2014/main" val="2297343610"/>
                    </a:ext>
                  </a:extLst>
                </a:gridCol>
                <a:gridCol w="1062653">
                  <a:extLst>
                    <a:ext uri="{9D8B030D-6E8A-4147-A177-3AD203B41FA5}">
                      <a16:colId xmlns:a16="http://schemas.microsoft.com/office/drawing/2014/main" val="3295130749"/>
                    </a:ext>
                  </a:extLst>
                </a:gridCol>
                <a:gridCol w="1062653">
                  <a:extLst>
                    <a:ext uri="{9D8B030D-6E8A-4147-A177-3AD203B41FA5}">
                      <a16:colId xmlns:a16="http://schemas.microsoft.com/office/drawing/2014/main" val="1772493508"/>
                    </a:ext>
                  </a:extLst>
                </a:gridCol>
                <a:gridCol w="1062653">
                  <a:extLst>
                    <a:ext uri="{9D8B030D-6E8A-4147-A177-3AD203B41FA5}">
                      <a16:colId xmlns:a16="http://schemas.microsoft.com/office/drawing/2014/main" val="1914891368"/>
                    </a:ext>
                  </a:extLst>
                </a:gridCol>
                <a:gridCol w="1062653">
                  <a:extLst>
                    <a:ext uri="{9D8B030D-6E8A-4147-A177-3AD203B41FA5}">
                      <a16:colId xmlns:a16="http://schemas.microsoft.com/office/drawing/2014/main" val="20973619"/>
                    </a:ext>
                  </a:extLst>
                </a:gridCol>
                <a:gridCol w="1062653">
                  <a:extLst>
                    <a:ext uri="{9D8B030D-6E8A-4147-A177-3AD203B41FA5}">
                      <a16:colId xmlns:a16="http://schemas.microsoft.com/office/drawing/2014/main" val="2431255434"/>
                    </a:ext>
                  </a:extLst>
                </a:gridCol>
                <a:gridCol w="1062653">
                  <a:extLst>
                    <a:ext uri="{9D8B030D-6E8A-4147-A177-3AD203B41FA5}">
                      <a16:colId xmlns:a16="http://schemas.microsoft.com/office/drawing/2014/main" val="3402399852"/>
                    </a:ext>
                  </a:extLst>
                </a:gridCol>
              </a:tblGrid>
              <a:tr h="382721">
                <a:tc>
                  <a:txBody>
                    <a:bodyPr/>
                    <a:lstStyle/>
                    <a:p>
                      <a:r>
                        <a:rPr lang="de-DE" sz="1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motto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Prim_date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Sec_date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Prim_location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Sec_location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guestListID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48474"/>
                  </a:ext>
                </a:extLst>
              </a:tr>
              <a:tr h="38272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209936"/>
                  </a:ext>
                </a:extLst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4355323" y="66680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TBUser</a:t>
            </a:r>
            <a:endParaRPr lang="de-DE" dirty="0"/>
          </a:p>
        </p:txBody>
      </p:sp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977935"/>
              </p:ext>
            </p:extLst>
          </p:nvPr>
        </p:nvGraphicFramePr>
        <p:xfrm>
          <a:off x="4355323" y="1017037"/>
          <a:ext cx="3183810" cy="711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270">
                  <a:extLst>
                    <a:ext uri="{9D8B030D-6E8A-4147-A177-3AD203B41FA5}">
                      <a16:colId xmlns:a16="http://schemas.microsoft.com/office/drawing/2014/main" val="4073567650"/>
                    </a:ext>
                  </a:extLst>
                </a:gridCol>
                <a:gridCol w="1061270">
                  <a:extLst>
                    <a:ext uri="{9D8B030D-6E8A-4147-A177-3AD203B41FA5}">
                      <a16:colId xmlns:a16="http://schemas.microsoft.com/office/drawing/2014/main" val="1506179678"/>
                    </a:ext>
                  </a:extLst>
                </a:gridCol>
                <a:gridCol w="1061270">
                  <a:extLst>
                    <a:ext uri="{9D8B030D-6E8A-4147-A177-3AD203B41FA5}">
                      <a16:colId xmlns:a16="http://schemas.microsoft.com/office/drawing/2014/main" val="1850881967"/>
                    </a:ext>
                  </a:extLst>
                </a:gridCol>
              </a:tblGrid>
              <a:tr h="325900">
                <a:tc>
                  <a:txBody>
                    <a:bodyPr/>
                    <a:lstStyle/>
                    <a:p>
                      <a:r>
                        <a:rPr lang="de-DE" sz="1000" dirty="0" err="1"/>
                        <a:t>UserID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User_surename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User_firstname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64397"/>
                  </a:ext>
                </a:extLst>
              </a:tr>
              <a:tr h="385506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545650"/>
                  </a:ext>
                </a:extLst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533084"/>
              </p:ext>
            </p:extLst>
          </p:nvPr>
        </p:nvGraphicFramePr>
        <p:xfrm>
          <a:off x="4354714" y="2034786"/>
          <a:ext cx="5329855" cy="727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971">
                  <a:extLst>
                    <a:ext uri="{9D8B030D-6E8A-4147-A177-3AD203B41FA5}">
                      <a16:colId xmlns:a16="http://schemas.microsoft.com/office/drawing/2014/main" val="1863261316"/>
                    </a:ext>
                  </a:extLst>
                </a:gridCol>
                <a:gridCol w="1065971">
                  <a:extLst>
                    <a:ext uri="{9D8B030D-6E8A-4147-A177-3AD203B41FA5}">
                      <a16:colId xmlns:a16="http://schemas.microsoft.com/office/drawing/2014/main" val="2076848782"/>
                    </a:ext>
                  </a:extLst>
                </a:gridCol>
                <a:gridCol w="1065971">
                  <a:extLst>
                    <a:ext uri="{9D8B030D-6E8A-4147-A177-3AD203B41FA5}">
                      <a16:colId xmlns:a16="http://schemas.microsoft.com/office/drawing/2014/main" val="1779853348"/>
                    </a:ext>
                  </a:extLst>
                </a:gridCol>
                <a:gridCol w="1065971">
                  <a:extLst>
                    <a:ext uri="{9D8B030D-6E8A-4147-A177-3AD203B41FA5}">
                      <a16:colId xmlns:a16="http://schemas.microsoft.com/office/drawing/2014/main" val="3297901055"/>
                    </a:ext>
                  </a:extLst>
                </a:gridCol>
                <a:gridCol w="1065971">
                  <a:extLst>
                    <a:ext uri="{9D8B030D-6E8A-4147-A177-3AD203B41FA5}">
                      <a16:colId xmlns:a16="http://schemas.microsoft.com/office/drawing/2014/main" val="331054375"/>
                    </a:ext>
                  </a:extLst>
                </a:gridCol>
              </a:tblGrid>
              <a:tr h="361541">
                <a:tc>
                  <a:txBody>
                    <a:bodyPr/>
                    <a:lstStyle/>
                    <a:p>
                      <a:r>
                        <a:rPr lang="de-DE" sz="1000" dirty="0" err="1"/>
                        <a:t>Auth_ID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Passwd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Sec_question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Sec_answer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178508"/>
                  </a:ext>
                </a:extLst>
              </a:tr>
              <a:tr h="348144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641370"/>
                  </a:ext>
                </a:extLst>
              </a:tr>
            </a:tbl>
          </a:graphicData>
        </a:graphic>
      </p:graphicFrame>
      <p:sp>
        <p:nvSpPr>
          <p:cNvPr id="18" name="Textfeld 17"/>
          <p:cNvSpPr txBox="1"/>
          <p:nvPr/>
        </p:nvSpPr>
        <p:spPr>
          <a:xfrm>
            <a:off x="4354714" y="1709346"/>
            <a:ext cx="1939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TBAuthentification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739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Breitbild</PresentationFormat>
  <Paragraphs>41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Georg Kumpf</dc:creator>
  <cp:lastModifiedBy>Georg Kumpf</cp:lastModifiedBy>
  <cp:revision>6</cp:revision>
  <dcterms:created xsi:type="dcterms:W3CDTF">2016-10-12T17:04:07Z</dcterms:created>
  <dcterms:modified xsi:type="dcterms:W3CDTF">2016-10-12T18:00:07Z</dcterms:modified>
</cp:coreProperties>
</file>