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71717-2B93-44AA-ABE6-7F010A0D8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BAE5E-4428-487E-803E-2F14AD62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ED8A8-D1DC-4D67-8257-263491F5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E0D-CA7E-4736-AA69-4688FB1DC9E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3347A-DCCB-40F8-8851-1D89E6DB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2DFE2-7C35-4E7C-AB1B-5300EF2E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B74C-6DEC-4691-875D-B618747B3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3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12FF1-D03F-4E75-BBE9-C4762DF0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93917-898D-4DB7-BE30-215ABBB4D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63A26-704F-411A-9AB8-5BF4CE82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E0D-CA7E-4736-AA69-4688FB1DC9E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597C4-0864-447E-9386-3F4554E5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5A728-2D69-4B24-871C-29A6B962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B74C-6DEC-4691-875D-B618747B3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98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9B0EEF-74CF-4EEF-899B-8F29CFDB1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F6E42-D92B-4795-AD1B-F27C6AFFB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0CE3A-06C6-4A4E-8071-AEAA7B39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E0D-CA7E-4736-AA69-4688FB1DC9E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D52BE-C35D-434E-ADFF-C2CC3B64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F3AC0-CB25-4333-8B87-D49B4528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B74C-6DEC-4691-875D-B618747B3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0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12E35-57B1-47BB-BD22-466EC579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126B2-F319-412A-A22F-0EDA0E59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820F2-BD80-4382-AA80-D199C766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E0D-CA7E-4736-AA69-4688FB1DC9E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2F1CD-DDCF-4679-903C-AA03FE96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87B3C-5924-4F28-B55D-91F2C760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B74C-6DEC-4691-875D-B618747B3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60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B360B-6775-49F8-9FF9-3A1C88F5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BA2803-BE6F-4237-8C2D-8770BEEC6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0DD50-BF5F-48E6-8CE5-6965370F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E0D-CA7E-4736-AA69-4688FB1DC9E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145E9-017C-4D97-87CD-91B862AD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9EE7B-24E4-4523-B4AB-887F747E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B74C-6DEC-4691-875D-B618747B3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5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F1E77-1329-4616-86CE-14B45BC8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F6A31-B834-4570-9F18-B9DD1B952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275818-4231-4BDD-AF50-4D9EAF609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CCA1A0-914C-42CE-98EB-4A45F88E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E0D-CA7E-4736-AA69-4688FB1DC9E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91A37-ED01-4235-973B-57D8D957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E886E-C400-44AC-B1AD-BF28FB51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B74C-6DEC-4691-875D-B618747B3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AC57D-95BC-4910-B021-86FE2A05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2FC8E-7AEA-4EFC-9D08-E9B457A6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986EC-D215-4755-B33A-CF07C6E4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8AE75A-00E5-448A-BCC6-6D74176B0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F3D3C-6B64-4E6C-9A57-92EB73F81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4A3418-0244-480B-BB4D-D1C78B8D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E0D-CA7E-4736-AA69-4688FB1DC9E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7A9E19-A03B-43EC-9A28-A0C967DF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BDA86E-A8A8-4C1B-932E-FA177802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B74C-6DEC-4691-875D-B618747B3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3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12C3-B038-4985-97DD-AC77B02A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60A6C9-5EB5-48C6-A2D0-BA02870D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E0D-CA7E-4736-AA69-4688FB1DC9E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C68E0A-9476-42BA-9B60-209FDCC6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36828-A001-4B2E-81AA-B82B5978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B74C-6DEC-4691-875D-B618747B3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4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1BF5C-588D-4DEE-B1E7-FBC993C5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E0D-CA7E-4736-AA69-4688FB1DC9E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6CC2FC-9F9D-472A-A850-EBD93743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379851-412A-4D16-889E-951E0300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B74C-6DEC-4691-875D-B618747B3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8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286E7-B224-4DCE-901F-D5262DBA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5B80-5EFF-4A09-B688-2040CAA62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6C7C4E-EEBD-49E3-84C9-3A6F23306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0228C5-BFBE-4132-9AE9-53DFFA82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E0D-CA7E-4736-AA69-4688FB1DC9E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1A8A09-23F3-4BAB-B0F4-77F5E985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B62406-42D0-4B2E-909C-10202528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B74C-6DEC-4691-875D-B618747B3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1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97FE7-5849-430B-A742-ACA7B848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45BDF1-F43E-42FF-A3A3-366023ED7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BFAEF-0EAC-4800-8709-1E2DF164A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E5BC9E-5319-4D32-BEBE-3CBEC54E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E0D-CA7E-4736-AA69-4688FB1DC9E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49976-24A2-4A4B-9C4C-4851A008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9668C-830B-4960-9873-1B491E3C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B74C-6DEC-4691-875D-B618747B3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5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AC40C4-5CA7-4963-BF0F-D0D75121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127855-81C0-488E-8351-6F15BAACE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3E919-3C36-47DB-B001-2A7579248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D8E0D-CA7E-4736-AA69-4688FB1DC9EC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63DA2-D4C6-40FD-99C3-F4E890E05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AB0FD-0251-44DF-AA9E-911DF83C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B74C-6DEC-4691-875D-B618747B3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9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247CFF-8728-409D-A6CB-C0C5164C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92" y="895350"/>
            <a:ext cx="8429625" cy="506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40B50-44A3-43C1-A0CE-982F3BFCCBA3}"/>
              </a:ext>
            </a:extLst>
          </p:cNvPr>
          <p:cNvSpPr txBox="1"/>
          <p:nvPr/>
        </p:nvSpPr>
        <p:spPr>
          <a:xfrm>
            <a:off x="89646" y="5020235"/>
            <a:ext cx="2434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We want to know </a:t>
            </a:r>
          </a:p>
          <a:p>
            <a:r>
              <a:rPr lang="en-US" altLang="ko-KR" sz="1200" b="1" dirty="0"/>
              <a:t>the latent vector of this image</a:t>
            </a:r>
            <a:endParaRPr lang="ko-KR" altLang="en-US" sz="12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2B638C0-39FF-4ED6-B824-3CDBDB1BF088}"/>
              </a:ext>
            </a:extLst>
          </p:cNvPr>
          <p:cNvCxnSpPr>
            <a:cxnSpLocks/>
          </p:cNvCxnSpPr>
          <p:nvPr/>
        </p:nvCxnSpPr>
        <p:spPr>
          <a:xfrm flipV="1">
            <a:off x="2524095" y="5172635"/>
            <a:ext cx="1061786" cy="17479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743B41-D600-49FC-9E58-9790088A2DDB}"/>
              </a:ext>
            </a:extLst>
          </p:cNvPr>
          <p:cNvSpPr txBox="1"/>
          <p:nvPr/>
        </p:nvSpPr>
        <p:spPr>
          <a:xfrm>
            <a:off x="6214503" y="5976551"/>
            <a:ext cx="4345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Let’s compare random generated random vector</a:t>
            </a:r>
            <a:endParaRPr lang="ko-KR" altLang="en-US" sz="1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758075-DF40-4E7F-ACDD-EAAEF832377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652681" y="3998259"/>
            <a:ext cx="3734501" cy="197829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7CE1E80-4CA2-4470-92E1-36B95D40DAD0}"/>
              </a:ext>
            </a:extLst>
          </p:cNvPr>
          <p:cNvCxnSpPr>
            <a:cxnSpLocks/>
          </p:cNvCxnSpPr>
          <p:nvPr/>
        </p:nvCxnSpPr>
        <p:spPr>
          <a:xfrm flipH="1" flipV="1">
            <a:off x="4652681" y="5060856"/>
            <a:ext cx="3734500" cy="9316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23AFF9-6E92-469C-90A6-B3721E2E76BC}"/>
              </a:ext>
            </a:extLst>
          </p:cNvPr>
          <p:cNvSpPr txBox="1"/>
          <p:nvPr/>
        </p:nvSpPr>
        <p:spPr>
          <a:xfrm>
            <a:off x="9185006" y="3606800"/>
            <a:ext cx="29149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Then directly update latent!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with the difference</a:t>
            </a:r>
          </a:p>
          <a:p>
            <a:pPr algn="ctr"/>
            <a:endParaRPr lang="en-US" altLang="ko-KR" sz="16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But </a:t>
            </a:r>
            <a:r>
              <a:rPr lang="en-US" altLang="ko-KR" sz="1600" b="1" dirty="0" err="1">
                <a:solidFill>
                  <a:srgbClr val="FF0000"/>
                </a:solidFill>
              </a:rPr>
              <a:t>soo</a:t>
            </a:r>
            <a:r>
              <a:rPr lang="en-US" altLang="ko-KR" sz="1600" b="1" dirty="0">
                <a:solidFill>
                  <a:srgbClr val="FF0000"/>
                </a:solidFill>
              </a:rPr>
              <a:t> hard to update!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DCB537-8666-428A-8E81-27AFF0B62655}"/>
              </a:ext>
            </a:extLst>
          </p:cNvPr>
          <p:cNvSpPr/>
          <p:nvPr/>
        </p:nvSpPr>
        <p:spPr>
          <a:xfrm>
            <a:off x="203572" y="183767"/>
            <a:ext cx="2206595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way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99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118877-E189-424B-83A4-DCE8B3B27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095" y="1099530"/>
            <a:ext cx="7960907" cy="4658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C1E519-230B-47DA-8A84-8A962A1E4FBB}"/>
              </a:ext>
            </a:extLst>
          </p:cNvPr>
          <p:cNvSpPr txBox="1"/>
          <p:nvPr/>
        </p:nvSpPr>
        <p:spPr>
          <a:xfrm>
            <a:off x="178546" y="5972735"/>
            <a:ext cx="2434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We want to know </a:t>
            </a:r>
          </a:p>
          <a:p>
            <a:r>
              <a:rPr lang="en-US" altLang="ko-KR" sz="1200" b="1" dirty="0"/>
              <a:t>the latent vector of this image</a:t>
            </a:r>
            <a:endParaRPr lang="ko-KR" altLang="en-US" sz="1200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88C21E1-70D7-401B-808D-6607506C8961}"/>
              </a:ext>
            </a:extLst>
          </p:cNvPr>
          <p:cNvCxnSpPr>
            <a:cxnSpLocks/>
          </p:cNvCxnSpPr>
          <p:nvPr/>
        </p:nvCxnSpPr>
        <p:spPr>
          <a:xfrm flipV="1">
            <a:off x="1432345" y="5422900"/>
            <a:ext cx="1180650" cy="44270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4611B3-3BC1-4C0F-A052-44AB67F990FC}"/>
              </a:ext>
            </a:extLst>
          </p:cNvPr>
          <p:cNvSpPr txBox="1"/>
          <p:nvPr/>
        </p:nvSpPr>
        <p:spPr>
          <a:xfrm>
            <a:off x="5397501" y="6280511"/>
            <a:ext cx="450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Let’s compare each feature vector through </a:t>
            </a:r>
            <a:r>
              <a:rPr lang="en-US" altLang="ko-KR" sz="1400" b="1" dirty="0" err="1"/>
              <a:t>VGG16</a:t>
            </a:r>
            <a:r>
              <a:rPr lang="en-US" altLang="ko-KR" sz="1400" b="1" dirty="0"/>
              <a:t>!</a:t>
            </a:r>
            <a:endParaRPr lang="ko-KR" altLang="en-US" sz="1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0E5825-35D0-4E20-B3F8-B89534B89D2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184900" y="4000500"/>
            <a:ext cx="1463581" cy="2280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2D5DD8-4729-46CD-A086-4A2343C43FF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184901" y="5118101"/>
            <a:ext cx="1463580" cy="116241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4DA240-AEF2-490F-B49D-30C77B6A2634}"/>
              </a:ext>
            </a:extLst>
          </p:cNvPr>
          <p:cNvSpPr txBox="1"/>
          <p:nvPr/>
        </p:nvSpPr>
        <p:spPr>
          <a:xfrm>
            <a:off x="9210673" y="5118101"/>
            <a:ext cx="2510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Then update the latent!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CE6E6B-4635-45A8-BA97-148924E2A062}"/>
              </a:ext>
            </a:extLst>
          </p:cNvPr>
          <p:cNvSpPr/>
          <p:nvPr/>
        </p:nvSpPr>
        <p:spPr>
          <a:xfrm>
            <a:off x="203572" y="183767"/>
            <a:ext cx="2206595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Novel way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00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57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Jaeju An</dc:creator>
  <cp:lastModifiedBy>Jaeju An</cp:lastModifiedBy>
  <cp:revision>5</cp:revision>
  <dcterms:created xsi:type="dcterms:W3CDTF">2020-08-26T06:07:57Z</dcterms:created>
  <dcterms:modified xsi:type="dcterms:W3CDTF">2020-08-26T06:19:21Z</dcterms:modified>
</cp:coreProperties>
</file>