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45" d="100"/>
          <a:sy n="45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72842"/>
            <a:ext cx="12150329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726842"/>
            <a:ext cx="121503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79142"/>
            <a:ext cx="3493219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79142"/>
            <a:ext cx="10277153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3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0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243636"/>
            <a:ext cx="1397287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022609"/>
            <a:ext cx="1397287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95710"/>
            <a:ext cx="6885186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95710"/>
            <a:ext cx="6885186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9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79143"/>
            <a:ext cx="13972878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206137"/>
            <a:ext cx="685354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287331"/>
            <a:ext cx="6853544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206137"/>
            <a:ext cx="688729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287331"/>
            <a:ext cx="68872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7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6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95767"/>
            <a:ext cx="820147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8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99969"/>
            <a:ext cx="522506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95767"/>
            <a:ext cx="820147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699862"/>
            <a:ext cx="522506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2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79143"/>
            <a:ext cx="1397287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95710"/>
            <a:ext cx="1397287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37D3-02C3-4CB9-AA19-686691A13C6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341239"/>
            <a:ext cx="54676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341239"/>
            <a:ext cx="364509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C5A7-2494-4832-8C72-F03C7C1FC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7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8811029-E7AF-4FDD-AB63-495A99FC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98" y="6748224"/>
            <a:ext cx="4281839" cy="1716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D72F7-3EB5-4105-9BC7-AF8736DCBD11}"/>
              </a:ext>
            </a:extLst>
          </p:cNvPr>
          <p:cNvSpPr txBox="1"/>
          <p:nvPr/>
        </p:nvSpPr>
        <p:spPr>
          <a:xfrm>
            <a:off x="-70860" y="-52322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latin typeface="Abadi" panose="020B0604020104020204" pitchFamily="34" charset="0"/>
              </a:rPr>
              <a:t>DCGAN</a:t>
            </a:r>
            <a:r>
              <a:rPr lang="en-US" altLang="ko-KR" sz="2800" b="1" dirty="0">
                <a:latin typeface="Abadi" panose="020B0604020104020204" pitchFamily="34" charset="0"/>
              </a:rPr>
              <a:t> Overall Architecture</a:t>
            </a:r>
            <a:endParaRPr lang="ko-KR" altLang="en-US" sz="2800" b="1" dirty="0">
              <a:latin typeface="Abadi" panose="020B0604020104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135213-07C1-4E62-971F-2C7297F539AD}"/>
              </a:ext>
            </a:extLst>
          </p:cNvPr>
          <p:cNvGrpSpPr/>
          <p:nvPr/>
        </p:nvGrpSpPr>
        <p:grpSpPr>
          <a:xfrm>
            <a:off x="11895295" y="1860074"/>
            <a:ext cx="2260600" cy="1551920"/>
            <a:chOff x="558800" y="941110"/>
            <a:chExt cx="2260600" cy="15519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97D17D-7B79-41D1-ABAB-834239E3A698}"/>
                </a:ext>
              </a:extLst>
            </p:cNvPr>
            <p:cNvSpPr/>
            <p:nvPr/>
          </p:nvSpPr>
          <p:spPr>
            <a:xfrm>
              <a:off x="558800" y="1464330"/>
              <a:ext cx="2260600" cy="1028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/>
                <a:t>DATASET</a:t>
              </a:r>
            </a:p>
            <a:p>
              <a:pPr algn="ctr"/>
              <a:r>
                <a:rPr lang="en-US" altLang="ko-KR" sz="2000" b="1" dirty="0"/>
                <a:t>3 * 64 * 64</a:t>
              </a:r>
              <a:endParaRPr lang="ko-KR" altLang="en-US" sz="20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61FCDF-924A-4BED-A769-D349D3B5233B}"/>
                </a:ext>
              </a:extLst>
            </p:cNvPr>
            <p:cNvSpPr txBox="1"/>
            <p:nvPr/>
          </p:nvSpPr>
          <p:spPr>
            <a:xfrm>
              <a:off x="1175978" y="941110"/>
              <a:ext cx="1026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Abadi" panose="020B0604020104020204" pitchFamily="34" charset="0"/>
                </a:rPr>
                <a:t>Celeb</a:t>
              </a:r>
              <a:endParaRPr lang="ko-KR" altLang="en-US" sz="2800" b="1" dirty="0">
                <a:latin typeface="Abadi" panose="020B0604020104020204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0CF9B3-B1F1-445F-9A6C-8836EAD26177}"/>
              </a:ext>
            </a:extLst>
          </p:cNvPr>
          <p:cNvSpPr/>
          <p:nvPr/>
        </p:nvSpPr>
        <p:spPr>
          <a:xfrm>
            <a:off x="5441518" y="5203906"/>
            <a:ext cx="2057400" cy="1310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/>
              <a:t>DISCRIMINATOR</a:t>
            </a:r>
            <a:endParaRPr lang="ko-KR" altLang="en-US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226500-A2CE-4D3D-B373-99E8C63B6E9E}"/>
              </a:ext>
            </a:extLst>
          </p:cNvPr>
          <p:cNvCxnSpPr/>
          <p:nvPr/>
        </p:nvCxnSpPr>
        <p:spPr>
          <a:xfrm>
            <a:off x="3841904" y="165504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3D064FC-32E3-4FC3-ACEB-216EE745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21" y="732552"/>
            <a:ext cx="6933325" cy="30630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173577-1EDE-41A3-91B7-BE6638945AA5}"/>
              </a:ext>
            </a:extLst>
          </p:cNvPr>
          <p:cNvSpPr/>
          <p:nvPr/>
        </p:nvSpPr>
        <p:spPr>
          <a:xfrm>
            <a:off x="811379" y="3140313"/>
            <a:ext cx="2057400" cy="1310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GENERATOR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86C53A-1904-4D76-ABAE-55FE8BFDEEF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38087" y="1616234"/>
            <a:ext cx="913773" cy="679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D33F34-1E39-4386-AF79-F282A6757D7A}"/>
              </a:ext>
            </a:extLst>
          </p:cNvPr>
          <p:cNvSpPr txBox="1"/>
          <p:nvPr/>
        </p:nvSpPr>
        <p:spPr>
          <a:xfrm>
            <a:off x="277352" y="124690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badi" panose="020B0604020104020204" pitchFamily="34" charset="0"/>
              </a:rPr>
              <a:t>Latent variable (noise)</a:t>
            </a:r>
            <a:endParaRPr lang="ko-KR" altLang="en-US" b="1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9B732-0775-46BE-AF8C-D38CBBFAD2F2}"/>
              </a:ext>
            </a:extLst>
          </p:cNvPr>
          <p:cNvSpPr txBox="1"/>
          <p:nvPr/>
        </p:nvSpPr>
        <p:spPr>
          <a:xfrm>
            <a:off x="7036103" y="281261"/>
            <a:ext cx="249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Abadi" panose="020B0604020104020204" pitchFamily="34" charset="0"/>
              </a:rPr>
              <a:t>generated image</a:t>
            </a:r>
          </a:p>
          <a:p>
            <a:pPr algn="ctr"/>
            <a:r>
              <a:rPr lang="en-US" altLang="ko-KR" sz="2000" b="1" dirty="0">
                <a:latin typeface="Abadi" panose="020B0604020104020204" pitchFamily="34" charset="0"/>
              </a:rPr>
              <a:t>(mapped distribution)</a:t>
            </a:r>
            <a:endParaRPr lang="ko-KR" altLang="en-US" sz="2000" b="1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E567E-1875-4C13-9410-F51DEB32837F}"/>
              </a:ext>
            </a:extLst>
          </p:cNvPr>
          <p:cNvSpPr txBox="1"/>
          <p:nvPr/>
        </p:nvSpPr>
        <p:spPr>
          <a:xfrm>
            <a:off x="3526901" y="30612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atin typeface="Abadi" panose="020B0604020104020204" pitchFamily="34" charset="0"/>
              </a:rPr>
              <a:t>Mapping function</a:t>
            </a:r>
          </a:p>
          <a:p>
            <a:pPr algn="ctr"/>
            <a:r>
              <a:rPr lang="en-US" altLang="ko-KR" sz="2000" b="1" dirty="0">
                <a:latin typeface="Abadi" panose="020B0604020104020204" pitchFamily="34" charset="0"/>
              </a:rPr>
              <a:t>Transposed convolution</a:t>
            </a:r>
            <a:endParaRPr lang="ko-KR" altLang="en-US" sz="2000" b="1" dirty="0">
              <a:latin typeface="Abadi" panose="020B0604020104020204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3AC14E-92B9-4BFE-9444-E3325B8C6279}"/>
              </a:ext>
            </a:extLst>
          </p:cNvPr>
          <p:cNvCxnSpPr/>
          <p:nvPr/>
        </p:nvCxnSpPr>
        <p:spPr>
          <a:xfrm>
            <a:off x="8963046" y="2743200"/>
            <a:ext cx="8421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8823671-05FE-47A2-B322-62A9F3A7F787}"/>
              </a:ext>
            </a:extLst>
          </p:cNvPr>
          <p:cNvCxnSpPr>
            <a:cxnSpLocks/>
          </p:cNvCxnSpPr>
          <p:nvPr/>
        </p:nvCxnSpPr>
        <p:spPr>
          <a:xfrm>
            <a:off x="6470217" y="4347369"/>
            <a:ext cx="0" cy="636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893170-BA8F-45C0-ACF3-837A7E162DF9}"/>
              </a:ext>
            </a:extLst>
          </p:cNvPr>
          <p:cNvCxnSpPr>
            <a:cxnSpLocks/>
          </p:cNvCxnSpPr>
          <p:nvPr/>
        </p:nvCxnSpPr>
        <p:spPr>
          <a:xfrm>
            <a:off x="9801246" y="2743200"/>
            <a:ext cx="0" cy="1604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95D0593-4148-457D-B56C-8773EC2A7DDF}"/>
              </a:ext>
            </a:extLst>
          </p:cNvPr>
          <p:cNvCxnSpPr>
            <a:cxnSpLocks/>
          </p:cNvCxnSpPr>
          <p:nvPr/>
        </p:nvCxnSpPr>
        <p:spPr>
          <a:xfrm>
            <a:off x="6470217" y="4347369"/>
            <a:ext cx="3343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74D0ED-A586-4C0F-9E66-39B39DD995B6}"/>
              </a:ext>
            </a:extLst>
          </p:cNvPr>
          <p:cNvCxnSpPr>
            <a:cxnSpLocks/>
          </p:cNvCxnSpPr>
          <p:nvPr/>
        </p:nvCxnSpPr>
        <p:spPr>
          <a:xfrm flipH="1">
            <a:off x="11028038" y="2764730"/>
            <a:ext cx="8542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F30A02-9CE2-4EB9-8DED-BAC80E9000DB}"/>
              </a:ext>
            </a:extLst>
          </p:cNvPr>
          <p:cNvCxnSpPr>
            <a:cxnSpLocks/>
          </p:cNvCxnSpPr>
          <p:nvPr/>
        </p:nvCxnSpPr>
        <p:spPr>
          <a:xfrm>
            <a:off x="11028038" y="2756674"/>
            <a:ext cx="0" cy="1604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FDBEB1-3F50-49F9-BEFA-6F968C097556}"/>
              </a:ext>
            </a:extLst>
          </p:cNvPr>
          <p:cNvCxnSpPr>
            <a:cxnSpLocks/>
          </p:cNvCxnSpPr>
          <p:nvPr/>
        </p:nvCxnSpPr>
        <p:spPr>
          <a:xfrm>
            <a:off x="7685482" y="4347369"/>
            <a:ext cx="3343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6B540224-7215-4CD3-B9F0-B064060EAF39}"/>
              </a:ext>
            </a:extLst>
          </p:cNvPr>
          <p:cNvSpPr/>
          <p:nvPr/>
        </p:nvSpPr>
        <p:spPr>
          <a:xfrm>
            <a:off x="6832044" y="4255929"/>
            <a:ext cx="219851" cy="21985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73E04C-A1F4-400F-968A-AAB4CA8F31A8}"/>
              </a:ext>
            </a:extLst>
          </p:cNvPr>
          <p:cNvCxnSpPr>
            <a:cxnSpLocks/>
          </p:cNvCxnSpPr>
          <p:nvPr/>
        </p:nvCxnSpPr>
        <p:spPr>
          <a:xfrm>
            <a:off x="6944663" y="4347369"/>
            <a:ext cx="0" cy="636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5257ED-1042-4426-BD37-29DBD3EA21F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98918" y="5859226"/>
            <a:ext cx="1671526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3D1622-666D-41C3-A1F3-952B7BD1C715}"/>
              </a:ext>
            </a:extLst>
          </p:cNvPr>
          <p:cNvSpPr txBox="1"/>
          <p:nvPr/>
        </p:nvSpPr>
        <p:spPr>
          <a:xfrm>
            <a:off x="9357243" y="5382171"/>
            <a:ext cx="18533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badi" panose="020B0604020104020204" pitchFamily="34" charset="0"/>
              </a:rPr>
              <a:t>FAKE for 0</a:t>
            </a:r>
          </a:p>
          <a:p>
            <a:r>
              <a:rPr lang="en-US" altLang="ko-KR" sz="2800" dirty="0">
                <a:latin typeface="Abadi" panose="020B0604020104020204" pitchFamily="34" charset="0"/>
              </a:rPr>
              <a:t>REAL for 1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07259A4-06A3-46D0-B9F2-E70BC753FB87}"/>
              </a:ext>
            </a:extLst>
          </p:cNvPr>
          <p:cNvCxnSpPr>
            <a:cxnSpLocks/>
          </p:cNvCxnSpPr>
          <p:nvPr/>
        </p:nvCxnSpPr>
        <p:spPr>
          <a:xfrm flipH="1">
            <a:off x="1438086" y="8703734"/>
            <a:ext cx="13814542" cy="0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E423439-EA60-4D5A-BF08-876BAA5B5CCE}"/>
              </a:ext>
            </a:extLst>
          </p:cNvPr>
          <p:cNvCxnSpPr>
            <a:cxnSpLocks/>
          </p:cNvCxnSpPr>
          <p:nvPr/>
        </p:nvCxnSpPr>
        <p:spPr>
          <a:xfrm>
            <a:off x="11323588" y="5859225"/>
            <a:ext cx="843793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7B670D-3202-4BBD-BD17-9130ACFFB7C9}"/>
              </a:ext>
            </a:extLst>
          </p:cNvPr>
          <p:cNvSpPr txBox="1"/>
          <p:nvPr/>
        </p:nvSpPr>
        <p:spPr>
          <a:xfrm>
            <a:off x="12278595" y="5587545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badi" panose="020B0604020104020204" pitchFamily="34" charset="0"/>
              </a:rPr>
              <a:t>Loss: D(x) + (1-D(G(z)))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CA22585-4B67-4254-A17C-4629AA8D77DF}"/>
              </a:ext>
            </a:extLst>
          </p:cNvPr>
          <p:cNvCxnSpPr>
            <a:cxnSpLocks/>
          </p:cNvCxnSpPr>
          <p:nvPr/>
        </p:nvCxnSpPr>
        <p:spPr>
          <a:xfrm>
            <a:off x="15260333" y="6076899"/>
            <a:ext cx="0" cy="26437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1A3DC25-1A02-42B0-B6D9-4B370D721A96}"/>
              </a:ext>
            </a:extLst>
          </p:cNvPr>
          <p:cNvCxnSpPr>
            <a:cxnSpLocks/>
          </p:cNvCxnSpPr>
          <p:nvPr/>
        </p:nvCxnSpPr>
        <p:spPr>
          <a:xfrm>
            <a:off x="14769725" y="6076899"/>
            <a:ext cx="9248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4B652C5-0D20-46BD-BEA6-D490D4622D1F}"/>
              </a:ext>
            </a:extLst>
          </p:cNvPr>
          <p:cNvCxnSpPr>
            <a:cxnSpLocks/>
          </p:cNvCxnSpPr>
          <p:nvPr/>
        </p:nvCxnSpPr>
        <p:spPr>
          <a:xfrm flipV="1">
            <a:off x="1474672" y="4518834"/>
            <a:ext cx="0" cy="41849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0F8AC3A-487B-4A0E-B7E3-EAA1448A05E1}"/>
              </a:ext>
            </a:extLst>
          </p:cNvPr>
          <p:cNvCxnSpPr>
            <a:cxnSpLocks/>
          </p:cNvCxnSpPr>
          <p:nvPr/>
        </p:nvCxnSpPr>
        <p:spPr>
          <a:xfrm flipH="1">
            <a:off x="7840133" y="7043186"/>
            <a:ext cx="605603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73B3BC-F78E-4522-9848-3B5E08A627DA}"/>
              </a:ext>
            </a:extLst>
          </p:cNvPr>
          <p:cNvCxnSpPr>
            <a:cxnSpLocks/>
          </p:cNvCxnSpPr>
          <p:nvPr/>
        </p:nvCxnSpPr>
        <p:spPr>
          <a:xfrm>
            <a:off x="11895295" y="6229299"/>
            <a:ext cx="395169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0FDBAFD-A2CF-414E-88C3-CD6D94113F0C}"/>
              </a:ext>
            </a:extLst>
          </p:cNvPr>
          <p:cNvCxnSpPr>
            <a:cxnSpLocks/>
          </p:cNvCxnSpPr>
          <p:nvPr/>
        </p:nvCxnSpPr>
        <p:spPr>
          <a:xfrm>
            <a:off x="13879238" y="6229299"/>
            <a:ext cx="0" cy="83082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29F3199-A727-456C-8D77-EF1E663D67D0}"/>
              </a:ext>
            </a:extLst>
          </p:cNvPr>
          <p:cNvSpPr txBox="1"/>
          <p:nvPr/>
        </p:nvSpPr>
        <p:spPr>
          <a:xfrm>
            <a:off x="12573298" y="7029785"/>
            <a:ext cx="1230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Train D</a:t>
            </a:r>
            <a:endParaRPr lang="ko-KR" altLang="en-US" sz="28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4A7185-E246-43B6-A915-D44B3B65F6D9}"/>
              </a:ext>
            </a:extLst>
          </p:cNvPr>
          <p:cNvSpPr txBox="1"/>
          <p:nvPr/>
        </p:nvSpPr>
        <p:spPr>
          <a:xfrm>
            <a:off x="12570092" y="8157250"/>
            <a:ext cx="1233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Train 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426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51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Jaeju An</dc:creator>
  <cp:lastModifiedBy>Jaeju An</cp:lastModifiedBy>
  <cp:revision>5</cp:revision>
  <dcterms:created xsi:type="dcterms:W3CDTF">2020-08-17T11:50:26Z</dcterms:created>
  <dcterms:modified xsi:type="dcterms:W3CDTF">2020-08-17T12:09:07Z</dcterms:modified>
</cp:coreProperties>
</file>