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55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098B0-C381-43E8-A5EA-C3C0AC57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C23CB-E69D-49CC-A377-441CFA4CE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FAC0A-4B5B-4BEA-B5B6-88D66FD0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ACDF2-B803-43D0-9A3F-97130672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131C6-37B4-4C85-958E-9C2F1D6D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0933-B639-4D12-9F62-C619584C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9A9C3-6D5C-4600-AC45-36F1D05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D834E-3D07-4972-87EA-E7BB6137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C1C7B-2C45-4AF7-B015-B2EBA0B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5BD55-EDFC-4580-BA8F-012F8063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7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5B8531-1327-4950-8B30-4C64864AD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FC60A-67EA-4FFA-BAE2-B77B194D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94A2-FB2E-49E0-8A65-3E65E89C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60B04-A0C6-4478-8391-CA101FC8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64C89-6202-4E3C-AF23-F656F149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97FB-CAED-4069-B407-97377C73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3F940-8BF7-40FD-8FF1-1C4CEDD1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F8D2D-3E0C-4189-B795-F20EA1D2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AB18F-01B0-48D7-B2FD-27312418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E448F-1FF8-4F0F-8E57-F1B1D7F4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9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E5316-6EA4-4A04-B306-CBF28B66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734DA-3B25-41DE-A223-874CA258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D560D-D3A8-468C-8162-284F0C82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5FC38-C74A-4F90-804E-8F644A09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02000-9AE5-48BD-BC66-BBB0E4EF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4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4ED56-2643-4CAB-A697-5EBF8645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98D32-0784-49F2-8686-B14CFCD4E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A6AA0-C9C8-4CA6-AA9A-A8C5AB126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EAA2-1EF1-417A-B18E-AFAB71A5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E7954-84CA-4B2E-A239-93244046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7ADCE-355E-405B-BA39-B36A489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535BE-EC76-4F16-8CC3-DF8000D2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6F8CA-03C9-4BC4-9D7A-6D9837EF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E17C8-1C0E-47E6-840D-0C0D8168D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F7CC03-2D56-49D3-9903-C26321BFC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92411-4316-45B5-A786-65304717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A9696E-2A6D-4733-B87F-4AFC475C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13E80A-0DC8-483C-8DF5-7F9811CC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8B0102-D414-4B8B-B692-85233E49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7E09E-D097-440C-A75E-71D445F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455BEE-0FCD-41BA-BFBD-35E9D60C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031B7D-E90E-4E82-8E0E-54460381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ABB30-55F3-41A7-AF4A-44919C6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6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956671-3AF1-461C-A235-A2C33BB3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A3C34B-01AD-44AF-A733-E9574135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AEFA76-D7CD-4673-A112-1526CAFB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2A2FE-703D-4305-8C44-4A07982A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63A7-C875-4DA5-8B93-7C1BB70B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ACEAB-6B02-4C66-AA17-87CCF0B6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B3CF5-9E8B-4763-B2B0-165BF39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03CD0-00F8-45A1-B2CC-7A7F8D60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675C8-0BE6-442A-9EB0-49DBA734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1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5CA0F-3B62-44E8-BB04-2E6B9AB3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DB7C8-4006-4252-9D01-F73931937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B000E-BBAC-4B17-B1D4-AC286C16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C5A55-3F15-4CCB-AF4F-46B8A87B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BBD30-3A62-4722-BBA3-3CDEAF0E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1D4A9-AF49-4DFF-B666-7641F9AD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F1B8B-6F62-48E9-B9DC-51D7BB07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33C38-6345-4415-B562-CF21CF7B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A911-C67E-4E7C-B68A-ECB2BBB1B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DC8E-C443-40EA-A82E-FB35D8A299B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C2049-1B27-4ABA-AE58-941648CE4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2ED36-01CD-445F-887A-FFC038B35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33DF-A9C6-493A-98A1-5FED47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907D9D-A21B-42BD-BCB3-5E37FFC5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36" y="900953"/>
            <a:ext cx="9955269" cy="46123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4B94AE-69EF-48EB-AE20-D8534BEBE87E}"/>
              </a:ext>
            </a:extLst>
          </p:cNvPr>
          <p:cNvSpPr/>
          <p:nvPr/>
        </p:nvSpPr>
        <p:spPr>
          <a:xfrm>
            <a:off x="1447836" y="1631577"/>
            <a:ext cx="1949788" cy="1806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131B8F-EC6F-45A5-9667-92E863015201}"/>
              </a:ext>
            </a:extLst>
          </p:cNvPr>
          <p:cNvSpPr/>
          <p:nvPr/>
        </p:nvSpPr>
        <p:spPr>
          <a:xfrm>
            <a:off x="3567953" y="1622612"/>
            <a:ext cx="2877671" cy="304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0104CD-68AD-4A37-A8EF-58F121D2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90512"/>
            <a:ext cx="57340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1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D9E8B-493F-4518-977E-5F102DE1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726A7-3618-439A-8048-DE809A52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입력된 영상을 어떤 목적을 위해 수학적 연산을 이용하여 처리하는 기술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어두운 영상의 각 화소에 밝기 값 </a:t>
            </a:r>
            <a:r>
              <a:rPr lang="en-US" altLang="ko-KR" dirty="0"/>
              <a:t>50</a:t>
            </a:r>
            <a:r>
              <a:rPr lang="ko-KR" altLang="en-US" dirty="0"/>
              <a:t>을 더하는 연산을 통해</a:t>
            </a:r>
            <a:r>
              <a:rPr lang="en-US" altLang="ko-KR" dirty="0"/>
              <a:t>, </a:t>
            </a:r>
            <a:r>
              <a:rPr lang="ko-KR" altLang="en-US" dirty="0"/>
              <a:t>밝은 영상을 만들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처리 결과에 따라 두 가지로 나뉜다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저수준</a:t>
            </a:r>
            <a:r>
              <a:rPr lang="ko-KR" altLang="en-US" dirty="0"/>
              <a:t> 영상 처리</a:t>
            </a:r>
            <a:r>
              <a:rPr lang="en-US" altLang="ko-KR" dirty="0"/>
              <a:t>(</a:t>
            </a:r>
            <a:r>
              <a:rPr lang="ko-KR" altLang="en-US" dirty="0"/>
              <a:t>좁은 의미의 영상 처리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처리하고 난 결과가 영상</a:t>
            </a:r>
            <a:endParaRPr lang="en-US" altLang="ko-KR" dirty="0"/>
          </a:p>
          <a:p>
            <a:pPr lvl="1"/>
            <a:r>
              <a:rPr lang="ko-KR" altLang="en-US" dirty="0"/>
              <a:t>고수준 영상 처리</a:t>
            </a:r>
            <a:r>
              <a:rPr lang="en-US" altLang="ko-KR" dirty="0"/>
              <a:t>(</a:t>
            </a:r>
            <a:r>
              <a:rPr lang="ko-KR" altLang="en-US" dirty="0"/>
              <a:t>컴퓨터 비전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처리하고 난 결과가 영상이 아니라 특성을 나타낸다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41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C61B2-8068-4549-8E6E-CA882BD2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Field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1930C-AA28-4C8E-9F1D-6C2AFA98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892300"/>
            <a:ext cx="6838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5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C88BF-0E8A-4EF5-8FE7-A0200CFC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컴퓨터 비전 </a:t>
            </a:r>
            <a:r>
              <a:rPr lang="en-US" altLang="ko-KR" b="1" dirty="0"/>
              <a:t>&amp; </a:t>
            </a:r>
            <a:r>
              <a:rPr lang="ko-KR" altLang="en-US" b="1" dirty="0"/>
              <a:t>컴퓨터 그래픽스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772A8-8B90-44AB-BEBA-BB906282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148" y="3150722"/>
            <a:ext cx="5889627" cy="15433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C0751E-0720-490C-BA24-E619E333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78" y="1988947"/>
            <a:ext cx="3501387" cy="38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1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5436-5FC6-4407-BD43-F558F043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컴퓨터 비전</a:t>
            </a:r>
            <a:r>
              <a:rPr lang="en-US" altLang="ko-KR" b="1" dirty="0"/>
              <a:t>(Computer Vision)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3112A-A193-4446-8612-5A691178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현실의 데이터를 취득해서 정보를 얻는 기술</a:t>
            </a:r>
            <a:endParaRPr lang="en-US" altLang="ko-KR" dirty="0"/>
          </a:p>
          <a:p>
            <a:r>
              <a:rPr lang="ko-KR" altLang="en-US" dirty="0"/>
              <a:t>이미지나 비디오를 받아서 들어온 데이터에 대한 새로운 정보를 출력한다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>
              <a:buFontTx/>
              <a:buChar char="-"/>
            </a:pPr>
            <a:r>
              <a:rPr lang="ko-KR" altLang="en-US" dirty="0"/>
              <a:t>건물 사진으로부터 선이나 구조 따기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영상에서 얼굴이나 물체의 위치</a:t>
            </a:r>
            <a:r>
              <a:rPr lang="en-US" altLang="ko-KR" dirty="0"/>
              <a:t> </a:t>
            </a:r>
            <a:r>
              <a:rPr lang="ko-KR" altLang="en-US" dirty="0"/>
              <a:t>또는 무엇인지 알아내기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97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5436-5FC6-4407-BD43-F558F043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컴퓨터 그래픽스</a:t>
            </a:r>
            <a:r>
              <a:rPr lang="en-US" altLang="ko-KR" b="1" dirty="0"/>
              <a:t>(Computer Graphics)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3112A-A193-4446-8612-5A691178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S/W </a:t>
            </a:r>
            <a:r>
              <a:rPr lang="ko-KR" altLang="en-US" dirty="0"/>
              <a:t>나 </a:t>
            </a:r>
            <a:r>
              <a:rPr lang="en-US" altLang="ko-KR" dirty="0"/>
              <a:t>H/W</a:t>
            </a:r>
            <a:r>
              <a:rPr lang="ko-KR" altLang="en-US" dirty="0"/>
              <a:t>를 통해 컴퓨터로 이미지 데이터를 표현한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사진이나 영상을 사용하지 않았음에도 현실과 같은 가상의 영상을 만들어 내는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606A67-25DC-4AEE-9416-058847BC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3041300"/>
            <a:ext cx="2482383" cy="34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3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144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영상처리</vt:lpstr>
      <vt:lpstr>Field</vt:lpstr>
      <vt:lpstr>컴퓨터 비전 &amp; 컴퓨터 그래픽스</vt:lpstr>
      <vt:lpstr>컴퓨터 비전(Computer Vision)</vt:lpstr>
      <vt:lpstr>컴퓨터 그래픽스(Computer Graphics)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Jaeju An</dc:creator>
  <cp:lastModifiedBy>Jaeju An</cp:lastModifiedBy>
  <cp:revision>35</cp:revision>
  <dcterms:created xsi:type="dcterms:W3CDTF">2020-02-14T16:54:17Z</dcterms:created>
  <dcterms:modified xsi:type="dcterms:W3CDTF">2020-02-15T11:36:28Z</dcterms:modified>
</cp:coreProperties>
</file>