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DF853-A6F8-1435-5158-D62314901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3BF63-5B2E-5C53-A999-CA9A5FBF0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621B5-885A-C463-2EB3-71127BF4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D3C4-A474-45F1-BDC0-BFB5863CFEF0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4141E-7F69-7A72-5139-D6AFB315C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FF9FE-E537-89FF-0105-4CAAE77E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4E1E-F8D2-4EB8-9FAF-5AB055AC6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7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B237-4C07-6163-E209-B5ED0456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1120D-D32F-E523-8452-6352584D1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072D-ED81-36AF-8520-74853015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D3C4-A474-45F1-BDC0-BFB5863CFEF0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FF7FF-18BC-6E58-896B-304C1D21F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15C47-5421-5462-7723-B4467438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4E1E-F8D2-4EB8-9FAF-5AB055AC6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1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D8539-EAC8-74FD-7C85-4DACD1E55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3E726-D24E-4EF0-FCE1-CB3D20B7F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A7C08-A344-F254-4FEE-145EBA4E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D3C4-A474-45F1-BDC0-BFB5863CFEF0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0148B-D162-429D-3C59-2386F440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22733-764F-6DD7-32DE-53E7C4138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4E1E-F8D2-4EB8-9FAF-5AB055AC6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1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CB32-99EB-0783-0CB9-F07C6D21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ABCA2-5DC0-9575-8F0C-59A0A3293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E8500-119D-AAEB-1D9E-DB390886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D3C4-A474-45F1-BDC0-BFB5863CFEF0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F9E06-8560-E415-C592-54783EC33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0C3A6-2B2D-18EB-9E99-058B797CE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4E1E-F8D2-4EB8-9FAF-5AB055AC6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3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E21EE-D2C6-7FEB-8772-1DC9E1CAE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12BD8-66F7-D29F-DE89-7928534D5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7BA43-3132-06C3-5FA1-16258849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D3C4-A474-45F1-BDC0-BFB5863CFEF0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1C992-9B07-35B5-312A-4DC18070C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1AB09-09CC-BD3F-CF89-441EDEF9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4E1E-F8D2-4EB8-9FAF-5AB055AC6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89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3D1D9-4F18-9B48-7846-3A1F45A8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2EC82-3E50-FCEE-F678-4E77FED84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7A1D7-9F48-0720-EA40-983106377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D824D-0274-25D1-CF3A-EDBF4A040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D3C4-A474-45F1-BDC0-BFB5863CFEF0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42ECC-E26D-5BB4-013D-B97139099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055E4-0A22-6A0A-964E-3660C1BD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4E1E-F8D2-4EB8-9FAF-5AB055AC6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4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8C2B-7264-E9F8-6CC6-B2AB12A26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0B6FA-6595-5665-AEC5-CC0462CFE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2C470-6769-83BD-56CB-F1666B958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299118-632A-9535-BB2F-0C7A6599D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E82314-9B5D-6225-899C-8648207E0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63ED0-1939-4F63-D6B0-0E8048AC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D3C4-A474-45F1-BDC0-BFB5863CFEF0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C1FCD6-7FB1-4A60-62E4-A67321F4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94411C-DD5D-8895-D234-B531CADE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4E1E-F8D2-4EB8-9FAF-5AB055AC6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8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146A5-04FE-C252-C91A-52102A0B7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26FF0-A4DE-DDC4-4966-AC803D77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D3C4-A474-45F1-BDC0-BFB5863CFEF0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1BAB8-E7DB-F2C4-D187-E8A22B4E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4B198-D497-1133-E803-32C3369F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4E1E-F8D2-4EB8-9FAF-5AB055AC6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1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16C834-126C-61CD-751D-24DB949C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D3C4-A474-45F1-BDC0-BFB5863CFEF0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F4FCD-5380-FE2B-F4D8-5E2F54C2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70C6D-6B3D-08A6-0208-7D9C77B6E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4E1E-F8D2-4EB8-9FAF-5AB055AC6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2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1A2E6-4814-C4D4-C46A-007C56A2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171FC-6FD7-8414-637B-89D5FB66C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6870D-49AB-833A-D78C-CA14D75EF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5754B-FAC9-A61B-FD99-7D022152F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D3C4-A474-45F1-BDC0-BFB5863CFEF0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0BCD3-169F-7857-51B1-F98882E5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12C46-3554-83FD-BF20-77C2D365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4E1E-F8D2-4EB8-9FAF-5AB055AC6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9ABB-D406-9EC4-4374-0BD19545D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6AD12-C05D-6BF5-B13B-13CD43FB5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0B278-6927-D282-174A-30CEAD302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39FAC-34A6-56F0-F432-4BD40C0CF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D3C4-A474-45F1-BDC0-BFB5863CFEF0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8B81B-C28E-B923-1BF6-1D95E0117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14BFD-3AA5-DF8B-1091-193D9ABC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4E1E-F8D2-4EB8-9FAF-5AB055AC6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7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75055D-A7D1-D3F4-105B-12D17C5A6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31BD6-F35C-6E4C-0EC7-1BB72DB9B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8600A-437E-FD8E-3FB4-09A713438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CD3C4-A474-45F1-BDC0-BFB5863CFEF0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EE35B-DD21-2185-E1CA-4CA497AA8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0F530-DB98-FC85-9C47-BBFB6BE15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34E1E-F8D2-4EB8-9FAF-5AB055AC6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8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9799-8BA7-6AD2-B039-2124467CE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Gud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4F521-0286-0642-A49E-0889C819D4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7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486B-F0DF-09F2-F199-A16E01F7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 (local creation)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E9723-2736-5D27-6C69-68B65DAAC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 terminal based, some </a:t>
            </a:r>
            <a:r>
              <a:rPr lang="en-US" dirty="0" err="1"/>
              <a:t>gui</a:t>
            </a:r>
            <a:r>
              <a:rPr lang="en-US" dirty="0"/>
              <a:t> options (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VSCode</a:t>
            </a:r>
            <a:r>
              <a:rPr lang="en-US" dirty="0"/>
              <a:t>)</a:t>
            </a:r>
          </a:p>
          <a:p>
            <a:r>
              <a:rPr lang="en-US" dirty="0"/>
              <a:t>`git </a:t>
            </a:r>
            <a:r>
              <a:rPr lang="en-US" dirty="0" err="1"/>
              <a:t>init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Starts the git repository in the directory you’re currently in</a:t>
            </a:r>
          </a:p>
          <a:p>
            <a:r>
              <a:rPr lang="en-US" dirty="0"/>
              <a:t>`git add &lt;filename(s)&gt;`</a:t>
            </a:r>
          </a:p>
          <a:p>
            <a:pPr lvl="1"/>
            <a:r>
              <a:rPr lang="en-US" dirty="0"/>
              <a:t>`git add -a` to add all un-added files in directory</a:t>
            </a:r>
          </a:p>
          <a:p>
            <a:pPr lvl="1"/>
            <a:r>
              <a:rPr lang="en-US" dirty="0"/>
              <a:t>Need to do this to begin tracking changes in files</a:t>
            </a:r>
          </a:p>
          <a:p>
            <a:r>
              <a:rPr lang="en-US" dirty="0"/>
              <a:t>`git commit &lt;filename(s)&gt;`</a:t>
            </a:r>
          </a:p>
          <a:p>
            <a:pPr lvl="1"/>
            <a:r>
              <a:rPr lang="en-US" dirty="0"/>
              <a:t>`git commit -a` to commit</a:t>
            </a:r>
          </a:p>
          <a:p>
            <a:pPr lvl="1"/>
            <a:r>
              <a:rPr lang="en-US" dirty="0"/>
              <a:t>Will ask you for comments. If in vim, `</a:t>
            </a:r>
            <a:r>
              <a:rPr lang="en-US" dirty="0" err="1"/>
              <a:t>i</a:t>
            </a:r>
            <a:r>
              <a:rPr lang="en-US" dirty="0"/>
              <a:t>` to begin typing, `:x` to save and exit, `:q!` to cancel and exit</a:t>
            </a:r>
          </a:p>
        </p:txBody>
      </p:sp>
    </p:spTree>
    <p:extLst>
      <p:ext uri="{BB962C8B-B14F-4D97-AF65-F5344CB8AC3E}">
        <p14:creationId xmlns:p14="http://schemas.microsoft.com/office/powerpoint/2010/main" val="9029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F4B2-3394-D60C-101D-6686CA468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 (Remote interactions)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58825-03B8-A788-C76A-F9F06E502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`git push`</a:t>
            </a:r>
          </a:p>
          <a:p>
            <a:pPr lvl="1"/>
            <a:r>
              <a:rPr lang="en-US" dirty="0"/>
              <a:t>Will push all commits you’ve piled up</a:t>
            </a:r>
          </a:p>
          <a:p>
            <a:pPr lvl="1"/>
            <a:r>
              <a:rPr lang="en-US" dirty="0"/>
              <a:t>If the first time:</a:t>
            </a:r>
          </a:p>
          <a:p>
            <a:pPr lvl="1"/>
            <a:r>
              <a:rPr lang="en-US" dirty="0"/>
              <a:t>`git remote add origin &lt;server </a:t>
            </a:r>
            <a:r>
              <a:rPr lang="en-US" dirty="0" err="1"/>
              <a:t>url</a:t>
            </a:r>
            <a:r>
              <a:rPr lang="en-US" dirty="0"/>
              <a:t>&gt;`</a:t>
            </a:r>
          </a:p>
          <a:p>
            <a:pPr lvl="1"/>
            <a:r>
              <a:rPr lang="en-US" dirty="0"/>
              <a:t>`git push -u origin &lt;master/main&gt;`</a:t>
            </a:r>
          </a:p>
          <a:p>
            <a:r>
              <a:rPr lang="en-US" dirty="0"/>
              <a:t>`git pull`</a:t>
            </a:r>
          </a:p>
          <a:p>
            <a:pPr lvl="1"/>
            <a:r>
              <a:rPr lang="en-US" dirty="0"/>
              <a:t>Will pull from the repository and update your local repo</a:t>
            </a:r>
          </a:p>
          <a:p>
            <a:r>
              <a:rPr lang="en-US" dirty="0"/>
              <a:t>`git clone &lt;</a:t>
            </a:r>
            <a:r>
              <a:rPr lang="en-US" dirty="0" err="1"/>
              <a:t>url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Will do exactly that, clone the remote repo to your local folder</a:t>
            </a:r>
          </a:p>
        </p:txBody>
      </p:sp>
    </p:spTree>
    <p:extLst>
      <p:ext uri="{BB962C8B-B14F-4D97-AF65-F5344CB8AC3E}">
        <p14:creationId xmlns:p14="http://schemas.microsoft.com/office/powerpoint/2010/main" val="107387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4A376-C6D7-9827-020D-8FE12BC5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 (Branching)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CC744-A7F0-8303-3196-F4C042AF4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`git branch`</a:t>
            </a:r>
          </a:p>
          <a:p>
            <a:pPr lvl="1"/>
            <a:r>
              <a:rPr lang="en-US" dirty="0"/>
              <a:t>Lists all branches in repo</a:t>
            </a:r>
          </a:p>
          <a:p>
            <a:pPr lvl="1"/>
            <a:r>
              <a:rPr lang="en-US" dirty="0"/>
              <a:t>`git branch -a` to include all remote branches</a:t>
            </a:r>
          </a:p>
          <a:p>
            <a:r>
              <a:rPr lang="en-US" dirty="0"/>
              <a:t>`git branch &lt;</a:t>
            </a:r>
            <a:r>
              <a:rPr lang="en-US" dirty="0" err="1"/>
              <a:t>branchname</a:t>
            </a:r>
            <a:r>
              <a:rPr lang="en-US" dirty="0"/>
              <a:t>&gt;`</a:t>
            </a:r>
          </a:p>
          <a:p>
            <a:pPr lvl="1"/>
            <a:r>
              <a:rPr lang="en-US" dirty="0"/>
              <a:t>Creates a new branch, &lt;</a:t>
            </a:r>
            <a:r>
              <a:rPr lang="en-US" dirty="0" err="1"/>
              <a:t>branchname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DOES NOT CHECK IT OUT</a:t>
            </a:r>
          </a:p>
          <a:p>
            <a:pPr lvl="1"/>
            <a:r>
              <a:rPr lang="en-US" dirty="0"/>
              <a:t>`git checkout &lt;</a:t>
            </a:r>
            <a:r>
              <a:rPr lang="en-US" dirty="0" err="1"/>
              <a:t>branchname</a:t>
            </a:r>
            <a:r>
              <a:rPr lang="en-US" dirty="0"/>
              <a:t>&gt;`</a:t>
            </a:r>
          </a:p>
          <a:p>
            <a:r>
              <a:rPr lang="en-US" dirty="0"/>
              <a:t>`git push --set upstream origin &lt;</a:t>
            </a:r>
            <a:r>
              <a:rPr lang="en-US" dirty="0" err="1"/>
              <a:t>branchname</a:t>
            </a:r>
            <a:r>
              <a:rPr lang="en-US" dirty="0"/>
              <a:t>&gt;` if first time</a:t>
            </a:r>
          </a:p>
          <a:p>
            <a:r>
              <a:rPr lang="en-US" dirty="0"/>
              <a:t>`git fetch`</a:t>
            </a:r>
          </a:p>
          <a:p>
            <a:pPr lvl="1"/>
            <a:r>
              <a:rPr lang="en-US" dirty="0"/>
              <a:t>Acquires </a:t>
            </a:r>
            <a:r>
              <a:rPr lang="en-US"/>
              <a:t>remote branches</a:t>
            </a:r>
            <a:endParaRPr lang="en-US" dirty="0"/>
          </a:p>
          <a:p>
            <a:r>
              <a:rPr lang="en-US" dirty="0"/>
              <a:t>To delete `git branch -d &lt;</a:t>
            </a:r>
            <a:r>
              <a:rPr lang="en-US" dirty="0" err="1"/>
              <a:t>branchname</a:t>
            </a:r>
            <a:r>
              <a:rPr lang="en-US" dirty="0"/>
              <a:t>&gt;`</a:t>
            </a:r>
          </a:p>
          <a:p>
            <a:pPr lvl="1"/>
            <a:r>
              <a:rPr lang="en-US" dirty="0"/>
              <a:t>`git branch -D &lt;</a:t>
            </a:r>
            <a:r>
              <a:rPr lang="en-US" dirty="0" err="1"/>
              <a:t>branchname</a:t>
            </a:r>
            <a:r>
              <a:rPr lang="en-US" dirty="0"/>
              <a:t>&gt;` to delete a branch with unmerged changes</a:t>
            </a:r>
          </a:p>
        </p:txBody>
      </p:sp>
    </p:spTree>
    <p:extLst>
      <p:ext uri="{BB962C8B-B14F-4D97-AF65-F5344CB8AC3E}">
        <p14:creationId xmlns:p14="http://schemas.microsoft.com/office/powerpoint/2010/main" val="4210258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CE8E-1C77-E71D-62A5-A33073FD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 (Merging)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84DD3-A1BD-DCB9-F31B-A1C618EEA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287</Words>
  <Application>Microsoft Macintosh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Git Gud</vt:lpstr>
      <vt:lpstr>Git commands (local creation)</vt:lpstr>
      <vt:lpstr>Git commands (Remote interactions)</vt:lpstr>
      <vt:lpstr>Git commands (Branching)</vt:lpstr>
      <vt:lpstr>Git commands (Merging)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Gud</dc:title>
  <dc:creator>Stephen White</dc:creator>
  <cp:lastModifiedBy>Stephen White</cp:lastModifiedBy>
  <cp:revision>6</cp:revision>
  <dcterms:created xsi:type="dcterms:W3CDTF">2022-10-12T17:12:36Z</dcterms:created>
  <dcterms:modified xsi:type="dcterms:W3CDTF">2022-10-12T20:11:32Z</dcterms:modified>
</cp:coreProperties>
</file>