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6" r:id="rId3"/>
    <p:sldId id="257" r:id="rId4"/>
    <p:sldId id="259" r:id="rId5"/>
    <p:sldId id="258" r:id="rId6"/>
    <p:sldId id="262" r:id="rId7"/>
    <p:sldId id="260" r:id="rId8"/>
    <p:sldId id="261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D0A48-AD28-8E6A-C1F2-5DD6F80F5DAD}" v="49" dt="2020-05-24T17:15:40.784"/>
    <p1510:client id="{CFAB9846-0F4F-46FD-9D17-2B213701F32E}" v="842" dt="2020-05-24T14:40:20.158"/>
    <p1510:client id="{E25DF39F-B9E4-DD6C-DAD8-9FCC139984A9}" v="448" dt="2020-05-24T16:45:14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73557-57B4-4D6D-9262-35E53FF5A22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8AD16C-FE8F-4360-A8FE-9F9035BCA400}">
      <dgm:prSet/>
      <dgm:spPr/>
      <dgm:t>
        <a:bodyPr/>
        <a:lstStyle/>
        <a:p>
          <a:r>
            <a:rPr lang="en-US" dirty="0"/>
            <a:t>Assigned TA - </a:t>
          </a:r>
          <a:r>
            <a:rPr lang="en-US" dirty="0">
              <a:latin typeface="Garamond" panose="02020404030301010803"/>
            </a:rPr>
            <a:t> </a:t>
          </a:r>
          <a:endParaRPr lang="en-US" dirty="0"/>
        </a:p>
      </dgm:t>
    </dgm:pt>
    <dgm:pt modelId="{98B70D36-0B3A-4D56-B7F7-14B627A2675D}" type="parTrans" cxnId="{B41BAEDB-2721-42EB-8721-602C6B5E700D}">
      <dgm:prSet/>
      <dgm:spPr/>
      <dgm:t>
        <a:bodyPr/>
        <a:lstStyle/>
        <a:p>
          <a:endParaRPr lang="en-US"/>
        </a:p>
      </dgm:t>
    </dgm:pt>
    <dgm:pt modelId="{592BBCF6-7B86-4C6E-A0DA-937DF8FEC8C9}" type="sibTrans" cxnId="{B41BAEDB-2721-42EB-8721-602C6B5E700D}">
      <dgm:prSet/>
      <dgm:spPr/>
      <dgm:t>
        <a:bodyPr/>
        <a:lstStyle/>
        <a:p>
          <a:endParaRPr lang="en-US"/>
        </a:p>
      </dgm:t>
    </dgm:pt>
    <dgm:pt modelId="{E9EB0234-BD1C-4CA1-9794-51DDFA04E5AB}">
      <dgm:prSet/>
      <dgm:spPr/>
      <dgm:t>
        <a:bodyPr/>
        <a:lstStyle/>
        <a:p>
          <a:r>
            <a:rPr lang="en-US" dirty="0" err="1"/>
            <a:t>Honnesh</a:t>
          </a:r>
          <a:r>
            <a:rPr lang="en-US" dirty="0"/>
            <a:t> </a:t>
          </a:r>
          <a:r>
            <a:rPr lang="en-US" dirty="0" err="1"/>
            <a:t>Rohmetra</a:t>
          </a:r>
          <a:endParaRPr lang="en-US" dirty="0"/>
        </a:p>
      </dgm:t>
    </dgm:pt>
    <dgm:pt modelId="{207EB498-0BDE-4DA0-B9E5-47DDBAA2332C}" type="parTrans" cxnId="{46ED1A26-7E7C-44FA-92F8-C85570092111}">
      <dgm:prSet/>
      <dgm:spPr/>
      <dgm:t>
        <a:bodyPr/>
        <a:lstStyle/>
        <a:p>
          <a:endParaRPr lang="en-US"/>
        </a:p>
      </dgm:t>
    </dgm:pt>
    <dgm:pt modelId="{2257EAD8-2A96-4A83-A8FA-335A047AF346}" type="sibTrans" cxnId="{46ED1A26-7E7C-44FA-92F8-C85570092111}">
      <dgm:prSet/>
      <dgm:spPr/>
      <dgm:t>
        <a:bodyPr/>
        <a:lstStyle/>
        <a:p>
          <a:endParaRPr lang="en-US"/>
        </a:p>
      </dgm:t>
    </dgm:pt>
    <dgm:pt modelId="{BDF9A1AB-52AA-4294-BE32-78380F88844B}">
      <dgm:prSet/>
      <dgm:spPr/>
      <dgm:t>
        <a:bodyPr/>
        <a:lstStyle/>
        <a:p>
          <a:pPr rtl="0"/>
          <a:r>
            <a:rPr lang="en-US" dirty="0"/>
            <a:t>Group Members –</a:t>
          </a:r>
          <a:r>
            <a:rPr lang="en-US" dirty="0">
              <a:latin typeface="Garamond" panose="02020404030301010803"/>
            </a:rPr>
            <a:t> </a:t>
          </a:r>
          <a:endParaRPr lang="en-US" dirty="0"/>
        </a:p>
      </dgm:t>
    </dgm:pt>
    <dgm:pt modelId="{CC034EE3-D777-4FC5-AD23-2F4FF8CBE7A0}" type="parTrans" cxnId="{D20285F6-C593-472D-A379-0B50F38F6AA6}">
      <dgm:prSet/>
      <dgm:spPr/>
      <dgm:t>
        <a:bodyPr/>
        <a:lstStyle/>
        <a:p>
          <a:endParaRPr lang="en-US"/>
        </a:p>
      </dgm:t>
    </dgm:pt>
    <dgm:pt modelId="{832FB449-2099-4B17-A7B9-33D1A9E60F43}" type="sibTrans" cxnId="{D20285F6-C593-472D-A379-0B50F38F6AA6}">
      <dgm:prSet/>
      <dgm:spPr/>
      <dgm:t>
        <a:bodyPr/>
        <a:lstStyle/>
        <a:p>
          <a:endParaRPr lang="en-US"/>
        </a:p>
      </dgm:t>
    </dgm:pt>
    <dgm:pt modelId="{000E6FCD-F37A-40BA-89EF-602F72D6CE6B}">
      <dgm:prSet/>
      <dgm:spPr/>
      <dgm:t>
        <a:bodyPr/>
        <a:lstStyle/>
        <a:p>
          <a:r>
            <a:rPr lang="en-US" dirty="0"/>
            <a:t>Sanjeev Singla I.D. - 2017A8PS0152P</a:t>
          </a:r>
        </a:p>
      </dgm:t>
    </dgm:pt>
    <dgm:pt modelId="{AD24421C-686A-4CB2-95F0-40695EDF3878}" type="parTrans" cxnId="{0625ACD8-CE33-4D5C-9AD5-2C9965B48443}">
      <dgm:prSet/>
      <dgm:spPr/>
      <dgm:t>
        <a:bodyPr/>
        <a:lstStyle/>
        <a:p>
          <a:endParaRPr lang="en-US"/>
        </a:p>
      </dgm:t>
    </dgm:pt>
    <dgm:pt modelId="{591B4576-B581-48F0-ABA4-3F6E4904945F}" type="sibTrans" cxnId="{0625ACD8-CE33-4D5C-9AD5-2C9965B48443}">
      <dgm:prSet/>
      <dgm:spPr/>
      <dgm:t>
        <a:bodyPr/>
        <a:lstStyle/>
        <a:p>
          <a:endParaRPr lang="en-US"/>
        </a:p>
      </dgm:t>
    </dgm:pt>
    <dgm:pt modelId="{880C3055-1AE8-4A84-BA0B-61245310C3FB}">
      <dgm:prSet/>
      <dgm:spPr/>
      <dgm:t>
        <a:bodyPr/>
        <a:lstStyle/>
        <a:p>
          <a:r>
            <a:rPr lang="en-US" dirty="0"/>
            <a:t>Swastik Mohanty I.D. - 2017A8PS0282P</a:t>
          </a:r>
        </a:p>
      </dgm:t>
    </dgm:pt>
    <dgm:pt modelId="{96F072F0-0A7E-42E7-87E1-608BC099BE45}" type="parTrans" cxnId="{E6A9BC0B-CD2C-4648-8D8B-44B80D6CF165}">
      <dgm:prSet/>
      <dgm:spPr/>
      <dgm:t>
        <a:bodyPr/>
        <a:lstStyle/>
        <a:p>
          <a:endParaRPr lang="en-US"/>
        </a:p>
      </dgm:t>
    </dgm:pt>
    <dgm:pt modelId="{419C786F-A6AF-4E03-8562-1DCEF98C8D6F}" type="sibTrans" cxnId="{E6A9BC0B-CD2C-4648-8D8B-44B80D6CF165}">
      <dgm:prSet/>
      <dgm:spPr/>
      <dgm:t>
        <a:bodyPr/>
        <a:lstStyle/>
        <a:p>
          <a:endParaRPr lang="en-US"/>
        </a:p>
      </dgm:t>
    </dgm:pt>
    <dgm:pt modelId="{DFFB8C67-A988-4F89-B008-2FB0DBF744F5}">
      <dgm:prSet/>
      <dgm:spPr/>
      <dgm:t>
        <a:bodyPr/>
        <a:lstStyle/>
        <a:p>
          <a:pPr rtl="0"/>
          <a:r>
            <a:rPr lang="en-US" dirty="0"/>
            <a:t>Paper I.D. - </a:t>
          </a:r>
          <a:endParaRPr lang="en-US" dirty="0">
            <a:latin typeface="Garamond" panose="02020404030301010803"/>
          </a:endParaRPr>
        </a:p>
      </dgm:t>
    </dgm:pt>
    <dgm:pt modelId="{A53964F1-C825-418B-8989-CA114096D92E}" type="parTrans" cxnId="{87D12FB5-7B68-4B00-8360-5DC5AC51FAC6}">
      <dgm:prSet/>
      <dgm:spPr/>
      <dgm:t>
        <a:bodyPr/>
        <a:lstStyle/>
        <a:p>
          <a:endParaRPr lang="en-US"/>
        </a:p>
      </dgm:t>
    </dgm:pt>
    <dgm:pt modelId="{BA4EE5E8-CAB9-4A30-91C4-59546AAA097E}" type="sibTrans" cxnId="{87D12FB5-7B68-4B00-8360-5DC5AC51FAC6}">
      <dgm:prSet/>
      <dgm:spPr/>
      <dgm:t>
        <a:bodyPr/>
        <a:lstStyle/>
        <a:p>
          <a:endParaRPr lang="en-US"/>
        </a:p>
      </dgm:t>
    </dgm:pt>
    <dgm:pt modelId="{2F6BE345-826F-4012-8097-AB108C274F4F}">
      <dgm:prSet/>
      <dgm:spPr/>
      <dgm:t>
        <a:bodyPr/>
        <a:lstStyle/>
        <a:p>
          <a:r>
            <a:rPr lang="en-US" dirty="0"/>
            <a:t>CATEGORIES</a:t>
          </a:r>
        </a:p>
      </dgm:t>
    </dgm:pt>
    <dgm:pt modelId="{2459E9BA-EDFA-4CE2-811D-F277CD8A43C2}" type="parTrans" cxnId="{0C47B275-FD90-4083-B05A-FCC07B03BB20}">
      <dgm:prSet/>
      <dgm:spPr/>
      <dgm:t>
        <a:bodyPr/>
        <a:lstStyle/>
        <a:p>
          <a:endParaRPr lang="en-US"/>
        </a:p>
      </dgm:t>
    </dgm:pt>
    <dgm:pt modelId="{51CFFC4C-C879-4580-B5FE-03A69426DE51}" type="sibTrans" cxnId="{0C47B275-FD90-4083-B05A-FCC07B03BB20}">
      <dgm:prSet/>
      <dgm:spPr/>
      <dgm:t>
        <a:bodyPr/>
        <a:lstStyle/>
        <a:p>
          <a:endParaRPr lang="en-US"/>
        </a:p>
      </dgm:t>
    </dgm:pt>
    <dgm:pt modelId="{A5EDA184-2B2C-4A05-899F-EEA5C4AD3E46}">
      <dgm:prSet/>
      <dgm:spPr/>
      <dgm:t>
        <a:bodyPr/>
        <a:lstStyle/>
        <a:p>
          <a:r>
            <a:rPr lang="en-US" dirty="0"/>
            <a:t>CNN</a:t>
          </a:r>
        </a:p>
      </dgm:t>
    </dgm:pt>
    <dgm:pt modelId="{2796F6EB-18C4-4453-818B-0A69FECD94F0}" type="parTrans" cxnId="{248DF107-9F77-4AAC-80B3-A3CC9DAB7D03}">
      <dgm:prSet/>
      <dgm:spPr/>
      <dgm:t>
        <a:bodyPr/>
        <a:lstStyle/>
        <a:p>
          <a:endParaRPr lang="en-US"/>
        </a:p>
      </dgm:t>
    </dgm:pt>
    <dgm:pt modelId="{26DE9554-A2B6-4D73-9A85-34EA1D345594}" type="sibTrans" cxnId="{248DF107-9F77-4AAC-80B3-A3CC9DAB7D03}">
      <dgm:prSet/>
      <dgm:spPr/>
      <dgm:t>
        <a:bodyPr/>
        <a:lstStyle/>
        <a:p>
          <a:endParaRPr lang="en-US"/>
        </a:p>
      </dgm:t>
    </dgm:pt>
    <dgm:pt modelId="{D4F58324-D2EC-42AB-9462-1C5A9D62E0AB}">
      <dgm:prSet/>
      <dgm:spPr/>
      <dgm:t>
        <a:bodyPr/>
        <a:lstStyle/>
        <a:p>
          <a:r>
            <a:rPr lang="en-US" dirty="0"/>
            <a:t>Semantic Segmentation</a:t>
          </a:r>
        </a:p>
      </dgm:t>
    </dgm:pt>
    <dgm:pt modelId="{65F53339-B3E3-43D5-868F-0FF3772A4596}" type="parTrans" cxnId="{A8A881FE-78B8-4530-BE89-61856CF9B40C}">
      <dgm:prSet/>
      <dgm:spPr/>
      <dgm:t>
        <a:bodyPr/>
        <a:lstStyle/>
        <a:p>
          <a:endParaRPr lang="en-US"/>
        </a:p>
      </dgm:t>
    </dgm:pt>
    <dgm:pt modelId="{81AE5F16-2973-42F2-844E-38230887E162}" type="sibTrans" cxnId="{A8A881FE-78B8-4530-BE89-61856CF9B40C}">
      <dgm:prSet/>
      <dgm:spPr/>
      <dgm:t>
        <a:bodyPr/>
        <a:lstStyle/>
        <a:p>
          <a:endParaRPr lang="en-US"/>
        </a:p>
      </dgm:t>
    </dgm:pt>
    <dgm:pt modelId="{FE3EC140-BF8C-4CAF-82B2-EC0B20F9E223}">
      <dgm:prSet/>
      <dgm:spPr/>
      <dgm:t>
        <a:bodyPr/>
        <a:lstStyle/>
        <a:p>
          <a:r>
            <a:rPr lang="en-US" dirty="0"/>
            <a:t>Encoder-Decoder</a:t>
          </a:r>
        </a:p>
      </dgm:t>
    </dgm:pt>
    <dgm:pt modelId="{A82E5D7E-8993-405D-A1BC-4565AF8708F0}" type="parTrans" cxnId="{A5FE203D-CA95-43EF-A4B5-370EF9FA0048}">
      <dgm:prSet/>
      <dgm:spPr/>
      <dgm:t>
        <a:bodyPr/>
        <a:lstStyle/>
        <a:p>
          <a:endParaRPr lang="en-US"/>
        </a:p>
      </dgm:t>
    </dgm:pt>
    <dgm:pt modelId="{5577F7F8-C0A1-41A0-91D8-FEFFB5FE2F13}" type="sibTrans" cxnId="{A5FE203D-CA95-43EF-A4B5-370EF9FA0048}">
      <dgm:prSet/>
      <dgm:spPr/>
      <dgm:t>
        <a:bodyPr/>
        <a:lstStyle/>
        <a:p>
          <a:endParaRPr lang="en-US"/>
        </a:p>
      </dgm:t>
    </dgm:pt>
    <dgm:pt modelId="{AD7057BD-5AC2-49C5-8F67-02B6E02E8B2F}">
      <dgm:prSet phldr="0"/>
      <dgm:spPr/>
      <dgm:t>
        <a:bodyPr/>
        <a:lstStyle/>
        <a:p>
          <a:r>
            <a:rPr lang="en-US" dirty="0"/>
            <a:t>71</a:t>
          </a:r>
        </a:p>
      </dgm:t>
    </dgm:pt>
    <dgm:pt modelId="{EED32C9C-CAE3-4EA4-906A-92B1AECF7370}" type="parTrans" cxnId="{4A8C02E6-E1F9-4235-B766-9B2CA4377567}">
      <dgm:prSet/>
      <dgm:spPr/>
    </dgm:pt>
    <dgm:pt modelId="{B029BAE2-3E91-492E-8F1C-752BADB61A57}" type="sibTrans" cxnId="{4A8C02E6-E1F9-4235-B766-9B2CA4377567}">
      <dgm:prSet/>
      <dgm:spPr/>
    </dgm:pt>
    <dgm:pt modelId="{9994AB5D-DC8F-4B0D-8B5D-70718A7BEFAE}">
      <dgm:prSet phldr="0"/>
      <dgm:spPr/>
      <dgm:t>
        <a:bodyPr/>
        <a:lstStyle/>
        <a:p>
          <a:pPr rtl="0"/>
          <a:r>
            <a:rPr lang="en-US" dirty="0">
              <a:latin typeface="Garamond" panose="02020404030301010803"/>
            </a:rPr>
            <a:t> </a:t>
          </a:r>
          <a:r>
            <a:rPr lang="en-US" b="0" i="0" u="none" strike="noStrike" cap="none" baseline="0" noProof="0" dirty="0">
              <a:latin typeface="Garamond"/>
            </a:rPr>
            <a:t>Course Instructors</a:t>
          </a:r>
          <a:endParaRPr lang="en-US" dirty="0">
            <a:latin typeface="Garamond" panose="02020404030301010803"/>
          </a:endParaRPr>
        </a:p>
      </dgm:t>
    </dgm:pt>
    <dgm:pt modelId="{D902C4E0-0F3B-41DA-9466-B05C032973BE}" type="parTrans" cxnId="{C6A62427-4F32-4CF8-905A-5A98DE7C62C7}">
      <dgm:prSet/>
      <dgm:spPr/>
    </dgm:pt>
    <dgm:pt modelId="{5C2CD7A8-1C62-4EEC-BB40-92B00936338D}" type="sibTrans" cxnId="{C6A62427-4F32-4CF8-905A-5A98DE7C62C7}">
      <dgm:prSet/>
      <dgm:spPr/>
    </dgm:pt>
    <dgm:pt modelId="{54A94439-17FF-48D3-B7F7-7B6297B103C4}">
      <dgm:prSet phldr="0"/>
      <dgm:spPr/>
      <dgm:t>
        <a:bodyPr/>
        <a:lstStyle/>
        <a:p>
          <a:r>
            <a:rPr lang="en-US" dirty="0">
              <a:latin typeface="Garamond" panose="02020404030301010803"/>
            </a:rPr>
            <a:t>Prof. Surekha Bhanot</a:t>
          </a:r>
          <a:endParaRPr lang="en-US" dirty="0"/>
        </a:p>
      </dgm:t>
    </dgm:pt>
    <dgm:pt modelId="{2CD2C456-1514-4EB3-BD01-12C2AA162F4E}" type="parTrans" cxnId="{43266B4C-4EF0-45D2-BAF8-7FFC55654576}">
      <dgm:prSet/>
      <dgm:spPr/>
    </dgm:pt>
    <dgm:pt modelId="{D5D1CA28-9DCC-4629-AAE3-3DCDC799FAB3}" type="sibTrans" cxnId="{43266B4C-4EF0-45D2-BAF8-7FFC55654576}">
      <dgm:prSet/>
      <dgm:spPr/>
    </dgm:pt>
    <dgm:pt modelId="{2FFA9FEC-3238-4659-A5F9-62C55CF171C4}">
      <dgm:prSet phldr="0"/>
      <dgm:spPr/>
      <dgm:t>
        <a:bodyPr/>
        <a:lstStyle/>
        <a:p>
          <a:pPr rtl="0"/>
          <a:r>
            <a:rPr lang="en-US" dirty="0">
              <a:latin typeface="Garamond" panose="02020404030301010803"/>
            </a:rPr>
            <a:t>Prof. Bijoy</a:t>
          </a:r>
          <a:r>
            <a:rPr lang="en-US" dirty="0"/>
            <a:t> Krishna Mukherjee</a:t>
          </a:r>
          <a:endParaRPr lang="en-US" dirty="0">
            <a:latin typeface="Garamond" panose="02020404030301010803"/>
          </a:endParaRPr>
        </a:p>
      </dgm:t>
    </dgm:pt>
    <dgm:pt modelId="{4E4BAFEA-4928-415D-AFEB-C3E815BFDE77}" type="parTrans" cxnId="{31E76154-1EA4-4EC2-A457-9B8C4EF93B5F}">
      <dgm:prSet/>
      <dgm:spPr/>
    </dgm:pt>
    <dgm:pt modelId="{A11068C6-0D26-4963-8266-8C5750A89325}" type="sibTrans" cxnId="{31E76154-1EA4-4EC2-A457-9B8C4EF93B5F}">
      <dgm:prSet/>
      <dgm:spPr/>
    </dgm:pt>
    <dgm:pt modelId="{341FF16B-D3AB-40F9-854F-F5F96026DC09}" type="pres">
      <dgm:prSet presAssocID="{66573557-57B4-4D6D-9262-35E53FF5A22F}" presName="linear" presStyleCnt="0">
        <dgm:presLayoutVars>
          <dgm:animLvl val="lvl"/>
          <dgm:resizeHandles val="exact"/>
        </dgm:presLayoutVars>
      </dgm:prSet>
      <dgm:spPr/>
    </dgm:pt>
    <dgm:pt modelId="{295F2A7E-3A8B-4409-92E0-511A26F1282A}" type="pres">
      <dgm:prSet presAssocID="{9994AB5D-DC8F-4B0D-8B5D-70718A7BEFA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7D89795-8518-43F9-8A16-2BD1FBEF4858}" type="pres">
      <dgm:prSet presAssocID="{9994AB5D-DC8F-4B0D-8B5D-70718A7BEFAE}" presName="childText" presStyleLbl="revTx" presStyleIdx="0" presStyleCnt="5">
        <dgm:presLayoutVars>
          <dgm:bulletEnabled val="1"/>
        </dgm:presLayoutVars>
      </dgm:prSet>
      <dgm:spPr/>
    </dgm:pt>
    <dgm:pt modelId="{03FFAF4B-A8A4-4FE3-A97F-06E0FEEF2849}" type="pres">
      <dgm:prSet presAssocID="{7C8AD16C-FE8F-4360-A8FE-9F9035BCA4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4E3A1C7-8E1F-4047-ACF5-907F5093C249}" type="pres">
      <dgm:prSet presAssocID="{7C8AD16C-FE8F-4360-A8FE-9F9035BCA400}" presName="childText" presStyleLbl="revTx" presStyleIdx="1" presStyleCnt="5">
        <dgm:presLayoutVars>
          <dgm:bulletEnabled val="1"/>
        </dgm:presLayoutVars>
      </dgm:prSet>
      <dgm:spPr/>
    </dgm:pt>
    <dgm:pt modelId="{F750CE12-E9C7-4CB0-9848-F5C64970A813}" type="pres">
      <dgm:prSet presAssocID="{BDF9A1AB-52AA-4294-BE32-78380F88844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B2D86F2-CEA1-4276-ABDD-DC74E2555D20}" type="pres">
      <dgm:prSet presAssocID="{BDF9A1AB-52AA-4294-BE32-78380F88844B}" presName="childText" presStyleLbl="revTx" presStyleIdx="2" presStyleCnt="5">
        <dgm:presLayoutVars>
          <dgm:bulletEnabled val="1"/>
        </dgm:presLayoutVars>
      </dgm:prSet>
      <dgm:spPr/>
    </dgm:pt>
    <dgm:pt modelId="{6F9EF7BF-A677-4560-8A34-D971CCBD2714}" type="pres">
      <dgm:prSet presAssocID="{DFFB8C67-A988-4F89-B008-2FB0DBF744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83E473F-2BC8-4B3B-A206-F4B6FD6AD84E}" type="pres">
      <dgm:prSet presAssocID="{DFFB8C67-A988-4F89-B008-2FB0DBF744F5}" presName="childText" presStyleLbl="revTx" presStyleIdx="3" presStyleCnt="5">
        <dgm:presLayoutVars>
          <dgm:bulletEnabled val="1"/>
        </dgm:presLayoutVars>
      </dgm:prSet>
      <dgm:spPr/>
    </dgm:pt>
    <dgm:pt modelId="{F4855D18-64F8-4DFF-87F5-978CA5A46567}" type="pres">
      <dgm:prSet presAssocID="{2F6BE345-826F-4012-8097-AB108C274F4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4C382FD-AF94-4F28-9C18-BA98E6E102E1}" type="pres">
      <dgm:prSet presAssocID="{2F6BE345-826F-4012-8097-AB108C274F4F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248DF107-9F77-4AAC-80B3-A3CC9DAB7D03}" srcId="{2F6BE345-826F-4012-8097-AB108C274F4F}" destId="{A5EDA184-2B2C-4A05-899F-EEA5C4AD3E46}" srcOrd="0" destOrd="0" parTransId="{2796F6EB-18C4-4453-818B-0A69FECD94F0}" sibTransId="{26DE9554-A2B6-4D73-9A85-34EA1D345594}"/>
    <dgm:cxn modelId="{627A8009-7945-4C08-ABD8-D46EBC0E92EA}" type="presOf" srcId="{7C8AD16C-FE8F-4360-A8FE-9F9035BCA400}" destId="{03FFAF4B-A8A4-4FE3-A97F-06E0FEEF2849}" srcOrd="0" destOrd="0" presId="urn:microsoft.com/office/officeart/2005/8/layout/vList2"/>
    <dgm:cxn modelId="{E6A9BC0B-CD2C-4648-8D8B-44B80D6CF165}" srcId="{BDF9A1AB-52AA-4294-BE32-78380F88844B}" destId="{880C3055-1AE8-4A84-BA0B-61245310C3FB}" srcOrd="1" destOrd="0" parTransId="{96F072F0-0A7E-42E7-87E1-608BC099BE45}" sibTransId="{419C786F-A6AF-4E03-8562-1DCEF98C8D6F}"/>
    <dgm:cxn modelId="{B8DC1A10-6632-4037-984D-7CC331B0834F}" type="presOf" srcId="{54A94439-17FF-48D3-B7F7-7B6297B103C4}" destId="{67D89795-8518-43F9-8A16-2BD1FBEF4858}" srcOrd="0" destOrd="1" presId="urn:microsoft.com/office/officeart/2005/8/layout/vList2"/>
    <dgm:cxn modelId="{46ED1A26-7E7C-44FA-92F8-C85570092111}" srcId="{7C8AD16C-FE8F-4360-A8FE-9F9035BCA400}" destId="{E9EB0234-BD1C-4CA1-9794-51DDFA04E5AB}" srcOrd="0" destOrd="0" parTransId="{207EB498-0BDE-4DA0-B9E5-47DDBAA2332C}" sibTransId="{2257EAD8-2A96-4A83-A8FA-335A047AF346}"/>
    <dgm:cxn modelId="{C6A62427-4F32-4CF8-905A-5A98DE7C62C7}" srcId="{66573557-57B4-4D6D-9262-35E53FF5A22F}" destId="{9994AB5D-DC8F-4B0D-8B5D-70718A7BEFAE}" srcOrd="0" destOrd="0" parTransId="{D902C4E0-0F3B-41DA-9466-B05C032973BE}" sibTransId="{5C2CD7A8-1C62-4EEC-BB40-92B00936338D}"/>
    <dgm:cxn modelId="{A5FE203D-CA95-43EF-A4B5-370EF9FA0048}" srcId="{2F6BE345-826F-4012-8097-AB108C274F4F}" destId="{FE3EC140-BF8C-4CAF-82B2-EC0B20F9E223}" srcOrd="2" destOrd="0" parTransId="{A82E5D7E-8993-405D-A1BC-4565AF8708F0}" sibTransId="{5577F7F8-C0A1-41A0-91D8-FEFFB5FE2F13}"/>
    <dgm:cxn modelId="{5E6E8344-5AED-4F57-90DF-46EFC09DA4E6}" type="presOf" srcId="{2F6BE345-826F-4012-8097-AB108C274F4F}" destId="{F4855D18-64F8-4DFF-87F5-978CA5A46567}" srcOrd="0" destOrd="0" presId="urn:microsoft.com/office/officeart/2005/8/layout/vList2"/>
    <dgm:cxn modelId="{43266B4C-4EF0-45D2-BAF8-7FFC55654576}" srcId="{9994AB5D-DC8F-4B0D-8B5D-70718A7BEFAE}" destId="{54A94439-17FF-48D3-B7F7-7B6297B103C4}" srcOrd="1" destOrd="0" parTransId="{2CD2C456-1514-4EB3-BD01-12C2AA162F4E}" sibTransId="{D5D1CA28-9DCC-4629-AAE3-3DCDC799FAB3}"/>
    <dgm:cxn modelId="{31E76154-1EA4-4EC2-A457-9B8C4EF93B5F}" srcId="{9994AB5D-DC8F-4B0D-8B5D-70718A7BEFAE}" destId="{2FFA9FEC-3238-4659-A5F9-62C55CF171C4}" srcOrd="0" destOrd="0" parTransId="{4E4BAFEA-4928-415D-AFEB-C3E815BFDE77}" sibTransId="{A11068C6-0D26-4963-8266-8C5750A89325}"/>
    <dgm:cxn modelId="{0C47B275-FD90-4083-B05A-FCC07B03BB20}" srcId="{66573557-57B4-4D6D-9262-35E53FF5A22F}" destId="{2F6BE345-826F-4012-8097-AB108C274F4F}" srcOrd="4" destOrd="0" parTransId="{2459E9BA-EDFA-4CE2-811D-F277CD8A43C2}" sibTransId="{51CFFC4C-C879-4580-B5FE-03A69426DE51}"/>
    <dgm:cxn modelId="{CF453679-D39F-45B9-8954-E427E5DED2B1}" type="presOf" srcId="{E9EB0234-BD1C-4CA1-9794-51DDFA04E5AB}" destId="{54E3A1C7-8E1F-4047-ACF5-907F5093C249}" srcOrd="0" destOrd="0" presId="urn:microsoft.com/office/officeart/2005/8/layout/vList2"/>
    <dgm:cxn modelId="{DD67C479-4B6A-4820-953A-75FC515AABAA}" type="presOf" srcId="{9994AB5D-DC8F-4B0D-8B5D-70718A7BEFAE}" destId="{295F2A7E-3A8B-4409-92E0-511A26F1282A}" srcOrd="0" destOrd="0" presId="urn:microsoft.com/office/officeart/2005/8/layout/vList2"/>
    <dgm:cxn modelId="{E60BBA7C-DA2F-4D11-B953-48B27B9AEE54}" type="presOf" srcId="{2FFA9FEC-3238-4659-A5F9-62C55CF171C4}" destId="{67D89795-8518-43F9-8A16-2BD1FBEF4858}" srcOrd="0" destOrd="0" presId="urn:microsoft.com/office/officeart/2005/8/layout/vList2"/>
    <dgm:cxn modelId="{97070F9F-4007-43BC-98BA-6A6F756856E0}" type="presOf" srcId="{AD7057BD-5AC2-49C5-8F67-02B6E02E8B2F}" destId="{F83E473F-2BC8-4B3B-A206-F4B6FD6AD84E}" srcOrd="0" destOrd="0" presId="urn:microsoft.com/office/officeart/2005/8/layout/vList2"/>
    <dgm:cxn modelId="{8ECE94B0-C0E4-444A-904F-93A1C285FA0B}" type="presOf" srcId="{BDF9A1AB-52AA-4294-BE32-78380F88844B}" destId="{F750CE12-E9C7-4CB0-9848-F5C64970A813}" srcOrd="0" destOrd="0" presId="urn:microsoft.com/office/officeart/2005/8/layout/vList2"/>
    <dgm:cxn modelId="{29AFB5B2-B15F-4EC5-8D4A-9C5079146D0F}" type="presOf" srcId="{D4F58324-D2EC-42AB-9462-1C5A9D62E0AB}" destId="{74C382FD-AF94-4F28-9C18-BA98E6E102E1}" srcOrd="0" destOrd="1" presId="urn:microsoft.com/office/officeart/2005/8/layout/vList2"/>
    <dgm:cxn modelId="{87D12FB5-7B68-4B00-8360-5DC5AC51FAC6}" srcId="{66573557-57B4-4D6D-9262-35E53FF5A22F}" destId="{DFFB8C67-A988-4F89-B008-2FB0DBF744F5}" srcOrd="3" destOrd="0" parTransId="{A53964F1-C825-418B-8989-CA114096D92E}" sibTransId="{BA4EE5E8-CAB9-4A30-91C4-59546AAA097E}"/>
    <dgm:cxn modelId="{160582BD-1B58-4EA9-A25D-8BFA64F20948}" type="presOf" srcId="{880C3055-1AE8-4A84-BA0B-61245310C3FB}" destId="{2B2D86F2-CEA1-4276-ABDD-DC74E2555D20}" srcOrd="0" destOrd="1" presId="urn:microsoft.com/office/officeart/2005/8/layout/vList2"/>
    <dgm:cxn modelId="{0625ACD8-CE33-4D5C-9AD5-2C9965B48443}" srcId="{BDF9A1AB-52AA-4294-BE32-78380F88844B}" destId="{000E6FCD-F37A-40BA-89EF-602F72D6CE6B}" srcOrd="0" destOrd="0" parTransId="{AD24421C-686A-4CB2-95F0-40695EDF3878}" sibTransId="{591B4576-B581-48F0-ABA4-3F6E4904945F}"/>
    <dgm:cxn modelId="{536945DA-52BD-4528-91C3-29FAE90E48A0}" type="presOf" srcId="{FE3EC140-BF8C-4CAF-82B2-EC0B20F9E223}" destId="{74C382FD-AF94-4F28-9C18-BA98E6E102E1}" srcOrd="0" destOrd="2" presId="urn:microsoft.com/office/officeart/2005/8/layout/vList2"/>
    <dgm:cxn modelId="{B41BAEDB-2721-42EB-8721-602C6B5E700D}" srcId="{66573557-57B4-4D6D-9262-35E53FF5A22F}" destId="{7C8AD16C-FE8F-4360-A8FE-9F9035BCA400}" srcOrd="1" destOrd="0" parTransId="{98B70D36-0B3A-4D56-B7F7-14B627A2675D}" sibTransId="{592BBCF6-7B86-4C6E-A0DA-937DF8FEC8C9}"/>
    <dgm:cxn modelId="{B76382DE-8C56-4779-9CA4-898BFB9A950F}" type="presOf" srcId="{66573557-57B4-4D6D-9262-35E53FF5A22F}" destId="{341FF16B-D3AB-40F9-854F-F5F96026DC09}" srcOrd="0" destOrd="0" presId="urn:microsoft.com/office/officeart/2005/8/layout/vList2"/>
    <dgm:cxn modelId="{54E7F4E4-96A5-48F6-BC0E-6EDFAC22DC35}" type="presOf" srcId="{000E6FCD-F37A-40BA-89EF-602F72D6CE6B}" destId="{2B2D86F2-CEA1-4276-ABDD-DC74E2555D20}" srcOrd="0" destOrd="0" presId="urn:microsoft.com/office/officeart/2005/8/layout/vList2"/>
    <dgm:cxn modelId="{4A8C02E6-E1F9-4235-B766-9B2CA4377567}" srcId="{DFFB8C67-A988-4F89-B008-2FB0DBF744F5}" destId="{AD7057BD-5AC2-49C5-8F67-02B6E02E8B2F}" srcOrd="0" destOrd="0" parTransId="{EED32C9C-CAE3-4EA4-906A-92B1AECF7370}" sibTransId="{B029BAE2-3E91-492E-8F1C-752BADB61A57}"/>
    <dgm:cxn modelId="{883DACF2-8A07-4B0E-AF70-A153FE631C9C}" type="presOf" srcId="{DFFB8C67-A988-4F89-B008-2FB0DBF744F5}" destId="{6F9EF7BF-A677-4560-8A34-D971CCBD2714}" srcOrd="0" destOrd="0" presId="urn:microsoft.com/office/officeart/2005/8/layout/vList2"/>
    <dgm:cxn modelId="{D20285F6-C593-472D-A379-0B50F38F6AA6}" srcId="{66573557-57B4-4D6D-9262-35E53FF5A22F}" destId="{BDF9A1AB-52AA-4294-BE32-78380F88844B}" srcOrd="2" destOrd="0" parTransId="{CC034EE3-D777-4FC5-AD23-2F4FF8CBE7A0}" sibTransId="{832FB449-2099-4B17-A7B9-33D1A9E60F43}"/>
    <dgm:cxn modelId="{C580BDFD-AB0A-4F5C-ACAA-15C3EA359E8B}" type="presOf" srcId="{A5EDA184-2B2C-4A05-899F-EEA5C4AD3E46}" destId="{74C382FD-AF94-4F28-9C18-BA98E6E102E1}" srcOrd="0" destOrd="0" presId="urn:microsoft.com/office/officeart/2005/8/layout/vList2"/>
    <dgm:cxn modelId="{A8A881FE-78B8-4530-BE89-61856CF9B40C}" srcId="{2F6BE345-826F-4012-8097-AB108C274F4F}" destId="{D4F58324-D2EC-42AB-9462-1C5A9D62E0AB}" srcOrd="1" destOrd="0" parTransId="{65F53339-B3E3-43D5-868F-0FF3772A4596}" sibTransId="{81AE5F16-2973-42F2-844E-38230887E162}"/>
    <dgm:cxn modelId="{5C24AA7F-9C01-4E13-9551-870EC751CAE2}" type="presParOf" srcId="{341FF16B-D3AB-40F9-854F-F5F96026DC09}" destId="{295F2A7E-3A8B-4409-92E0-511A26F1282A}" srcOrd="0" destOrd="0" presId="urn:microsoft.com/office/officeart/2005/8/layout/vList2"/>
    <dgm:cxn modelId="{D6B23332-4320-42D7-9305-FF6B504F9099}" type="presParOf" srcId="{341FF16B-D3AB-40F9-854F-F5F96026DC09}" destId="{67D89795-8518-43F9-8A16-2BD1FBEF4858}" srcOrd="1" destOrd="0" presId="urn:microsoft.com/office/officeart/2005/8/layout/vList2"/>
    <dgm:cxn modelId="{DD7F5613-48C1-4CFC-A03B-B2EF2BCF2ED2}" type="presParOf" srcId="{341FF16B-D3AB-40F9-854F-F5F96026DC09}" destId="{03FFAF4B-A8A4-4FE3-A97F-06E0FEEF2849}" srcOrd="2" destOrd="0" presId="urn:microsoft.com/office/officeart/2005/8/layout/vList2"/>
    <dgm:cxn modelId="{B4F7EDF4-BAAC-4568-A946-36F4EE5E512C}" type="presParOf" srcId="{341FF16B-D3AB-40F9-854F-F5F96026DC09}" destId="{54E3A1C7-8E1F-4047-ACF5-907F5093C249}" srcOrd="3" destOrd="0" presId="urn:microsoft.com/office/officeart/2005/8/layout/vList2"/>
    <dgm:cxn modelId="{A305EA9B-0759-4CD8-9CE6-AA32B4192461}" type="presParOf" srcId="{341FF16B-D3AB-40F9-854F-F5F96026DC09}" destId="{F750CE12-E9C7-4CB0-9848-F5C64970A813}" srcOrd="4" destOrd="0" presId="urn:microsoft.com/office/officeart/2005/8/layout/vList2"/>
    <dgm:cxn modelId="{DE1B0FC8-997B-469C-BC96-D6AD33F304D9}" type="presParOf" srcId="{341FF16B-D3AB-40F9-854F-F5F96026DC09}" destId="{2B2D86F2-CEA1-4276-ABDD-DC74E2555D20}" srcOrd="5" destOrd="0" presId="urn:microsoft.com/office/officeart/2005/8/layout/vList2"/>
    <dgm:cxn modelId="{3521D9D4-6F7C-490E-928C-B463F280F275}" type="presParOf" srcId="{341FF16B-D3AB-40F9-854F-F5F96026DC09}" destId="{6F9EF7BF-A677-4560-8A34-D971CCBD2714}" srcOrd="6" destOrd="0" presId="urn:microsoft.com/office/officeart/2005/8/layout/vList2"/>
    <dgm:cxn modelId="{1890D5A9-61D2-4FF2-A5C4-93B77AAA0599}" type="presParOf" srcId="{341FF16B-D3AB-40F9-854F-F5F96026DC09}" destId="{F83E473F-2BC8-4B3B-A206-F4B6FD6AD84E}" srcOrd="7" destOrd="0" presId="urn:microsoft.com/office/officeart/2005/8/layout/vList2"/>
    <dgm:cxn modelId="{91BB8E0B-706A-4E73-8D04-62D78E17E485}" type="presParOf" srcId="{341FF16B-D3AB-40F9-854F-F5F96026DC09}" destId="{F4855D18-64F8-4DFF-87F5-978CA5A46567}" srcOrd="8" destOrd="0" presId="urn:microsoft.com/office/officeart/2005/8/layout/vList2"/>
    <dgm:cxn modelId="{904400B8-379D-4FCD-9AC9-E6C038010972}" type="presParOf" srcId="{341FF16B-D3AB-40F9-854F-F5F96026DC09}" destId="{74C382FD-AF94-4F28-9C18-BA98E6E102E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18D071-249D-4685-BB1E-7B11C73FE5D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3FE6BF-469D-43F5-AB35-F1E132CC31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Gray-scale conversion</a:t>
          </a:r>
        </a:p>
      </dgm:t>
    </dgm:pt>
    <dgm:pt modelId="{7A610D41-6F29-45C8-AC67-9A5F0BA87FE4}" type="parTrans" cxnId="{6D7ECB75-EB1A-42FF-AAE9-2609AD0BB52E}">
      <dgm:prSet/>
      <dgm:spPr/>
      <dgm:t>
        <a:bodyPr/>
        <a:lstStyle/>
        <a:p>
          <a:endParaRPr lang="en-US"/>
        </a:p>
      </dgm:t>
    </dgm:pt>
    <dgm:pt modelId="{A6D3FEA1-4441-45F8-96F2-C0C64D0EC5E4}" type="sibTrans" cxnId="{6D7ECB75-EB1A-42FF-AAE9-2609AD0BB52E}">
      <dgm:prSet/>
      <dgm:spPr/>
      <dgm:t>
        <a:bodyPr/>
        <a:lstStyle/>
        <a:p>
          <a:endParaRPr lang="en-US"/>
        </a:p>
      </dgm:t>
    </dgm:pt>
    <dgm:pt modelId="{7560959B-5B26-4364-B596-E0AC4DCA9C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Standardization</a:t>
          </a:r>
        </a:p>
      </dgm:t>
    </dgm:pt>
    <dgm:pt modelId="{6EBFECFA-59E8-4731-A5EB-1AA674540597}" type="parTrans" cxnId="{429F950C-0749-4390-A049-F918F027AF7D}">
      <dgm:prSet/>
      <dgm:spPr/>
      <dgm:t>
        <a:bodyPr/>
        <a:lstStyle/>
        <a:p>
          <a:endParaRPr lang="en-US"/>
        </a:p>
      </dgm:t>
    </dgm:pt>
    <dgm:pt modelId="{20E632F7-8E34-48DE-932D-D6E7D07E8D6F}" type="sibTrans" cxnId="{429F950C-0749-4390-A049-F918F027AF7D}">
      <dgm:prSet/>
      <dgm:spPr/>
      <dgm:t>
        <a:bodyPr/>
        <a:lstStyle/>
        <a:p>
          <a:endParaRPr lang="en-US"/>
        </a:p>
      </dgm:t>
    </dgm:pt>
    <dgm:pt modelId="{A7540118-30A6-42EE-AEC9-5A525D46DC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Contrast-limited adaptive histogram equalization (CLAHE)</a:t>
          </a:r>
        </a:p>
      </dgm:t>
    </dgm:pt>
    <dgm:pt modelId="{2041C838-6D6D-4EF9-8E2C-53C0E748944A}" type="parTrans" cxnId="{644B5163-BAE5-4E9C-B49A-9F1C0F3E9A40}">
      <dgm:prSet/>
      <dgm:spPr/>
      <dgm:t>
        <a:bodyPr/>
        <a:lstStyle/>
        <a:p>
          <a:endParaRPr lang="en-US"/>
        </a:p>
      </dgm:t>
    </dgm:pt>
    <dgm:pt modelId="{A178CD0D-0BB9-42D4-992D-F04FE99D9B60}" type="sibTrans" cxnId="{644B5163-BAE5-4E9C-B49A-9F1C0F3E9A40}">
      <dgm:prSet/>
      <dgm:spPr/>
      <dgm:t>
        <a:bodyPr/>
        <a:lstStyle/>
        <a:p>
          <a:endParaRPr lang="en-US"/>
        </a:p>
      </dgm:t>
    </dgm:pt>
    <dgm:pt modelId="{282B5774-ACA4-49D7-86E9-F41D69706A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Gamma adjustment</a:t>
          </a:r>
        </a:p>
      </dgm:t>
    </dgm:pt>
    <dgm:pt modelId="{BA69405D-0BA5-42FE-97F0-6F7B6B24EFF2}" type="parTrans" cxnId="{B2893139-31FE-4341-9BCA-24E0BE2C775B}">
      <dgm:prSet/>
      <dgm:spPr/>
      <dgm:t>
        <a:bodyPr/>
        <a:lstStyle/>
        <a:p>
          <a:endParaRPr lang="en-US"/>
        </a:p>
      </dgm:t>
    </dgm:pt>
    <dgm:pt modelId="{F24C5753-8082-4CB7-A304-A1EF78E3EBBA}" type="sibTrans" cxnId="{B2893139-31FE-4341-9BCA-24E0BE2C775B}">
      <dgm:prSet/>
      <dgm:spPr/>
      <dgm:t>
        <a:bodyPr/>
        <a:lstStyle/>
        <a:p>
          <a:endParaRPr lang="en-US"/>
        </a:p>
      </dgm:t>
    </dgm:pt>
    <dgm:pt modelId="{5C4A9DF7-F7C0-452E-AF15-0AB7A150E2C0}" type="pres">
      <dgm:prSet presAssocID="{9218D071-249D-4685-BB1E-7B11C73FE5D2}" presName="root" presStyleCnt="0">
        <dgm:presLayoutVars>
          <dgm:dir/>
          <dgm:resizeHandles val="exact"/>
        </dgm:presLayoutVars>
      </dgm:prSet>
      <dgm:spPr/>
    </dgm:pt>
    <dgm:pt modelId="{61388047-2F72-4192-9C39-386096E3F061}" type="pres">
      <dgm:prSet presAssocID="{133FE6BF-469D-43F5-AB35-F1E132CC3177}" presName="compNode" presStyleCnt="0"/>
      <dgm:spPr/>
    </dgm:pt>
    <dgm:pt modelId="{D840A206-6EA4-4906-8ECC-325BCEAF47A9}" type="pres">
      <dgm:prSet presAssocID="{133FE6BF-469D-43F5-AB35-F1E132CC3177}" presName="iconBgRect" presStyleLbl="bgShp" presStyleIdx="0" presStyleCnt="4"/>
      <dgm:spPr/>
    </dgm:pt>
    <dgm:pt modelId="{3999636A-EDC4-404D-AEEF-3D3AA28E5159}" type="pres">
      <dgm:prSet presAssocID="{133FE6BF-469D-43F5-AB35-F1E132CC31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CB21C427-F1C2-4ABA-8F4E-3960D720DB9D}" type="pres">
      <dgm:prSet presAssocID="{133FE6BF-469D-43F5-AB35-F1E132CC3177}" presName="spaceRect" presStyleCnt="0"/>
      <dgm:spPr/>
    </dgm:pt>
    <dgm:pt modelId="{3403EF5B-76D0-422D-B7E4-F281036E1051}" type="pres">
      <dgm:prSet presAssocID="{133FE6BF-469D-43F5-AB35-F1E132CC3177}" presName="textRect" presStyleLbl="revTx" presStyleIdx="0" presStyleCnt="4">
        <dgm:presLayoutVars>
          <dgm:chMax val="1"/>
          <dgm:chPref val="1"/>
        </dgm:presLayoutVars>
      </dgm:prSet>
      <dgm:spPr/>
    </dgm:pt>
    <dgm:pt modelId="{1B85AC8E-DC77-4F7F-B449-918F9D737B97}" type="pres">
      <dgm:prSet presAssocID="{A6D3FEA1-4441-45F8-96F2-C0C64D0EC5E4}" presName="sibTrans" presStyleCnt="0"/>
      <dgm:spPr/>
    </dgm:pt>
    <dgm:pt modelId="{8D2D1898-170E-4D56-9163-8D06610B3201}" type="pres">
      <dgm:prSet presAssocID="{7560959B-5B26-4364-B596-E0AC4DCA9C5F}" presName="compNode" presStyleCnt="0"/>
      <dgm:spPr/>
    </dgm:pt>
    <dgm:pt modelId="{96BA108F-7203-42F3-B11D-96EDB55BF18B}" type="pres">
      <dgm:prSet presAssocID="{7560959B-5B26-4364-B596-E0AC4DCA9C5F}" presName="iconBgRect" presStyleLbl="bgShp" presStyleIdx="1" presStyleCnt="4"/>
      <dgm:spPr/>
    </dgm:pt>
    <dgm:pt modelId="{F25B053E-5535-4DA8-B6B3-0631CBB558A5}" type="pres">
      <dgm:prSet presAssocID="{7560959B-5B26-4364-B596-E0AC4DCA9C5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9CD9ADF-C9DB-469D-AF94-D492345BB91E}" type="pres">
      <dgm:prSet presAssocID="{7560959B-5B26-4364-B596-E0AC4DCA9C5F}" presName="spaceRect" presStyleCnt="0"/>
      <dgm:spPr/>
    </dgm:pt>
    <dgm:pt modelId="{B142ADF2-3F51-4171-83BC-3ADAA80282E8}" type="pres">
      <dgm:prSet presAssocID="{7560959B-5B26-4364-B596-E0AC4DCA9C5F}" presName="textRect" presStyleLbl="revTx" presStyleIdx="1" presStyleCnt="4">
        <dgm:presLayoutVars>
          <dgm:chMax val="1"/>
          <dgm:chPref val="1"/>
        </dgm:presLayoutVars>
      </dgm:prSet>
      <dgm:spPr/>
    </dgm:pt>
    <dgm:pt modelId="{F5E97953-940B-48BD-91F8-F6D7978A4AFA}" type="pres">
      <dgm:prSet presAssocID="{20E632F7-8E34-48DE-932D-D6E7D07E8D6F}" presName="sibTrans" presStyleCnt="0"/>
      <dgm:spPr/>
    </dgm:pt>
    <dgm:pt modelId="{CD6214B2-20D0-4291-AC27-D121F90942D0}" type="pres">
      <dgm:prSet presAssocID="{A7540118-30A6-42EE-AEC9-5A525D46DC23}" presName="compNode" presStyleCnt="0"/>
      <dgm:spPr/>
    </dgm:pt>
    <dgm:pt modelId="{DFBEE0D3-6E9A-48AB-B57B-DDB35F1BB98A}" type="pres">
      <dgm:prSet presAssocID="{A7540118-30A6-42EE-AEC9-5A525D46DC23}" presName="iconBgRect" presStyleLbl="bgShp" presStyleIdx="2" presStyleCnt="4"/>
      <dgm:spPr/>
    </dgm:pt>
    <dgm:pt modelId="{9673AAF8-603C-4524-AD5A-205CB5920380}" type="pres">
      <dgm:prSet presAssocID="{A7540118-30A6-42EE-AEC9-5A525D46DC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4366C99-13AE-4DFF-9D09-7DDF3236F1EF}" type="pres">
      <dgm:prSet presAssocID="{A7540118-30A6-42EE-AEC9-5A525D46DC23}" presName="spaceRect" presStyleCnt="0"/>
      <dgm:spPr/>
    </dgm:pt>
    <dgm:pt modelId="{8CEF2998-1BA9-4A9A-8F8F-6273867B4B8C}" type="pres">
      <dgm:prSet presAssocID="{A7540118-30A6-42EE-AEC9-5A525D46DC23}" presName="textRect" presStyleLbl="revTx" presStyleIdx="2" presStyleCnt="4">
        <dgm:presLayoutVars>
          <dgm:chMax val="1"/>
          <dgm:chPref val="1"/>
        </dgm:presLayoutVars>
      </dgm:prSet>
      <dgm:spPr/>
    </dgm:pt>
    <dgm:pt modelId="{DF912CE3-7A8A-4B10-BA37-7E45E17C4A91}" type="pres">
      <dgm:prSet presAssocID="{A178CD0D-0BB9-42D4-992D-F04FE99D9B60}" presName="sibTrans" presStyleCnt="0"/>
      <dgm:spPr/>
    </dgm:pt>
    <dgm:pt modelId="{9F807B29-67A8-4353-8478-20DA74F69E7C}" type="pres">
      <dgm:prSet presAssocID="{282B5774-ACA4-49D7-86E9-F41D69706A37}" presName="compNode" presStyleCnt="0"/>
      <dgm:spPr/>
    </dgm:pt>
    <dgm:pt modelId="{B2965301-9478-4473-9FFB-770E85380F30}" type="pres">
      <dgm:prSet presAssocID="{282B5774-ACA4-49D7-86E9-F41D69706A37}" presName="iconBgRect" presStyleLbl="bgShp" presStyleIdx="3" presStyleCnt="4"/>
      <dgm:spPr/>
    </dgm:pt>
    <dgm:pt modelId="{D390D506-ECBA-49FD-A07B-2CA6672EC59D}" type="pres">
      <dgm:prSet presAssocID="{282B5774-ACA4-49D7-86E9-F41D69706A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26A20C9D-CB48-44C2-94DC-43E68C38D665}" type="pres">
      <dgm:prSet presAssocID="{282B5774-ACA4-49D7-86E9-F41D69706A37}" presName="spaceRect" presStyleCnt="0"/>
      <dgm:spPr/>
    </dgm:pt>
    <dgm:pt modelId="{EA15480F-5784-4624-BADF-7BDEC37337BA}" type="pres">
      <dgm:prSet presAssocID="{282B5774-ACA4-49D7-86E9-F41D69706A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29F950C-0749-4390-A049-F918F027AF7D}" srcId="{9218D071-249D-4685-BB1E-7B11C73FE5D2}" destId="{7560959B-5B26-4364-B596-E0AC4DCA9C5F}" srcOrd="1" destOrd="0" parTransId="{6EBFECFA-59E8-4731-A5EB-1AA674540597}" sibTransId="{20E632F7-8E34-48DE-932D-D6E7D07E8D6F}"/>
    <dgm:cxn modelId="{760D6A16-C3DC-41AF-8F08-A22EC1DC90D3}" type="presOf" srcId="{133FE6BF-469D-43F5-AB35-F1E132CC3177}" destId="{3403EF5B-76D0-422D-B7E4-F281036E1051}" srcOrd="0" destOrd="0" presId="urn:microsoft.com/office/officeart/2018/5/layout/IconCircleLabelList"/>
    <dgm:cxn modelId="{B3486619-42E6-4E8B-947F-8EB7340DC30B}" type="presOf" srcId="{7560959B-5B26-4364-B596-E0AC4DCA9C5F}" destId="{B142ADF2-3F51-4171-83BC-3ADAA80282E8}" srcOrd="0" destOrd="0" presId="urn:microsoft.com/office/officeart/2018/5/layout/IconCircleLabelList"/>
    <dgm:cxn modelId="{B2893139-31FE-4341-9BCA-24E0BE2C775B}" srcId="{9218D071-249D-4685-BB1E-7B11C73FE5D2}" destId="{282B5774-ACA4-49D7-86E9-F41D69706A37}" srcOrd="3" destOrd="0" parTransId="{BA69405D-0BA5-42FE-97F0-6F7B6B24EFF2}" sibTransId="{F24C5753-8082-4CB7-A304-A1EF78E3EBBA}"/>
    <dgm:cxn modelId="{119E033C-5F66-40D7-B3C2-2CA678EB1BB0}" type="presOf" srcId="{A7540118-30A6-42EE-AEC9-5A525D46DC23}" destId="{8CEF2998-1BA9-4A9A-8F8F-6273867B4B8C}" srcOrd="0" destOrd="0" presId="urn:microsoft.com/office/officeart/2018/5/layout/IconCircleLabelList"/>
    <dgm:cxn modelId="{644B5163-BAE5-4E9C-B49A-9F1C0F3E9A40}" srcId="{9218D071-249D-4685-BB1E-7B11C73FE5D2}" destId="{A7540118-30A6-42EE-AEC9-5A525D46DC23}" srcOrd="2" destOrd="0" parTransId="{2041C838-6D6D-4EF9-8E2C-53C0E748944A}" sibTransId="{A178CD0D-0BB9-42D4-992D-F04FE99D9B60}"/>
    <dgm:cxn modelId="{6D7ECB75-EB1A-42FF-AAE9-2609AD0BB52E}" srcId="{9218D071-249D-4685-BB1E-7B11C73FE5D2}" destId="{133FE6BF-469D-43F5-AB35-F1E132CC3177}" srcOrd="0" destOrd="0" parTransId="{7A610D41-6F29-45C8-AC67-9A5F0BA87FE4}" sibTransId="{A6D3FEA1-4441-45F8-96F2-C0C64D0EC5E4}"/>
    <dgm:cxn modelId="{71C22589-0183-4D12-A4F4-E25CC5CC1C77}" type="presOf" srcId="{282B5774-ACA4-49D7-86E9-F41D69706A37}" destId="{EA15480F-5784-4624-BADF-7BDEC37337BA}" srcOrd="0" destOrd="0" presId="urn:microsoft.com/office/officeart/2018/5/layout/IconCircleLabelList"/>
    <dgm:cxn modelId="{CA677EA1-A7DB-4D9D-9AFE-545E099CF3AB}" type="presOf" srcId="{9218D071-249D-4685-BB1E-7B11C73FE5D2}" destId="{5C4A9DF7-F7C0-452E-AF15-0AB7A150E2C0}" srcOrd="0" destOrd="0" presId="urn:microsoft.com/office/officeart/2018/5/layout/IconCircleLabelList"/>
    <dgm:cxn modelId="{6FA5870D-6B92-4791-A25E-09235CB80333}" type="presParOf" srcId="{5C4A9DF7-F7C0-452E-AF15-0AB7A150E2C0}" destId="{61388047-2F72-4192-9C39-386096E3F061}" srcOrd="0" destOrd="0" presId="urn:microsoft.com/office/officeart/2018/5/layout/IconCircleLabelList"/>
    <dgm:cxn modelId="{5A08CEA6-3E45-42A7-A4A5-2D4DE2766389}" type="presParOf" srcId="{61388047-2F72-4192-9C39-386096E3F061}" destId="{D840A206-6EA4-4906-8ECC-325BCEAF47A9}" srcOrd="0" destOrd="0" presId="urn:microsoft.com/office/officeart/2018/5/layout/IconCircleLabelList"/>
    <dgm:cxn modelId="{DDF3F8E1-3EE6-4C51-8FED-A71EE105955A}" type="presParOf" srcId="{61388047-2F72-4192-9C39-386096E3F061}" destId="{3999636A-EDC4-404D-AEEF-3D3AA28E5159}" srcOrd="1" destOrd="0" presId="urn:microsoft.com/office/officeart/2018/5/layout/IconCircleLabelList"/>
    <dgm:cxn modelId="{C6A7EA0A-2703-4C18-9825-5B3BA86F92E5}" type="presParOf" srcId="{61388047-2F72-4192-9C39-386096E3F061}" destId="{CB21C427-F1C2-4ABA-8F4E-3960D720DB9D}" srcOrd="2" destOrd="0" presId="urn:microsoft.com/office/officeart/2018/5/layout/IconCircleLabelList"/>
    <dgm:cxn modelId="{313C5989-3A7B-43FC-A6AE-62F05C1E6871}" type="presParOf" srcId="{61388047-2F72-4192-9C39-386096E3F061}" destId="{3403EF5B-76D0-422D-B7E4-F281036E1051}" srcOrd="3" destOrd="0" presId="urn:microsoft.com/office/officeart/2018/5/layout/IconCircleLabelList"/>
    <dgm:cxn modelId="{EDDF30BC-4161-4E52-A9A5-55FB7C82D06A}" type="presParOf" srcId="{5C4A9DF7-F7C0-452E-AF15-0AB7A150E2C0}" destId="{1B85AC8E-DC77-4F7F-B449-918F9D737B97}" srcOrd="1" destOrd="0" presId="urn:microsoft.com/office/officeart/2018/5/layout/IconCircleLabelList"/>
    <dgm:cxn modelId="{84CEB2C7-7A97-463D-B959-ABDDC515D651}" type="presParOf" srcId="{5C4A9DF7-F7C0-452E-AF15-0AB7A150E2C0}" destId="{8D2D1898-170E-4D56-9163-8D06610B3201}" srcOrd="2" destOrd="0" presId="urn:microsoft.com/office/officeart/2018/5/layout/IconCircleLabelList"/>
    <dgm:cxn modelId="{50CB06CF-6D72-4595-BE80-5A823464EF2E}" type="presParOf" srcId="{8D2D1898-170E-4D56-9163-8D06610B3201}" destId="{96BA108F-7203-42F3-B11D-96EDB55BF18B}" srcOrd="0" destOrd="0" presId="urn:microsoft.com/office/officeart/2018/5/layout/IconCircleLabelList"/>
    <dgm:cxn modelId="{4E6A4972-22D6-488B-8D8F-7CBABC5F57BE}" type="presParOf" srcId="{8D2D1898-170E-4D56-9163-8D06610B3201}" destId="{F25B053E-5535-4DA8-B6B3-0631CBB558A5}" srcOrd="1" destOrd="0" presId="urn:microsoft.com/office/officeart/2018/5/layout/IconCircleLabelList"/>
    <dgm:cxn modelId="{7DEF4332-04CE-41DD-96E5-8BA52C78F237}" type="presParOf" srcId="{8D2D1898-170E-4D56-9163-8D06610B3201}" destId="{89CD9ADF-C9DB-469D-AF94-D492345BB91E}" srcOrd="2" destOrd="0" presId="urn:microsoft.com/office/officeart/2018/5/layout/IconCircleLabelList"/>
    <dgm:cxn modelId="{205F22AC-2CF6-4758-82E7-B9CFF1F74A6D}" type="presParOf" srcId="{8D2D1898-170E-4D56-9163-8D06610B3201}" destId="{B142ADF2-3F51-4171-83BC-3ADAA80282E8}" srcOrd="3" destOrd="0" presId="urn:microsoft.com/office/officeart/2018/5/layout/IconCircleLabelList"/>
    <dgm:cxn modelId="{0BF0D6D6-EA12-4476-B678-86B183D74F33}" type="presParOf" srcId="{5C4A9DF7-F7C0-452E-AF15-0AB7A150E2C0}" destId="{F5E97953-940B-48BD-91F8-F6D7978A4AFA}" srcOrd="3" destOrd="0" presId="urn:microsoft.com/office/officeart/2018/5/layout/IconCircleLabelList"/>
    <dgm:cxn modelId="{3C243CA1-5778-4A8F-BE49-96285A0AD7D2}" type="presParOf" srcId="{5C4A9DF7-F7C0-452E-AF15-0AB7A150E2C0}" destId="{CD6214B2-20D0-4291-AC27-D121F90942D0}" srcOrd="4" destOrd="0" presId="urn:microsoft.com/office/officeart/2018/5/layout/IconCircleLabelList"/>
    <dgm:cxn modelId="{D5F7B723-4CFB-424E-8D84-EB7BE7198EBE}" type="presParOf" srcId="{CD6214B2-20D0-4291-AC27-D121F90942D0}" destId="{DFBEE0D3-6E9A-48AB-B57B-DDB35F1BB98A}" srcOrd="0" destOrd="0" presId="urn:microsoft.com/office/officeart/2018/5/layout/IconCircleLabelList"/>
    <dgm:cxn modelId="{E6501F7F-7AC5-4DEA-8630-9E2A58BD3BBE}" type="presParOf" srcId="{CD6214B2-20D0-4291-AC27-D121F90942D0}" destId="{9673AAF8-603C-4524-AD5A-205CB5920380}" srcOrd="1" destOrd="0" presId="urn:microsoft.com/office/officeart/2018/5/layout/IconCircleLabelList"/>
    <dgm:cxn modelId="{6C973474-F1AC-41D4-9932-BBA95729E4CE}" type="presParOf" srcId="{CD6214B2-20D0-4291-AC27-D121F90942D0}" destId="{74366C99-13AE-4DFF-9D09-7DDF3236F1EF}" srcOrd="2" destOrd="0" presId="urn:microsoft.com/office/officeart/2018/5/layout/IconCircleLabelList"/>
    <dgm:cxn modelId="{6823B22F-3A18-4B02-8A2B-A8CFB93264F8}" type="presParOf" srcId="{CD6214B2-20D0-4291-AC27-D121F90942D0}" destId="{8CEF2998-1BA9-4A9A-8F8F-6273867B4B8C}" srcOrd="3" destOrd="0" presId="urn:microsoft.com/office/officeart/2018/5/layout/IconCircleLabelList"/>
    <dgm:cxn modelId="{7FB9EF83-5107-46B8-838F-3D7D89BAFD91}" type="presParOf" srcId="{5C4A9DF7-F7C0-452E-AF15-0AB7A150E2C0}" destId="{DF912CE3-7A8A-4B10-BA37-7E45E17C4A91}" srcOrd="5" destOrd="0" presId="urn:microsoft.com/office/officeart/2018/5/layout/IconCircleLabelList"/>
    <dgm:cxn modelId="{16C29B9B-6AD1-451C-9509-9D72DDF16232}" type="presParOf" srcId="{5C4A9DF7-F7C0-452E-AF15-0AB7A150E2C0}" destId="{9F807B29-67A8-4353-8478-20DA74F69E7C}" srcOrd="6" destOrd="0" presId="urn:microsoft.com/office/officeart/2018/5/layout/IconCircleLabelList"/>
    <dgm:cxn modelId="{936DE24E-A37F-4F30-A1AA-9921EE24551C}" type="presParOf" srcId="{9F807B29-67A8-4353-8478-20DA74F69E7C}" destId="{B2965301-9478-4473-9FFB-770E85380F30}" srcOrd="0" destOrd="0" presId="urn:microsoft.com/office/officeart/2018/5/layout/IconCircleLabelList"/>
    <dgm:cxn modelId="{2E905A32-3FC4-4DDB-AF1B-4723EB6E2786}" type="presParOf" srcId="{9F807B29-67A8-4353-8478-20DA74F69E7C}" destId="{D390D506-ECBA-49FD-A07B-2CA6672EC59D}" srcOrd="1" destOrd="0" presId="urn:microsoft.com/office/officeart/2018/5/layout/IconCircleLabelList"/>
    <dgm:cxn modelId="{285C1185-B16A-4DC2-80BB-9500F568EFE2}" type="presParOf" srcId="{9F807B29-67A8-4353-8478-20DA74F69E7C}" destId="{26A20C9D-CB48-44C2-94DC-43E68C38D665}" srcOrd="2" destOrd="0" presId="urn:microsoft.com/office/officeart/2018/5/layout/IconCircleLabelList"/>
    <dgm:cxn modelId="{4F4B388B-2113-46CB-9685-A1FB3DDA2629}" type="presParOf" srcId="{9F807B29-67A8-4353-8478-20DA74F69E7C}" destId="{EA15480F-5784-4624-BADF-7BDEC37337B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943CA2-DBF5-41BD-B993-78B54C688F1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A7680A0-E8D3-4FF3-9DF9-1A6FFD0879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ACCURACY: 0.955983978469</a:t>
          </a:r>
        </a:p>
      </dgm:t>
    </dgm:pt>
    <dgm:pt modelId="{8E6F1A57-4FE9-4A9F-BF8F-592100BCE54A}" type="parTrans" cxnId="{FAB24E04-499F-48E8-9510-EDCBC159470C}">
      <dgm:prSet/>
      <dgm:spPr/>
      <dgm:t>
        <a:bodyPr/>
        <a:lstStyle/>
        <a:p>
          <a:endParaRPr lang="en-US"/>
        </a:p>
      </dgm:t>
    </dgm:pt>
    <dgm:pt modelId="{403EE7DF-34B7-4CE7-B623-07B8150BD0F9}" type="sibTrans" cxnId="{FAB24E04-499F-48E8-9510-EDCBC15947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67AB22-A3F6-4668-988F-51D7D5C305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RECALL: 0.767137136912</a:t>
          </a:r>
        </a:p>
      </dgm:t>
    </dgm:pt>
    <dgm:pt modelId="{DF8DF1A9-F138-4959-B613-AA11A6237BDC}" type="parTrans" cxnId="{1FB27C25-2A2B-4973-BC6C-05F5FB52F8A8}">
      <dgm:prSet/>
      <dgm:spPr/>
      <dgm:t>
        <a:bodyPr/>
        <a:lstStyle/>
        <a:p>
          <a:endParaRPr lang="en-US"/>
        </a:p>
      </dgm:t>
    </dgm:pt>
    <dgm:pt modelId="{1C0B7FD1-B7C5-41F1-8DC1-67D2868338DE}" type="sibTrans" cxnId="{1FB27C25-2A2B-4973-BC6C-05F5FB52F8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FAC8F1-44A0-4825-88B8-533E98B594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SPECIFICITY: 0.98352781244</a:t>
          </a:r>
        </a:p>
      </dgm:t>
    </dgm:pt>
    <dgm:pt modelId="{075B79D5-1E8C-4314-85CF-4801A73E0639}" type="parTrans" cxnId="{3F74558D-D08E-435F-BD62-4E3836FFE685}">
      <dgm:prSet/>
      <dgm:spPr/>
      <dgm:t>
        <a:bodyPr/>
        <a:lstStyle/>
        <a:p>
          <a:endParaRPr lang="en-US"/>
        </a:p>
      </dgm:t>
    </dgm:pt>
    <dgm:pt modelId="{3B157C19-C65F-428F-A72F-BF4A70FC06B3}" type="sibTrans" cxnId="{3F74558D-D08E-435F-BD62-4E3836FFE6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13530A-EA6D-41EF-BD83-26045EE186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PRECISION: 0.871673216962</a:t>
          </a:r>
        </a:p>
      </dgm:t>
    </dgm:pt>
    <dgm:pt modelId="{82FB2C66-C333-4C26-BE4C-3FF93A42E115}" type="parTrans" cxnId="{B6A07314-69F0-4B48-92AC-FC98CD8B65C7}">
      <dgm:prSet/>
      <dgm:spPr/>
      <dgm:t>
        <a:bodyPr/>
        <a:lstStyle/>
        <a:p>
          <a:endParaRPr lang="en-US"/>
        </a:p>
      </dgm:t>
    </dgm:pt>
    <dgm:pt modelId="{1C644503-00BC-4F4F-AA17-929EB81ACFEC}" type="sibTrans" cxnId="{B6A07314-69F0-4B48-92AC-FC98CD8B65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07842C7-047B-40FC-B7C3-51ADEC1499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F1</a:t>
          </a:r>
          <a:r>
            <a:rPr lang="en-US">
              <a:latin typeface="Garamond" panose="02020404030301010803"/>
            </a:rPr>
            <a:t> </a:t>
          </a:r>
          <a:r>
            <a:rPr lang="en-US"/>
            <a:t>SCORE: 0.816071114516</a:t>
          </a:r>
        </a:p>
      </dgm:t>
    </dgm:pt>
    <dgm:pt modelId="{B2F8B438-C323-463A-8E35-36EDE9460F49}" type="parTrans" cxnId="{4F4792BA-5809-404C-BDB8-973BE74D68EC}">
      <dgm:prSet/>
      <dgm:spPr/>
      <dgm:t>
        <a:bodyPr/>
        <a:lstStyle/>
        <a:p>
          <a:endParaRPr lang="en-US"/>
        </a:p>
      </dgm:t>
    </dgm:pt>
    <dgm:pt modelId="{99903535-42A6-41A2-80DD-2E81C3E4B072}" type="sibTrans" cxnId="{4F4792BA-5809-404C-BDB8-973BE74D68EC}">
      <dgm:prSet/>
      <dgm:spPr/>
      <dgm:t>
        <a:bodyPr/>
        <a:lstStyle/>
        <a:p>
          <a:endParaRPr lang="en-US"/>
        </a:p>
      </dgm:t>
    </dgm:pt>
    <dgm:pt modelId="{762C6504-C022-40D8-A146-22AF2D4086B7}" type="pres">
      <dgm:prSet presAssocID="{CA943CA2-DBF5-41BD-B993-78B54C688F18}" presName="root" presStyleCnt="0">
        <dgm:presLayoutVars>
          <dgm:dir/>
          <dgm:resizeHandles val="exact"/>
        </dgm:presLayoutVars>
      </dgm:prSet>
      <dgm:spPr/>
    </dgm:pt>
    <dgm:pt modelId="{B024E0A9-8527-420A-9905-0F3577A47B9C}" type="pres">
      <dgm:prSet presAssocID="{CA943CA2-DBF5-41BD-B993-78B54C688F18}" presName="container" presStyleCnt="0">
        <dgm:presLayoutVars>
          <dgm:dir/>
          <dgm:resizeHandles val="exact"/>
        </dgm:presLayoutVars>
      </dgm:prSet>
      <dgm:spPr/>
    </dgm:pt>
    <dgm:pt modelId="{07F10170-4A0A-4C74-B49B-22D31E93E945}" type="pres">
      <dgm:prSet presAssocID="{5A7680A0-E8D3-4FF3-9DF9-1A6FFD0879B8}" presName="compNode" presStyleCnt="0"/>
      <dgm:spPr/>
    </dgm:pt>
    <dgm:pt modelId="{86764F9D-A230-4001-AB70-CE282F04F2F2}" type="pres">
      <dgm:prSet presAssocID="{5A7680A0-E8D3-4FF3-9DF9-1A6FFD0879B8}" presName="iconBgRect" presStyleLbl="bgShp" presStyleIdx="0" presStyleCnt="5"/>
      <dgm:spPr/>
    </dgm:pt>
    <dgm:pt modelId="{BC2A232C-9CA9-4917-854C-E1A7FD5E39FC}" type="pres">
      <dgm:prSet presAssocID="{5A7680A0-E8D3-4FF3-9DF9-1A6FFD0879B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3746299-2F28-4599-B4D3-89E1732C5AC3}" type="pres">
      <dgm:prSet presAssocID="{5A7680A0-E8D3-4FF3-9DF9-1A6FFD0879B8}" presName="spaceRect" presStyleCnt="0"/>
      <dgm:spPr/>
    </dgm:pt>
    <dgm:pt modelId="{03C5F47A-7855-41A5-BD11-628B2C8811A7}" type="pres">
      <dgm:prSet presAssocID="{5A7680A0-E8D3-4FF3-9DF9-1A6FFD0879B8}" presName="textRect" presStyleLbl="revTx" presStyleIdx="0" presStyleCnt="5">
        <dgm:presLayoutVars>
          <dgm:chMax val="1"/>
          <dgm:chPref val="1"/>
        </dgm:presLayoutVars>
      </dgm:prSet>
      <dgm:spPr/>
    </dgm:pt>
    <dgm:pt modelId="{66B59061-A8BE-4DD6-9998-49FA14542CAF}" type="pres">
      <dgm:prSet presAssocID="{403EE7DF-34B7-4CE7-B623-07B8150BD0F9}" presName="sibTrans" presStyleLbl="sibTrans2D1" presStyleIdx="0" presStyleCnt="0"/>
      <dgm:spPr/>
    </dgm:pt>
    <dgm:pt modelId="{02FAEB48-1359-414C-8587-66C6728C3C37}" type="pres">
      <dgm:prSet presAssocID="{5167AB22-A3F6-4668-988F-51D7D5C305F6}" presName="compNode" presStyleCnt="0"/>
      <dgm:spPr/>
    </dgm:pt>
    <dgm:pt modelId="{CCE6EF9F-0182-4481-BCC5-68FAFA326ECD}" type="pres">
      <dgm:prSet presAssocID="{5167AB22-A3F6-4668-988F-51D7D5C305F6}" presName="iconBgRect" presStyleLbl="bgShp" presStyleIdx="1" presStyleCnt="5"/>
      <dgm:spPr/>
    </dgm:pt>
    <dgm:pt modelId="{1405EDDF-F9DA-4CE8-9AF4-B1B2D8CC773E}" type="pres">
      <dgm:prSet presAssocID="{5167AB22-A3F6-4668-988F-51D7D5C305F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46705525-5853-41C0-832B-C9B8FE95F8A5}" type="pres">
      <dgm:prSet presAssocID="{5167AB22-A3F6-4668-988F-51D7D5C305F6}" presName="spaceRect" presStyleCnt="0"/>
      <dgm:spPr/>
    </dgm:pt>
    <dgm:pt modelId="{798AF315-A89D-4695-857A-7B2C4597F3CA}" type="pres">
      <dgm:prSet presAssocID="{5167AB22-A3F6-4668-988F-51D7D5C305F6}" presName="textRect" presStyleLbl="revTx" presStyleIdx="1" presStyleCnt="5">
        <dgm:presLayoutVars>
          <dgm:chMax val="1"/>
          <dgm:chPref val="1"/>
        </dgm:presLayoutVars>
      </dgm:prSet>
      <dgm:spPr/>
    </dgm:pt>
    <dgm:pt modelId="{6FEDE558-E3B7-4F35-BEB7-490C66395E07}" type="pres">
      <dgm:prSet presAssocID="{1C0B7FD1-B7C5-41F1-8DC1-67D2868338DE}" presName="sibTrans" presStyleLbl="sibTrans2D1" presStyleIdx="0" presStyleCnt="0"/>
      <dgm:spPr/>
    </dgm:pt>
    <dgm:pt modelId="{51590FAD-CDB3-4B7D-ADE8-A857B4648059}" type="pres">
      <dgm:prSet presAssocID="{D3FAC8F1-44A0-4825-88B8-533E98B59443}" presName="compNode" presStyleCnt="0"/>
      <dgm:spPr/>
    </dgm:pt>
    <dgm:pt modelId="{13464A12-D0DE-4EA3-97FD-AC12B9369CD2}" type="pres">
      <dgm:prSet presAssocID="{D3FAC8F1-44A0-4825-88B8-533E98B59443}" presName="iconBgRect" presStyleLbl="bgShp" presStyleIdx="2" presStyleCnt="5"/>
      <dgm:spPr/>
    </dgm:pt>
    <dgm:pt modelId="{7AE277D6-6BE9-4D08-961D-1B9C4CB3778E}" type="pres">
      <dgm:prSet presAssocID="{D3FAC8F1-44A0-4825-88B8-533E98B5944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57933D0-E5B8-4EAD-B375-075140C125D6}" type="pres">
      <dgm:prSet presAssocID="{D3FAC8F1-44A0-4825-88B8-533E98B59443}" presName="spaceRect" presStyleCnt="0"/>
      <dgm:spPr/>
    </dgm:pt>
    <dgm:pt modelId="{3F2C4020-3E75-43D5-988F-E9AAB4193893}" type="pres">
      <dgm:prSet presAssocID="{D3FAC8F1-44A0-4825-88B8-533E98B59443}" presName="textRect" presStyleLbl="revTx" presStyleIdx="2" presStyleCnt="5">
        <dgm:presLayoutVars>
          <dgm:chMax val="1"/>
          <dgm:chPref val="1"/>
        </dgm:presLayoutVars>
      </dgm:prSet>
      <dgm:spPr/>
    </dgm:pt>
    <dgm:pt modelId="{D78C794D-D751-4D6F-A773-E956DDA4C817}" type="pres">
      <dgm:prSet presAssocID="{3B157C19-C65F-428F-A72F-BF4A70FC06B3}" presName="sibTrans" presStyleLbl="sibTrans2D1" presStyleIdx="0" presStyleCnt="0"/>
      <dgm:spPr/>
    </dgm:pt>
    <dgm:pt modelId="{89C92E2B-37B4-4374-8581-9E2DBF90117D}" type="pres">
      <dgm:prSet presAssocID="{8313530A-EA6D-41EF-BD83-26045EE186A8}" presName="compNode" presStyleCnt="0"/>
      <dgm:spPr/>
    </dgm:pt>
    <dgm:pt modelId="{32B4DBBF-182D-4302-95DE-C8D725DE201A}" type="pres">
      <dgm:prSet presAssocID="{8313530A-EA6D-41EF-BD83-26045EE186A8}" presName="iconBgRect" presStyleLbl="bgShp" presStyleIdx="3" presStyleCnt="5"/>
      <dgm:spPr/>
    </dgm:pt>
    <dgm:pt modelId="{3F2E1195-2E32-419E-B127-45701DB5B191}" type="pres">
      <dgm:prSet presAssocID="{8313530A-EA6D-41EF-BD83-26045EE186A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29DD58-CB00-47C9-96A1-1D6CA2F46F8A}" type="pres">
      <dgm:prSet presAssocID="{8313530A-EA6D-41EF-BD83-26045EE186A8}" presName="spaceRect" presStyleCnt="0"/>
      <dgm:spPr/>
    </dgm:pt>
    <dgm:pt modelId="{213A4B3A-42C7-4E05-8102-54FEBD2AD7D6}" type="pres">
      <dgm:prSet presAssocID="{8313530A-EA6D-41EF-BD83-26045EE186A8}" presName="textRect" presStyleLbl="revTx" presStyleIdx="3" presStyleCnt="5">
        <dgm:presLayoutVars>
          <dgm:chMax val="1"/>
          <dgm:chPref val="1"/>
        </dgm:presLayoutVars>
      </dgm:prSet>
      <dgm:spPr/>
    </dgm:pt>
    <dgm:pt modelId="{ED28578D-4DAF-41FB-A236-AAFD197D07C7}" type="pres">
      <dgm:prSet presAssocID="{1C644503-00BC-4F4F-AA17-929EB81ACFEC}" presName="sibTrans" presStyleLbl="sibTrans2D1" presStyleIdx="0" presStyleCnt="0"/>
      <dgm:spPr/>
    </dgm:pt>
    <dgm:pt modelId="{C1DD5129-2383-400E-8D02-5C444D3EB2CA}" type="pres">
      <dgm:prSet presAssocID="{E07842C7-047B-40FC-B7C3-51ADEC14998D}" presName="compNode" presStyleCnt="0"/>
      <dgm:spPr/>
    </dgm:pt>
    <dgm:pt modelId="{B8002E4F-800A-4383-8856-5686FB01CED5}" type="pres">
      <dgm:prSet presAssocID="{E07842C7-047B-40FC-B7C3-51ADEC14998D}" presName="iconBgRect" presStyleLbl="bgShp" presStyleIdx="4" presStyleCnt="5"/>
      <dgm:spPr/>
    </dgm:pt>
    <dgm:pt modelId="{7082327D-9CC2-4F20-BA2C-CD60564D20E3}" type="pres">
      <dgm:prSet presAssocID="{E07842C7-047B-40FC-B7C3-51ADEC1499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B72198E-F23C-4FC9-A870-99F44637D9CD}" type="pres">
      <dgm:prSet presAssocID="{E07842C7-047B-40FC-B7C3-51ADEC14998D}" presName="spaceRect" presStyleCnt="0"/>
      <dgm:spPr/>
    </dgm:pt>
    <dgm:pt modelId="{BCCD8935-548F-48D4-BB39-E4848707510B}" type="pres">
      <dgm:prSet presAssocID="{E07842C7-047B-40FC-B7C3-51ADEC14998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AB24E04-499F-48E8-9510-EDCBC159470C}" srcId="{CA943CA2-DBF5-41BD-B993-78B54C688F18}" destId="{5A7680A0-E8D3-4FF3-9DF9-1A6FFD0879B8}" srcOrd="0" destOrd="0" parTransId="{8E6F1A57-4FE9-4A9F-BF8F-592100BCE54A}" sibTransId="{403EE7DF-34B7-4CE7-B623-07B8150BD0F9}"/>
    <dgm:cxn modelId="{B6A07314-69F0-4B48-92AC-FC98CD8B65C7}" srcId="{CA943CA2-DBF5-41BD-B993-78B54C688F18}" destId="{8313530A-EA6D-41EF-BD83-26045EE186A8}" srcOrd="3" destOrd="0" parTransId="{82FB2C66-C333-4C26-BE4C-3FF93A42E115}" sibTransId="{1C644503-00BC-4F4F-AA17-929EB81ACFEC}"/>
    <dgm:cxn modelId="{8DB7BB1B-0412-4A56-9FAA-D05A6240893F}" type="presOf" srcId="{8313530A-EA6D-41EF-BD83-26045EE186A8}" destId="{213A4B3A-42C7-4E05-8102-54FEBD2AD7D6}" srcOrd="0" destOrd="0" presId="urn:microsoft.com/office/officeart/2018/2/layout/IconCircleList"/>
    <dgm:cxn modelId="{1FB27C25-2A2B-4973-BC6C-05F5FB52F8A8}" srcId="{CA943CA2-DBF5-41BD-B993-78B54C688F18}" destId="{5167AB22-A3F6-4668-988F-51D7D5C305F6}" srcOrd="1" destOrd="0" parTransId="{DF8DF1A9-F138-4959-B613-AA11A6237BDC}" sibTransId="{1C0B7FD1-B7C5-41F1-8DC1-67D2868338DE}"/>
    <dgm:cxn modelId="{13C9A638-E0A9-4263-9233-A46B839CA919}" type="presOf" srcId="{1C644503-00BC-4F4F-AA17-929EB81ACFEC}" destId="{ED28578D-4DAF-41FB-A236-AAFD197D07C7}" srcOrd="0" destOrd="0" presId="urn:microsoft.com/office/officeart/2018/2/layout/IconCircleList"/>
    <dgm:cxn modelId="{6CCA3A64-D9A9-47F5-90DB-59ED3DB20232}" type="presOf" srcId="{5A7680A0-E8D3-4FF3-9DF9-1A6FFD0879B8}" destId="{03C5F47A-7855-41A5-BD11-628B2C8811A7}" srcOrd="0" destOrd="0" presId="urn:microsoft.com/office/officeart/2018/2/layout/IconCircleList"/>
    <dgm:cxn modelId="{066F756D-C136-4678-824D-30E188208810}" type="presOf" srcId="{D3FAC8F1-44A0-4825-88B8-533E98B59443}" destId="{3F2C4020-3E75-43D5-988F-E9AAB4193893}" srcOrd="0" destOrd="0" presId="urn:microsoft.com/office/officeart/2018/2/layout/IconCircleList"/>
    <dgm:cxn modelId="{818B2952-BAA4-4765-AF5B-9D09EA71152A}" type="presOf" srcId="{1C0B7FD1-B7C5-41F1-8DC1-67D2868338DE}" destId="{6FEDE558-E3B7-4F35-BEB7-490C66395E07}" srcOrd="0" destOrd="0" presId="urn:microsoft.com/office/officeart/2018/2/layout/IconCircleList"/>
    <dgm:cxn modelId="{3F74558D-D08E-435F-BD62-4E3836FFE685}" srcId="{CA943CA2-DBF5-41BD-B993-78B54C688F18}" destId="{D3FAC8F1-44A0-4825-88B8-533E98B59443}" srcOrd="2" destOrd="0" parTransId="{075B79D5-1E8C-4314-85CF-4801A73E0639}" sibTransId="{3B157C19-C65F-428F-A72F-BF4A70FC06B3}"/>
    <dgm:cxn modelId="{B3120FA0-5A1A-42CF-A346-AE5C0F46EDED}" type="presOf" srcId="{CA943CA2-DBF5-41BD-B993-78B54C688F18}" destId="{762C6504-C022-40D8-A146-22AF2D4086B7}" srcOrd="0" destOrd="0" presId="urn:microsoft.com/office/officeart/2018/2/layout/IconCircleList"/>
    <dgm:cxn modelId="{17F1D6A9-0B23-4188-B263-437130A5832C}" type="presOf" srcId="{E07842C7-047B-40FC-B7C3-51ADEC14998D}" destId="{BCCD8935-548F-48D4-BB39-E4848707510B}" srcOrd="0" destOrd="0" presId="urn:microsoft.com/office/officeart/2018/2/layout/IconCircleList"/>
    <dgm:cxn modelId="{65C67AAF-0451-4BC5-8FF5-CF1BEBD048CF}" type="presOf" srcId="{403EE7DF-34B7-4CE7-B623-07B8150BD0F9}" destId="{66B59061-A8BE-4DD6-9998-49FA14542CAF}" srcOrd="0" destOrd="0" presId="urn:microsoft.com/office/officeart/2018/2/layout/IconCircleList"/>
    <dgm:cxn modelId="{4F4792BA-5809-404C-BDB8-973BE74D68EC}" srcId="{CA943CA2-DBF5-41BD-B993-78B54C688F18}" destId="{E07842C7-047B-40FC-B7C3-51ADEC14998D}" srcOrd="4" destOrd="0" parTransId="{B2F8B438-C323-463A-8E35-36EDE9460F49}" sibTransId="{99903535-42A6-41A2-80DD-2E81C3E4B072}"/>
    <dgm:cxn modelId="{7E7B95BA-CE93-442E-BF75-F197869E9BEA}" type="presOf" srcId="{3B157C19-C65F-428F-A72F-BF4A70FC06B3}" destId="{D78C794D-D751-4D6F-A773-E956DDA4C817}" srcOrd="0" destOrd="0" presId="urn:microsoft.com/office/officeart/2018/2/layout/IconCircleList"/>
    <dgm:cxn modelId="{8EB367DA-D443-4BE9-8CDF-AA0B191BD4E4}" type="presOf" srcId="{5167AB22-A3F6-4668-988F-51D7D5C305F6}" destId="{798AF315-A89D-4695-857A-7B2C4597F3CA}" srcOrd="0" destOrd="0" presId="urn:microsoft.com/office/officeart/2018/2/layout/IconCircleList"/>
    <dgm:cxn modelId="{39B2C74E-B4E2-467C-AD66-6DAFF8F0EADF}" type="presParOf" srcId="{762C6504-C022-40D8-A146-22AF2D4086B7}" destId="{B024E0A9-8527-420A-9905-0F3577A47B9C}" srcOrd="0" destOrd="0" presId="urn:microsoft.com/office/officeart/2018/2/layout/IconCircleList"/>
    <dgm:cxn modelId="{390419D1-7583-4342-9B82-67A76CC54C4E}" type="presParOf" srcId="{B024E0A9-8527-420A-9905-0F3577A47B9C}" destId="{07F10170-4A0A-4C74-B49B-22D31E93E945}" srcOrd="0" destOrd="0" presId="urn:microsoft.com/office/officeart/2018/2/layout/IconCircleList"/>
    <dgm:cxn modelId="{9478638C-2FCC-4D64-BEE3-063D4588034B}" type="presParOf" srcId="{07F10170-4A0A-4C74-B49B-22D31E93E945}" destId="{86764F9D-A230-4001-AB70-CE282F04F2F2}" srcOrd="0" destOrd="0" presId="urn:microsoft.com/office/officeart/2018/2/layout/IconCircleList"/>
    <dgm:cxn modelId="{FF874520-2D4C-457C-B698-1B41BF605ADB}" type="presParOf" srcId="{07F10170-4A0A-4C74-B49B-22D31E93E945}" destId="{BC2A232C-9CA9-4917-854C-E1A7FD5E39FC}" srcOrd="1" destOrd="0" presId="urn:microsoft.com/office/officeart/2018/2/layout/IconCircleList"/>
    <dgm:cxn modelId="{0CB30B2A-EBDF-4F8B-9542-664F0A613705}" type="presParOf" srcId="{07F10170-4A0A-4C74-B49B-22D31E93E945}" destId="{23746299-2F28-4599-B4D3-89E1732C5AC3}" srcOrd="2" destOrd="0" presId="urn:microsoft.com/office/officeart/2018/2/layout/IconCircleList"/>
    <dgm:cxn modelId="{EB70FEDF-4D2B-4BD3-9F5E-4D63E7B918A7}" type="presParOf" srcId="{07F10170-4A0A-4C74-B49B-22D31E93E945}" destId="{03C5F47A-7855-41A5-BD11-628B2C8811A7}" srcOrd="3" destOrd="0" presId="urn:microsoft.com/office/officeart/2018/2/layout/IconCircleList"/>
    <dgm:cxn modelId="{21D75211-BC7F-4E83-8A99-BD488C5D91EE}" type="presParOf" srcId="{B024E0A9-8527-420A-9905-0F3577A47B9C}" destId="{66B59061-A8BE-4DD6-9998-49FA14542CAF}" srcOrd="1" destOrd="0" presId="urn:microsoft.com/office/officeart/2018/2/layout/IconCircleList"/>
    <dgm:cxn modelId="{C0773DEE-F841-407F-ABD3-575730CF4330}" type="presParOf" srcId="{B024E0A9-8527-420A-9905-0F3577A47B9C}" destId="{02FAEB48-1359-414C-8587-66C6728C3C37}" srcOrd="2" destOrd="0" presId="urn:microsoft.com/office/officeart/2018/2/layout/IconCircleList"/>
    <dgm:cxn modelId="{FED3B53C-D01E-443C-B237-9F0CC43869E6}" type="presParOf" srcId="{02FAEB48-1359-414C-8587-66C6728C3C37}" destId="{CCE6EF9F-0182-4481-BCC5-68FAFA326ECD}" srcOrd="0" destOrd="0" presId="urn:microsoft.com/office/officeart/2018/2/layout/IconCircleList"/>
    <dgm:cxn modelId="{484E94F4-D913-4814-9BAF-D722D5D9ACA9}" type="presParOf" srcId="{02FAEB48-1359-414C-8587-66C6728C3C37}" destId="{1405EDDF-F9DA-4CE8-9AF4-B1B2D8CC773E}" srcOrd="1" destOrd="0" presId="urn:microsoft.com/office/officeart/2018/2/layout/IconCircleList"/>
    <dgm:cxn modelId="{1DFCC58E-40B9-4E4C-BBEE-4FC89D355FB0}" type="presParOf" srcId="{02FAEB48-1359-414C-8587-66C6728C3C37}" destId="{46705525-5853-41C0-832B-C9B8FE95F8A5}" srcOrd="2" destOrd="0" presId="urn:microsoft.com/office/officeart/2018/2/layout/IconCircleList"/>
    <dgm:cxn modelId="{521FC955-5F33-438D-8909-1273867F25C7}" type="presParOf" srcId="{02FAEB48-1359-414C-8587-66C6728C3C37}" destId="{798AF315-A89D-4695-857A-7B2C4597F3CA}" srcOrd="3" destOrd="0" presId="urn:microsoft.com/office/officeart/2018/2/layout/IconCircleList"/>
    <dgm:cxn modelId="{69018AD1-7B55-4044-9EDC-7997010B42AD}" type="presParOf" srcId="{B024E0A9-8527-420A-9905-0F3577A47B9C}" destId="{6FEDE558-E3B7-4F35-BEB7-490C66395E07}" srcOrd="3" destOrd="0" presId="urn:microsoft.com/office/officeart/2018/2/layout/IconCircleList"/>
    <dgm:cxn modelId="{513A5D80-E663-43CB-B12C-19B54C9028A3}" type="presParOf" srcId="{B024E0A9-8527-420A-9905-0F3577A47B9C}" destId="{51590FAD-CDB3-4B7D-ADE8-A857B4648059}" srcOrd="4" destOrd="0" presId="urn:microsoft.com/office/officeart/2018/2/layout/IconCircleList"/>
    <dgm:cxn modelId="{4ED29E2F-5955-448F-88AF-5B8E3F31D9E0}" type="presParOf" srcId="{51590FAD-CDB3-4B7D-ADE8-A857B4648059}" destId="{13464A12-D0DE-4EA3-97FD-AC12B9369CD2}" srcOrd="0" destOrd="0" presId="urn:microsoft.com/office/officeart/2018/2/layout/IconCircleList"/>
    <dgm:cxn modelId="{4AE23E19-013F-421E-896E-9BDD3185A3EC}" type="presParOf" srcId="{51590FAD-CDB3-4B7D-ADE8-A857B4648059}" destId="{7AE277D6-6BE9-4D08-961D-1B9C4CB3778E}" srcOrd="1" destOrd="0" presId="urn:microsoft.com/office/officeart/2018/2/layout/IconCircleList"/>
    <dgm:cxn modelId="{37215D3A-EC58-4039-81F7-F160FAEA35AA}" type="presParOf" srcId="{51590FAD-CDB3-4B7D-ADE8-A857B4648059}" destId="{E57933D0-E5B8-4EAD-B375-075140C125D6}" srcOrd="2" destOrd="0" presId="urn:microsoft.com/office/officeart/2018/2/layout/IconCircleList"/>
    <dgm:cxn modelId="{5271E9DD-33DF-4A7C-9BA7-8774AA1A8337}" type="presParOf" srcId="{51590FAD-CDB3-4B7D-ADE8-A857B4648059}" destId="{3F2C4020-3E75-43D5-988F-E9AAB4193893}" srcOrd="3" destOrd="0" presId="urn:microsoft.com/office/officeart/2018/2/layout/IconCircleList"/>
    <dgm:cxn modelId="{BDFD5378-8175-46CF-9ED4-CB020A0CF5E4}" type="presParOf" srcId="{B024E0A9-8527-420A-9905-0F3577A47B9C}" destId="{D78C794D-D751-4D6F-A773-E956DDA4C817}" srcOrd="5" destOrd="0" presId="urn:microsoft.com/office/officeart/2018/2/layout/IconCircleList"/>
    <dgm:cxn modelId="{604CEF61-89ED-4309-B01E-4C2B86B95634}" type="presParOf" srcId="{B024E0A9-8527-420A-9905-0F3577A47B9C}" destId="{89C92E2B-37B4-4374-8581-9E2DBF90117D}" srcOrd="6" destOrd="0" presId="urn:microsoft.com/office/officeart/2018/2/layout/IconCircleList"/>
    <dgm:cxn modelId="{21AFCA17-BFAB-4288-8059-5595A4DAA25E}" type="presParOf" srcId="{89C92E2B-37B4-4374-8581-9E2DBF90117D}" destId="{32B4DBBF-182D-4302-95DE-C8D725DE201A}" srcOrd="0" destOrd="0" presId="urn:microsoft.com/office/officeart/2018/2/layout/IconCircleList"/>
    <dgm:cxn modelId="{3F14B944-F9FA-4756-AB32-DFBAD61B3915}" type="presParOf" srcId="{89C92E2B-37B4-4374-8581-9E2DBF90117D}" destId="{3F2E1195-2E32-419E-B127-45701DB5B191}" srcOrd="1" destOrd="0" presId="urn:microsoft.com/office/officeart/2018/2/layout/IconCircleList"/>
    <dgm:cxn modelId="{FE4C7E36-175B-4EC8-833A-3C4D9C68FC1B}" type="presParOf" srcId="{89C92E2B-37B4-4374-8581-9E2DBF90117D}" destId="{0F29DD58-CB00-47C9-96A1-1D6CA2F46F8A}" srcOrd="2" destOrd="0" presId="urn:microsoft.com/office/officeart/2018/2/layout/IconCircleList"/>
    <dgm:cxn modelId="{65ABA3E5-9902-4FA6-8266-825F33B058E4}" type="presParOf" srcId="{89C92E2B-37B4-4374-8581-9E2DBF90117D}" destId="{213A4B3A-42C7-4E05-8102-54FEBD2AD7D6}" srcOrd="3" destOrd="0" presId="urn:microsoft.com/office/officeart/2018/2/layout/IconCircleList"/>
    <dgm:cxn modelId="{45EB07CD-CC58-4237-8FCE-1B0285636857}" type="presParOf" srcId="{B024E0A9-8527-420A-9905-0F3577A47B9C}" destId="{ED28578D-4DAF-41FB-A236-AAFD197D07C7}" srcOrd="7" destOrd="0" presId="urn:microsoft.com/office/officeart/2018/2/layout/IconCircleList"/>
    <dgm:cxn modelId="{6058251E-0A80-4011-977E-8F33CF42AECE}" type="presParOf" srcId="{B024E0A9-8527-420A-9905-0F3577A47B9C}" destId="{C1DD5129-2383-400E-8D02-5C444D3EB2CA}" srcOrd="8" destOrd="0" presId="urn:microsoft.com/office/officeart/2018/2/layout/IconCircleList"/>
    <dgm:cxn modelId="{82F51CB8-3B3A-4F50-8C05-32076504E0F4}" type="presParOf" srcId="{C1DD5129-2383-400E-8D02-5C444D3EB2CA}" destId="{B8002E4F-800A-4383-8856-5686FB01CED5}" srcOrd="0" destOrd="0" presId="urn:microsoft.com/office/officeart/2018/2/layout/IconCircleList"/>
    <dgm:cxn modelId="{DD090303-FDAA-4BE5-8BF2-0BA1E9FBE95B}" type="presParOf" srcId="{C1DD5129-2383-400E-8D02-5C444D3EB2CA}" destId="{7082327D-9CC2-4F20-BA2C-CD60564D20E3}" srcOrd="1" destOrd="0" presId="urn:microsoft.com/office/officeart/2018/2/layout/IconCircleList"/>
    <dgm:cxn modelId="{AC18EB13-7BBA-4117-8252-5C15388715D7}" type="presParOf" srcId="{C1DD5129-2383-400E-8D02-5C444D3EB2CA}" destId="{AB72198E-F23C-4FC9-A870-99F44637D9CD}" srcOrd="2" destOrd="0" presId="urn:microsoft.com/office/officeart/2018/2/layout/IconCircleList"/>
    <dgm:cxn modelId="{A326E972-C0AB-499D-BFE2-B76D8B0A456D}" type="presParOf" srcId="{C1DD5129-2383-400E-8D02-5C444D3EB2CA}" destId="{BCCD8935-548F-48D4-BB39-E4848707510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F2A7E-3A8B-4409-92E0-511A26F1282A}">
      <dsp:nvSpPr>
        <dsp:cNvPr id="0" name=""/>
        <dsp:cNvSpPr/>
      </dsp:nvSpPr>
      <dsp:spPr>
        <a:xfrm>
          <a:off x="0" y="140099"/>
          <a:ext cx="9601196" cy="51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Garamond" panose="02020404030301010803"/>
            </a:rPr>
            <a:t> </a:t>
          </a:r>
          <a:r>
            <a:rPr lang="en-US" sz="2200" b="0" i="0" u="none" strike="noStrike" kern="1200" cap="none" baseline="0" noProof="0" dirty="0">
              <a:latin typeface="Garamond"/>
            </a:rPr>
            <a:t>Course Instructors</a:t>
          </a:r>
          <a:endParaRPr lang="en-US" sz="2200" kern="1200" dirty="0">
            <a:latin typeface="Garamond" panose="02020404030301010803"/>
          </a:endParaRPr>
        </a:p>
      </dsp:txBody>
      <dsp:txXfrm>
        <a:off x="25130" y="165229"/>
        <a:ext cx="9550936" cy="464540"/>
      </dsp:txXfrm>
    </dsp:sp>
    <dsp:sp modelId="{67D89795-8518-43F9-8A16-2BD1FBEF4858}">
      <dsp:nvSpPr>
        <dsp:cNvPr id="0" name=""/>
        <dsp:cNvSpPr/>
      </dsp:nvSpPr>
      <dsp:spPr>
        <a:xfrm>
          <a:off x="0" y="654899"/>
          <a:ext cx="960119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Garamond" panose="02020404030301010803"/>
            </a:rPr>
            <a:t>Prof. Bijoy</a:t>
          </a:r>
          <a:r>
            <a:rPr lang="en-US" sz="1700" kern="1200" dirty="0"/>
            <a:t> Krishna Mukherjee</a:t>
          </a:r>
          <a:endParaRPr lang="en-US" sz="1700" kern="1200" dirty="0">
            <a:latin typeface="Garamond" panose="02020404030301010803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Garamond" panose="02020404030301010803"/>
            </a:rPr>
            <a:t>Prof. Surekha Bhanot</a:t>
          </a:r>
          <a:endParaRPr lang="en-US" sz="1700" kern="1200" dirty="0"/>
        </a:p>
      </dsp:txBody>
      <dsp:txXfrm>
        <a:off x="0" y="654899"/>
        <a:ext cx="9601196" cy="546480"/>
      </dsp:txXfrm>
    </dsp:sp>
    <dsp:sp modelId="{03FFAF4B-A8A4-4FE3-A97F-06E0FEEF2849}">
      <dsp:nvSpPr>
        <dsp:cNvPr id="0" name=""/>
        <dsp:cNvSpPr/>
      </dsp:nvSpPr>
      <dsp:spPr>
        <a:xfrm>
          <a:off x="0" y="1201379"/>
          <a:ext cx="9601196" cy="514800"/>
        </a:xfrm>
        <a:prstGeom prst="roundRect">
          <a:avLst/>
        </a:prstGeom>
        <a:solidFill>
          <a:schemeClr val="accent2">
            <a:hueOff val="840789"/>
            <a:satOff val="-893"/>
            <a:lumOff val="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Assigned TA - </a:t>
          </a:r>
          <a:r>
            <a:rPr lang="en-US" sz="2200" kern="1200" dirty="0">
              <a:latin typeface="Garamond" panose="02020404030301010803"/>
            </a:rPr>
            <a:t> </a:t>
          </a:r>
          <a:endParaRPr lang="en-US" sz="2200" kern="1200" dirty="0"/>
        </a:p>
      </dsp:txBody>
      <dsp:txXfrm>
        <a:off x="25130" y="1226509"/>
        <a:ext cx="9550936" cy="464540"/>
      </dsp:txXfrm>
    </dsp:sp>
    <dsp:sp modelId="{54E3A1C7-8E1F-4047-ACF5-907F5093C249}">
      <dsp:nvSpPr>
        <dsp:cNvPr id="0" name=""/>
        <dsp:cNvSpPr/>
      </dsp:nvSpPr>
      <dsp:spPr>
        <a:xfrm>
          <a:off x="0" y="1716179"/>
          <a:ext cx="9601196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 err="1"/>
            <a:t>Honnesh</a:t>
          </a:r>
          <a:r>
            <a:rPr lang="en-US" sz="1700" kern="1200" dirty="0"/>
            <a:t> </a:t>
          </a:r>
          <a:r>
            <a:rPr lang="en-US" sz="1700" kern="1200" dirty="0" err="1"/>
            <a:t>Rohmetra</a:t>
          </a:r>
          <a:endParaRPr lang="en-US" sz="1700" kern="1200" dirty="0"/>
        </a:p>
      </dsp:txBody>
      <dsp:txXfrm>
        <a:off x="0" y="1716179"/>
        <a:ext cx="9601196" cy="364320"/>
      </dsp:txXfrm>
    </dsp:sp>
    <dsp:sp modelId="{F750CE12-E9C7-4CB0-9848-F5C64970A813}">
      <dsp:nvSpPr>
        <dsp:cNvPr id="0" name=""/>
        <dsp:cNvSpPr/>
      </dsp:nvSpPr>
      <dsp:spPr>
        <a:xfrm>
          <a:off x="0" y="2080499"/>
          <a:ext cx="9601196" cy="514800"/>
        </a:xfrm>
        <a:prstGeom prst="roundRect">
          <a:avLst/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Group Members –</a:t>
          </a:r>
          <a:r>
            <a:rPr lang="en-US" sz="2200" kern="1200" dirty="0">
              <a:latin typeface="Garamond" panose="02020404030301010803"/>
            </a:rPr>
            <a:t> </a:t>
          </a:r>
          <a:endParaRPr lang="en-US" sz="2200" kern="1200" dirty="0"/>
        </a:p>
      </dsp:txBody>
      <dsp:txXfrm>
        <a:off x="25130" y="2105629"/>
        <a:ext cx="9550936" cy="464540"/>
      </dsp:txXfrm>
    </dsp:sp>
    <dsp:sp modelId="{2B2D86F2-CEA1-4276-ABDD-DC74E2555D20}">
      <dsp:nvSpPr>
        <dsp:cNvPr id="0" name=""/>
        <dsp:cNvSpPr/>
      </dsp:nvSpPr>
      <dsp:spPr>
        <a:xfrm>
          <a:off x="0" y="2595299"/>
          <a:ext cx="960119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Sanjeev Singla I.D. - 2017A8PS0152P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Swastik Mohanty I.D. - 2017A8PS0282P</a:t>
          </a:r>
        </a:p>
      </dsp:txBody>
      <dsp:txXfrm>
        <a:off x="0" y="2595299"/>
        <a:ext cx="9601196" cy="546480"/>
      </dsp:txXfrm>
    </dsp:sp>
    <dsp:sp modelId="{6F9EF7BF-A677-4560-8A34-D971CCBD2714}">
      <dsp:nvSpPr>
        <dsp:cNvPr id="0" name=""/>
        <dsp:cNvSpPr/>
      </dsp:nvSpPr>
      <dsp:spPr>
        <a:xfrm>
          <a:off x="0" y="3141779"/>
          <a:ext cx="9601196" cy="514800"/>
        </a:xfrm>
        <a:prstGeom prst="roundRect">
          <a:avLst/>
        </a:prstGeom>
        <a:solidFill>
          <a:schemeClr val="accent2">
            <a:hueOff val="2522366"/>
            <a:satOff val="-2679"/>
            <a:lumOff val="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Paper I.D. - </a:t>
          </a:r>
          <a:endParaRPr lang="en-US" sz="2200" kern="1200" dirty="0">
            <a:latin typeface="Garamond" panose="02020404030301010803"/>
          </a:endParaRPr>
        </a:p>
      </dsp:txBody>
      <dsp:txXfrm>
        <a:off x="25130" y="3166909"/>
        <a:ext cx="9550936" cy="464540"/>
      </dsp:txXfrm>
    </dsp:sp>
    <dsp:sp modelId="{F83E473F-2BC8-4B3B-A206-F4B6FD6AD84E}">
      <dsp:nvSpPr>
        <dsp:cNvPr id="0" name=""/>
        <dsp:cNvSpPr/>
      </dsp:nvSpPr>
      <dsp:spPr>
        <a:xfrm>
          <a:off x="0" y="3656580"/>
          <a:ext cx="9601196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71</a:t>
          </a:r>
        </a:p>
      </dsp:txBody>
      <dsp:txXfrm>
        <a:off x="0" y="3656580"/>
        <a:ext cx="9601196" cy="364320"/>
      </dsp:txXfrm>
    </dsp:sp>
    <dsp:sp modelId="{F4855D18-64F8-4DFF-87F5-978CA5A46567}">
      <dsp:nvSpPr>
        <dsp:cNvPr id="0" name=""/>
        <dsp:cNvSpPr/>
      </dsp:nvSpPr>
      <dsp:spPr>
        <a:xfrm>
          <a:off x="0" y="4020900"/>
          <a:ext cx="9601196" cy="514800"/>
        </a:xfrm>
        <a:prstGeom prst="round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CATEGORIES</a:t>
          </a:r>
        </a:p>
      </dsp:txBody>
      <dsp:txXfrm>
        <a:off x="25130" y="4046030"/>
        <a:ext cx="9550936" cy="464540"/>
      </dsp:txXfrm>
    </dsp:sp>
    <dsp:sp modelId="{74C382FD-AF94-4F28-9C18-BA98E6E102E1}">
      <dsp:nvSpPr>
        <dsp:cNvPr id="0" name=""/>
        <dsp:cNvSpPr/>
      </dsp:nvSpPr>
      <dsp:spPr>
        <a:xfrm>
          <a:off x="0" y="4535700"/>
          <a:ext cx="9601196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CNN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Semantic Segmentation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Encoder-Decoder</a:t>
          </a:r>
        </a:p>
      </dsp:txBody>
      <dsp:txXfrm>
        <a:off x="0" y="4535700"/>
        <a:ext cx="9601196" cy="819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0A206-6EA4-4906-8ECC-325BCEAF47A9}">
      <dsp:nvSpPr>
        <dsp:cNvPr id="0" name=""/>
        <dsp:cNvSpPr/>
      </dsp:nvSpPr>
      <dsp:spPr>
        <a:xfrm>
          <a:off x="575068" y="315322"/>
          <a:ext cx="1246710" cy="124671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9636A-EDC4-404D-AEEF-3D3AA28E5159}">
      <dsp:nvSpPr>
        <dsp:cNvPr id="0" name=""/>
        <dsp:cNvSpPr/>
      </dsp:nvSpPr>
      <dsp:spPr>
        <a:xfrm>
          <a:off x="840760" y="581014"/>
          <a:ext cx="715325" cy="7153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3EF5B-76D0-422D-B7E4-F281036E1051}">
      <dsp:nvSpPr>
        <dsp:cNvPr id="0" name=""/>
        <dsp:cNvSpPr/>
      </dsp:nvSpPr>
      <dsp:spPr>
        <a:xfrm>
          <a:off x="176529" y="195035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Gray-scale conversion</a:t>
          </a:r>
        </a:p>
      </dsp:txBody>
      <dsp:txXfrm>
        <a:off x="176529" y="1950352"/>
        <a:ext cx="2043787" cy="720000"/>
      </dsp:txXfrm>
    </dsp:sp>
    <dsp:sp modelId="{96BA108F-7203-42F3-B11D-96EDB55BF18B}">
      <dsp:nvSpPr>
        <dsp:cNvPr id="0" name=""/>
        <dsp:cNvSpPr/>
      </dsp:nvSpPr>
      <dsp:spPr>
        <a:xfrm>
          <a:off x="2976518" y="315322"/>
          <a:ext cx="1246710" cy="124671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B053E-5535-4DA8-B6B3-0631CBB558A5}">
      <dsp:nvSpPr>
        <dsp:cNvPr id="0" name=""/>
        <dsp:cNvSpPr/>
      </dsp:nvSpPr>
      <dsp:spPr>
        <a:xfrm>
          <a:off x="3242210" y="581014"/>
          <a:ext cx="715325" cy="7153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2ADF2-3F51-4171-83BC-3ADAA80282E8}">
      <dsp:nvSpPr>
        <dsp:cNvPr id="0" name=""/>
        <dsp:cNvSpPr/>
      </dsp:nvSpPr>
      <dsp:spPr>
        <a:xfrm>
          <a:off x="2577979" y="195035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Standardization</a:t>
          </a:r>
        </a:p>
      </dsp:txBody>
      <dsp:txXfrm>
        <a:off x="2577979" y="1950352"/>
        <a:ext cx="2043787" cy="720000"/>
      </dsp:txXfrm>
    </dsp:sp>
    <dsp:sp modelId="{DFBEE0D3-6E9A-48AB-B57B-DDB35F1BB98A}">
      <dsp:nvSpPr>
        <dsp:cNvPr id="0" name=""/>
        <dsp:cNvSpPr/>
      </dsp:nvSpPr>
      <dsp:spPr>
        <a:xfrm>
          <a:off x="5377968" y="315322"/>
          <a:ext cx="1246710" cy="124671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3AAF8-603C-4524-AD5A-205CB5920380}">
      <dsp:nvSpPr>
        <dsp:cNvPr id="0" name=""/>
        <dsp:cNvSpPr/>
      </dsp:nvSpPr>
      <dsp:spPr>
        <a:xfrm>
          <a:off x="5643660" y="581014"/>
          <a:ext cx="715325" cy="7153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F2998-1BA9-4A9A-8F8F-6273867B4B8C}">
      <dsp:nvSpPr>
        <dsp:cNvPr id="0" name=""/>
        <dsp:cNvSpPr/>
      </dsp:nvSpPr>
      <dsp:spPr>
        <a:xfrm>
          <a:off x="4979429" y="195035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Contrast-limited adaptive histogram equalization (CLAHE)</a:t>
          </a:r>
        </a:p>
      </dsp:txBody>
      <dsp:txXfrm>
        <a:off x="4979429" y="1950352"/>
        <a:ext cx="2043787" cy="720000"/>
      </dsp:txXfrm>
    </dsp:sp>
    <dsp:sp modelId="{B2965301-9478-4473-9FFB-770E85380F30}">
      <dsp:nvSpPr>
        <dsp:cNvPr id="0" name=""/>
        <dsp:cNvSpPr/>
      </dsp:nvSpPr>
      <dsp:spPr>
        <a:xfrm>
          <a:off x="7779418" y="315322"/>
          <a:ext cx="1246710" cy="124671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0D506-ECBA-49FD-A07B-2CA6672EC59D}">
      <dsp:nvSpPr>
        <dsp:cNvPr id="0" name=""/>
        <dsp:cNvSpPr/>
      </dsp:nvSpPr>
      <dsp:spPr>
        <a:xfrm>
          <a:off x="8045111" y="581014"/>
          <a:ext cx="715325" cy="7153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5480F-5784-4624-BADF-7BDEC37337BA}">
      <dsp:nvSpPr>
        <dsp:cNvPr id="0" name=""/>
        <dsp:cNvSpPr/>
      </dsp:nvSpPr>
      <dsp:spPr>
        <a:xfrm>
          <a:off x="7380880" y="195035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Gamma adjustment</a:t>
          </a:r>
        </a:p>
      </dsp:txBody>
      <dsp:txXfrm>
        <a:off x="7380880" y="1950352"/>
        <a:ext cx="204378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64F9D-A230-4001-AB70-CE282F04F2F2}">
      <dsp:nvSpPr>
        <dsp:cNvPr id="0" name=""/>
        <dsp:cNvSpPr/>
      </dsp:nvSpPr>
      <dsp:spPr>
        <a:xfrm>
          <a:off x="142817" y="519682"/>
          <a:ext cx="839185" cy="8391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A232C-9CA9-4917-854C-E1A7FD5E39FC}">
      <dsp:nvSpPr>
        <dsp:cNvPr id="0" name=""/>
        <dsp:cNvSpPr/>
      </dsp:nvSpPr>
      <dsp:spPr>
        <a:xfrm>
          <a:off x="319046" y="695911"/>
          <a:ext cx="486727" cy="486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5F47A-7855-41A5-BD11-628B2C8811A7}">
      <dsp:nvSpPr>
        <dsp:cNvPr id="0" name=""/>
        <dsp:cNvSpPr/>
      </dsp:nvSpPr>
      <dsp:spPr>
        <a:xfrm>
          <a:off x="1161827" y="519682"/>
          <a:ext cx="1978079" cy="839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ACCURACY: 0.955983978469</a:t>
          </a:r>
        </a:p>
      </dsp:txBody>
      <dsp:txXfrm>
        <a:off x="1161827" y="519682"/>
        <a:ext cx="1978079" cy="839185"/>
      </dsp:txXfrm>
    </dsp:sp>
    <dsp:sp modelId="{CCE6EF9F-0182-4481-BCC5-68FAFA326ECD}">
      <dsp:nvSpPr>
        <dsp:cNvPr id="0" name=""/>
        <dsp:cNvSpPr/>
      </dsp:nvSpPr>
      <dsp:spPr>
        <a:xfrm>
          <a:off x="3484572" y="519682"/>
          <a:ext cx="839185" cy="8391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5EDDF-F9DA-4CE8-9AF4-B1B2D8CC773E}">
      <dsp:nvSpPr>
        <dsp:cNvPr id="0" name=""/>
        <dsp:cNvSpPr/>
      </dsp:nvSpPr>
      <dsp:spPr>
        <a:xfrm>
          <a:off x="3660801" y="695911"/>
          <a:ext cx="486727" cy="4867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AF315-A89D-4695-857A-7B2C4597F3CA}">
      <dsp:nvSpPr>
        <dsp:cNvPr id="0" name=""/>
        <dsp:cNvSpPr/>
      </dsp:nvSpPr>
      <dsp:spPr>
        <a:xfrm>
          <a:off x="4503583" y="519682"/>
          <a:ext cx="1978079" cy="839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RECALL: 0.767137136912</a:t>
          </a:r>
        </a:p>
      </dsp:txBody>
      <dsp:txXfrm>
        <a:off x="4503583" y="519682"/>
        <a:ext cx="1978079" cy="839185"/>
      </dsp:txXfrm>
    </dsp:sp>
    <dsp:sp modelId="{13464A12-D0DE-4EA3-97FD-AC12B9369CD2}">
      <dsp:nvSpPr>
        <dsp:cNvPr id="0" name=""/>
        <dsp:cNvSpPr/>
      </dsp:nvSpPr>
      <dsp:spPr>
        <a:xfrm>
          <a:off x="142817" y="2275044"/>
          <a:ext cx="839185" cy="8391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277D6-6BE9-4D08-961D-1B9C4CB3778E}">
      <dsp:nvSpPr>
        <dsp:cNvPr id="0" name=""/>
        <dsp:cNvSpPr/>
      </dsp:nvSpPr>
      <dsp:spPr>
        <a:xfrm>
          <a:off x="319046" y="2451273"/>
          <a:ext cx="486727" cy="4867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C4020-3E75-43D5-988F-E9AAB4193893}">
      <dsp:nvSpPr>
        <dsp:cNvPr id="0" name=""/>
        <dsp:cNvSpPr/>
      </dsp:nvSpPr>
      <dsp:spPr>
        <a:xfrm>
          <a:off x="1161827" y="2275044"/>
          <a:ext cx="1978079" cy="839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SPECIFICITY: 0.98352781244</a:t>
          </a:r>
        </a:p>
      </dsp:txBody>
      <dsp:txXfrm>
        <a:off x="1161827" y="2275044"/>
        <a:ext cx="1978079" cy="839185"/>
      </dsp:txXfrm>
    </dsp:sp>
    <dsp:sp modelId="{32B4DBBF-182D-4302-95DE-C8D725DE201A}">
      <dsp:nvSpPr>
        <dsp:cNvPr id="0" name=""/>
        <dsp:cNvSpPr/>
      </dsp:nvSpPr>
      <dsp:spPr>
        <a:xfrm>
          <a:off x="3484572" y="2275044"/>
          <a:ext cx="839185" cy="8391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E1195-2E32-419E-B127-45701DB5B191}">
      <dsp:nvSpPr>
        <dsp:cNvPr id="0" name=""/>
        <dsp:cNvSpPr/>
      </dsp:nvSpPr>
      <dsp:spPr>
        <a:xfrm>
          <a:off x="3660801" y="2451273"/>
          <a:ext cx="486727" cy="4867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A4B3A-42C7-4E05-8102-54FEBD2AD7D6}">
      <dsp:nvSpPr>
        <dsp:cNvPr id="0" name=""/>
        <dsp:cNvSpPr/>
      </dsp:nvSpPr>
      <dsp:spPr>
        <a:xfrm>
          <a:off x="4503583" y="2275044"/>
          <a:ext cx="1978079" cy="839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PRECISION: 0.871673216962</a:t>
          </a:r>
        </a:p>
      </dsp:txBody>
      <dsp:txXfrm>
        <a:off x="4503583" y="2275044"/>
        <a:ext cx="1978079" cy="839185"/>
      </dsp:txXfrm>
    </dsp:sp>
    <dsp:sp modelId="{B8002E4F-800A-4383-8856-5686FB01CED5}">
      <dsp:nvSpPr>
        <dsp:cNvPr id="0" name=""/>
        <dsp:cNvSpPr/>
      </dsp:nvSpPr>
      <dsp:spPr>
        <a:xfrm>
          <a:off x="142817" y="4030406"/>
          <a:ext cx="839185" cy="83918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2327D-9CC2-4F20-BA2C-CD60564D20E3}">
      <dsp:nvSpPr>
        <dsp:cNvPr id="0" name=""/>
        <dsp:cNvSpPr/>
      </dsp:nvSpPr>
      <dsp:spPr>
        <a:xfrm>
          <a:off x="319046" y="4206635"/>
          <a:ext cx="486727" cy="4867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8935-548F-48D4-BB39-E4848707510B}">
      <dsp:nvSpPr>
        <dsp:cNvPr id="0" name=""/>
        <dsp:cNvSpPr/>
      </dsp:nvSpPr>
      <dsp:spPr>
        <a:xfrm>
          <a:off x="1161827" y="4030406"/>
          <a:ext cx="1978079" cy="839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F1</a:t>
          </a:r>
          <a:r>
            <a:rPr lang="en-US" sz="1300" kern="1200">
              <a:latin typeface="Garamond" panose="02020404030301010803"/>
            </a:rPr>
            <a:t> </a:t>
          </a:r>
          <a:r>
            <a:rPr lang="en-US" sz="1300" kern="1200"/>
            <a:t>SCORE: 0.816071114516</a:t>
          </a:r>
        </a:p>
      </dsp:txBody>
      <dsp:txXfrm>
        <a:off x="1161827" y="4030406"/>
        <a:ext cx="1978079" cy="839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30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6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53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56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59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064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95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27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2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19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7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36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13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2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1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5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3.png"/><Relationship Id="rId7" Type="http://schemas.openxmlformats.org/officeDocument/2006/relationships/diagramData" Target="../diagrams/data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microsoft.com/office/2007/relationships/diagramDrawing" Target="../diagrams/drawing3.xml"/><Relationship Id="rId5" Type="http://schemas.openxmlformats.org/officeDocument/2006/relationships/image" Target="../media/image20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8" y="982132"/>
            <a:ext cx="4094017" cy="2823880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NNFL Group project</a:t>
            </a:r>
          </a:p>
        </p:txBody>
      </p:sp>
      <p:pic>
        <p:nvPicPr>
          <p:cNvPr id="6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DF0D4CB-F5C5-4B01-A254-063262214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6DFB0-41D1-40C1-A2A3-03BB702A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ROC </a:t>
            </a:r>
            <a:br>
              <a:rPr lang="en-US" dirty="0">
                <a:solidFill>
                  <a:srgbClr val="262626"/>
                </a:solidFill>
              </a:rPr>
            </a:br>
            <a:r>
              <a:rPr lang="en-US" dirty="0">
                <a:solidFill>
                  <a:srgbClr val="262626"/>
                </a:solidFill>
              </a:rPr>
              <a:t>Curve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C825D1-25F6-4D55-8B09-CCE8F5DCB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910" y="1116711"/>
            <a:ext cx="6098041" cy="45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3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5E71FA-50BD-43F8-8C98-04339283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1AA7F6-A589-4BC8-BC72-2CA6DC908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3F5243F-7E41-439E-8991-C4F246D8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1A6B5F-1CF1-43AD-9E85-94E187210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682A59-7E20-407C-A7F8-582295AC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E4AC24E-0670-406E-822F-AAA6DA20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787E9D-D2E0-4602-A982-D171AA33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Thank You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9B1776-F953-4C0F-8E85-E9C66B1EF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7DBFE7CC-792B-4546-85B8-DBC5B305EE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75334" y="1410208"/>
            <a:ext cx="3858780" cy="385878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7356D0-D934-42B9-8291-DF34A3AC0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88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ontent Placeholder 5">
            <a:extLst>
              <a:ext uri="{FF2B5EF4-FFF2-40B4-BE49-F238E27FC236}">
                <a16:creationId xmlns:a16="http://schemas.microsoft.com/office/drawing/2014/main" id="{AE2BD059-B68E-48C3-BAF9-98232C059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452420"/>
              </p:ext>
            </p:extLst>
          </p:nvPr>
        </p:nvGraphicFramePr>
        <p:xfrm>
          <a:off x="1295400" y="759554"/>
          <a:ext cx="9601197" cy="5495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189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46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8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59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60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14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16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18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5" name="Group 20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66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2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68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4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0262F0-DA2D-40CD-ADFC-2C2CCF35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bg1"/>
                </a:solidFill>
              </a:rPr>
              <a:t>U-Net: Convolutional Networks for Biomedical Image Segmentation</a:t>
            </a:r>
          </a:p>
        </p:txBody>
      </p:sp>
      <p:cxnSp>
        <p:nvCxnSpPr>
          <p:cNvPr id="70" name="Straight Connector 26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8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9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AB0D2-1805-4AEB-A357-A425A975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U-Net Model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0486-E420-4607-AD65-58EE8336C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-4552"/>
            <a:ext cx="5953630" cy="674306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ea typeface="+mn-lt"/>
                <a:cs typeface="+mn-lt"/>
              </a:rPr>
              <a:t>U-Net is a convolutional neural network that was developed for biomedical image segmentation. It consists of a contracting path and an expansive path, which gives it the u-shaped architecture. </a:t>
            </a:r>
            <a:endParaRPr lang="en-US" sz="22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ea typeface="+mn-lt"/>
                <a:cs typeface="+mn-lt"/>
              </a:rPr>
              <a:t>Contraction path consists of a repeated application of a 3x3 convolutions(unpadded) each followed by a </a:t>
            </a:r>
            <a:r>
              <a:rPr lang="en-US" sz="2200" dirty="0" err="1">
                <a:ea typeface="+mn-lt"/>
                <a:cs typeface="+mn-lt"/>
              </a:rPr>
              <a:t>ReLU</a:t>
            </a:r>
            <a:r>
              <a:rPr lang="en-US" sz="2200" dirty="0">
                <a:ea typeface="+mn-lt"/>
                <a:cs typeface="+mn-lt"/>
              </a:rPr>
              <a:t> and a 2x2 max pooling operation with stride 2 for </a:t>
            </a:r>
            <a:r>
              <a:rPr lang="en-US" sz="2200" dirty="0" err="1">
                <a:ea typeface="+mn-lt"/>
                <a:cs typeface="+mn-lt"/>
              </a:rPr>
              <a:t>downsampling</a:t>
            </a:r>
            <a:r>
              <a:rPr lang="en-US" sz="2200" dirty="0">
                <a:ea typeface="+mn-lt"/>
                <a:cs typeface="+mn-lt"/>
              </a:rPr>
              <a:t>. At each </a:t>
            </a:r>
            <a:r>
              <a:rPr lang="en-US" sz="2200" dirty="0" err="1">
                <a:ea typeface="+mn-lt"/>
                <a:cs typeface="+mn-lt"/>
              </a:rPr>
              <a:t>downsampling</a:t>
            </a:r>
            <a:r>
              <a:rPr lang="en-US" sz="2200" dirty="0">
                <a:ea typeface="+mn-lt"/>
                <a:cs typeface="+mn-lt"/>
              </a:rPr>
              <a:t> step, we double the number of feature channels. This captures context via a compact feature map.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ea typeface="+mn-lt"/>
                <a:cs typeface="+mn-lt"/>
              </a:rPr>
              <a:t>The expansion path consists of </a:t>
            </a:r>
            <a:r>
              <a:rPr lang="en-US" sz="2200" dirty="0" err="1">
                <a:ea typeface="+mn-lt"/>
                <a:cs typeface="+mn-lt"/>
              </a:rPr>
              <a:t>upsampling</a:t>
            </a:r>
            <a:r>
              <a:rPr lang="en-US" sz="2200" dirty="0">
                <a:ea typeface="+mn-lt"/>
                <a:cs typeface="+mn-lt"/>
              </a:rPr>
              <a:t> of the feature map followed by a 2x2 convolution(“up-convolution”) that halves the number of feature channels a concatenation with the cropped feature map from the contracting path, and a 3x3 convolutions, followed by a </a:t>
            </a:r>
            <a:r>
              <a:rPr lang="en-US" sz="2200" dirty="0" err="1">
                <a:ea typeface="+mn-lt"/>
                <a:cs typeface="+mn-lt"/>
              </a:rPr>
              <a:t>ReLU</a:t>
            </a:r>
            <a:r>
              <a:rPr lang="en-US" sz="2200" dirty="0">
                <a:ea typeface="+mn-lt"/>
                <a:cs typeface="+mn-lt"/>
              </a:rPr>
              <a:t>. The </a:t>
            </a:r>
            <a:r>
              <a:rPr lang="en-US" sz="2200" dirty="0" err="1">
                <a:ea typeface="+mn-lt"/>
                <a:cs typeface="+mn-lt"/>
              </a:rPr>
              <a:t>upsampling</a:t>
            </a:r>
            <a:r>
              <a:rPr lang="en-US" sz="2200" dirty="0">
                <a:ea typeface="+mn-lt"/>
                <a:cs typeface="+mn-lt"/>
              </a:rPr>
              <a:t> of the feature dimension is done to meet the same size as the block to be concatenated on the left.</a:t>
            </a:r>
          </a:p>
        </p:txBody>
      </p:sp>
    </p:spTree>
    <p:extLst>
      <p:ext uri="{BB962C8B-B14F-4D97-AF65-F5344CB8AC3E}">
        <p14:creationId xmlns:p14="http://schemas.microsoft.com/office/powerpoint/2010/main" val="404311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96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5" name="Picture 97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9" name="Rectangle 98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3" name="Picture 99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4" name="Straight Connector 102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5" name="Rectangle 104">
            <a:extLst>
              <a:ext uri="{FF2B5EF4-FFF2-40B4-BE49-F238E27FC236}">
                <a16:creationId xmlns:a16="http://schemas.microsoft.com/office/drawing/2014/main" id="{9F1F6E2E-E2E7-4689-9E5D-51F37CB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06">
            <a:extLst>
              <a:ext uri="{FF2B5EF4-FFF2-40B4-BE49-F238E27FC236}">
                <a16:creationId xmlns:a16="http://schemas.microsoft.com/office/drawing/2014/main" id="{BB728A18-FF26-43E9-AF31-9608EBA3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179" name="Picture 107">
              <a:extLst>
                <a:ext uri="{FF2B5EF4-FFF2-40B4-BE49-F238E27FC236}">
                  <a16:creationId xmlns:a16="http://schemas.microsoft.com/office/drawing/2014/main" id="{D418D479-7A49-4E09-A270-87C36ABE5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0" name="Rectangle 108">
              <a:extLst>
                <a:ext uri="{FF2B5EF4-FFF2-40B4-BE49-F238E27FC236}">
                  <a16:creationId xmlns:a16="http://schemas.microsoft.com/office/drawing/2014/main" id="{F55AC523-B142-409D-BB68-747EDDCE6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1" name="Picture 109">
              <a:extLst>
                <a:ext uri="{FF2B5EF4-FFF2-40B4-BE49-F238E27FC236}">
                  <a16:creationId xmlns:a16="http://schemas.microsoft.com/office/drawing/2014/main" id="{98FD6A06-A68E-49C5-8F1D-8945DD8C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2" name="Picture 110">
              <a:extLst>
                <a:ext uri="{FF2B5EF4-FFF2-40B4-BE49-F238E27FC236}">
                  <a16:creationId xmlns:a16="http://schemas.microsoft.com/office/drawing/2014/main" id="{A6794A3D-A7E9-4DC9-98E4-02104E24A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192CBD-76ED-4EE5-B3AD-7F984E03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Network Architecture</a:t>
            </a:r>
            <a:endParaRPr lang="en-US" sz="5400"/>
          </a:p>
        </p:txBody>
      </p:sp>
      <p:sp>
        <p:nvSpPr>
          <p:cNvPr id="183" name="Rectangle 112">
            <a:extLst>
              <a:ext uri="{FF2B5EF4-FFF2-40B4-BE49-F238E27FC236}">
                <a16:creationId xmlns:a16="http://schemas.microsoft.com/office/drawing/2014/main" id="{7731DD8B-7A0A-47A0-BF6B-EBB4F970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9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9FCEFBD4-B208-430F-942D-3CADF85FBA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921" r="14133" b="2"/>
          <a:stretch/>
        </p:blipFill>
        <p:spPr>
          <a:xfrm>
            <a:off x="1412683" y="1410208"/>
            <a:ext cx="4348925" cy="3858780"/>
          </a:xfrm>
          <a:prstGeom prst="rect">
            <a:avLst/>
          </a:prstGeom>
        </p:spPr>
      </p:pic>
      <p:cxnSp>
        <p:nvCxnSpPr>
          <p:cNvPr id="184" name="Straight Connector 114">
            <a:extLst>
              <a:ext uri="{FF2B5EF4-FFF2-40B4-BE49-F238E27FC236}">
                <a16:creationId xmlns:a16="http://schemas.microsoft.com/office/drawing/2014/main" id="{10A370BF-9768-4FA0-8887-C3777F3A9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66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5110-8114-43F6-BAFF-FCBB5813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271C-49E3-4E45-AF81-2E1D7D0F0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28178"/>
            <a:ext cx="9601196" cy="334769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The photographs for the DRIVE database were obtained from a diabetic retinopathy screening program in The Netherlands. The screening population consisted of 400 diabetic subjects between 25-90 years of age. Forty photographs have been randomly selected, 33 do not show any sign of diabetic retinopathy and 7 show signs of mild early diabetic retinopathy.</a:t>
            </a:r>
          </a:p>
          <a:p>
            <a:r>
              <a:rPr lang="en-US" dirty="0">
                <a:ea typeface="+mn-lt"/>
                <a:cs typeface="+mn-lt"/>
              </a:rPr>
              <a:t>Each image has been JPEG compressed. The images were acquired using a Canon CR5 non-mydriatic 3CCD camera with a 45-degree field of view (FOV). Each image was captured using 8 bits per color plane at 768 by 584 pixels. The FOV of each image is circular with a diameter of approximately 540 pixels. For this database, the images have been cropped around the FOV. For each image, a mask image is provided that delineates the FOV.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5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1CD6E6-3ADF-413B-8829-75A656FE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Pre – Processing 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FB00077-5701-420E-B143-15E5A3651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359646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0281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8F33C5-46C9-4010-B311-D91ABDB0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Results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68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6A9BC876-571A-45A6-93A3-FB2839CE6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484B2EA-E61C-489C-A595-160191247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9E987F02-C120-4654-AD1E-98AF4B64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4E470B5-B546-4390-9A0D-408D49895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D061B9CE-C400-4868-9385-01A0BBB98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40C49D50-A49B-4F80-81C4-05BBCF4B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124B3AE-D38B-4A63-B422-F9792E745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5ED2E7-7A4D-40D7-B210-DC420F5EC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8195" y="712326"/>
            <a:ext cx="4009990" cy="2727902"/>
          </a:xfrm>
          <a:prstGeom prst="rect">
            <a:avLst/>
          </a:prstGeom>
          <a:ln w="57150" cmpd="thickThin">
            <a:noFill/>
            <a:miter lim="800000"/>
          </a:ln>
        </p:spPr>
      </p:pic>
      <p:pic>
        <p:nvPicPr>
          <p:cNvPr id="143" name="Picture 14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15F8C0-FB97-4B6C-8271-FDDB1C0329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209" y="3430363"/>
            <a:ext cx="4007584" cy="2826597"/>
          </a:xfrm>
          <a:prstGeom prst="rect">
            <a:avLst/>
          </a:prstGeom>
          <a:ln w="57150" cmpd="thickThin">
            <a:noFill/>
            <a:miter lim="800000"/>
          </a:ln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C27A21-A8C3-4AA1-AF3F-E9925825D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122970"/>
              </p:ext>
            </p:extLst>
          </p:nvPr>
        </p:nvGraphicFramePr>
        <p:xfrm>
          <a:off x="779197" y="860405"/>
          <a:ext cx="6624480" cy="538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56697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NNFL Group project</vt:lpstr>
      <vt:lpstr>PowerPoint Presentation</vt:lpstr>
      <vt:lpstr>U-Net: Convolutional Networks for Biomedical Image Segmentation</vt:lpstr>
      <vt:lpstr>U-Net Model</vt:lpstr>
      <vt:lpstr>Network Architecture</vt:lpstr>
      <vt:lpstr>Data </vt:lpstr>
      <vt:lpstr>Pre – Processing </vt:lpstr>
      <vt:lpstr>Results</vt:lpstr>
      <vt:lpstr>PowerPoint Presentation</vt:lpstr>
      <vt:lpstr>ROC  Curve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488</cp:revision>
  <dcterms:created xsi:type="dcterms:W3CDTF">2020-05-24T13:24:35Z</dcterms:created>
  <dcterms:modified xsi:type="dcterms:W3CDTF">2020-05-24T17:16:33Z</dcterms:modified>
</cp:coreProperties>
</file>