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62" r:id="rId7"/>
    <p:sldId id="265" r:id="rId8"/>
    <p:sldId id="274"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0" autoAdjust="0"/>
    <p:restoredTop sz="90704" autoAdjust="0"/>
  </p:normalViewPr>
  <p:slideViewPr>
    <p:cSldViewPr snapToGrid="0">
      <p:cViewPr varScale="1">
        <p:scale>
          <a:sx n="105" d="100"/>
          <a:sy n="105" d="100"/>
        </p:scale>
        <p:origin x="82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2/5/2024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Sprint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109613"/>
          </a:xfrm>
        </p:spPr>
        <p:txBody>
          <a:bodyPr/>
          <a:lstStyle/>
          <a:p>
            <a:r>
              <a:rPr lang="en-US" b="0" i="0" dirty="0">
                <a:solidFill>
                  <a:srgbClr val="D1D5DB"/>
                </a:solidFill>
                <a:effectLst/>
                <a:latin typeface="Söhne"/>
              </a:rPr>
              <a:t>In this sprint, our primary focus is on elevating the user experience and functionality of our application. We aimed to achieve this by implementing key components that enhance navigation, streamline user interaction through forms, and create an impactful hero section for the landing page.</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rmAutofit/>
          </a:bodyPr>
          <a:lstStyle/>
          <a:p>
            <a:r>
              <a:rPr lang="en-US" dirty="0"/>
              <a:t>- add navigation landing page</a:t>
            </a:r>
            <a:br>
              <a:rPr lang="en-US" dirty="0"/>
            </a:br>
            <a:r>
              <a:rPr lang="en-US" dirty="0"/>
              <a:t>- Registration Form </a:t>
            </a:r>
            <a:br>
              <a:rPr lang="en-US" dirty="0"/>
            </a:br>
            <a:r>
              <a:rPr lang="en-US" dirty="0"/>
              <a:t>- Reservation Form</a:t>
            </a:r>
            <a:br>
              <a:rPr lang="en-US" dirty="0"/>
            </a:br>
            <a:r>
              <a:rPr lang="en-US" dirty="0"/>
              <a:t>- Communication form</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Sprint Accomplishments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p:txBody>
          <a:bodyPr/>
          <a:lstStyle/>
          <a:p>
            <a:r>
              <a:rPr lang="en-US" dirty="0"/>
              <a:t>DEMO</a:t>
            </a:r>
          </a:p>
        </p:txBody>
      </p:sp>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p:txBody>
          <a:bodyPr/>
          <a:lstStyle/>
          <a:p>
            <a:r>
              <a:rPr lang="en-US" dirty="0"/>
              <a:t>Mid-State Shuttle Service</a:t>
            </a:r>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406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 Add navigation landing page</a:t>
            </a:r>
            <a:br>
              <a:rPr lang="en-US" dirty="0"/>
            </a:br>
            <a:r>
              <a:rPr lang="en-US" dirty="0"/>
              <a:t>- Registration Form </a:t>
            </a:r>
            <a:br>
              <a:rPr lang="en-US" dirty="0"/>
            </a:br>
            <a:r>
              <a:rPr lang="en-US" dirty="0"/>
              <a:t>- Reservation Form</a:t>
            </a:r>
            <a:br>
              <a:rPr lang="en-US" dirty="0"/>
            </a:br>
            <a:r>
              <a:rPr lang="en-US" dirty="0"/>
              <a:t>- Communication form</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18</TotalTime>
  <Words>131</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Tenorite</vt:lpstr>
      <vt:lpstr>Office Theme</vt:lpstr>
      <vt:lpstr>Mid-state Shuttle service</vt:lpstr>
      <vt:lpstr>MEET OUR TEAM</vt:lpstr>
      <vt:lpstr>Sprint GOALS</vt:lpstr>
      <vt:lpstr>- add navigation landing page - Registration Form  - Reservation Form - Communication form</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2</cp:revision>
  <dcterms:created xsi:type="dcterms:W3CDTF">2024-02-05T03:04:36Z</dcterms:created>
  <dcterms:modified xsi:type="dcterms:W3CDTF">2024-02-05T15:46:25Z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