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2" r:id="rId7"/>
    <p:sldId id="265" r:id="rId8"/>
    <p:sldId id="274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0704" autoAdjust="0"/>
  </p:normalViewPr>
  <p:slideViewPr>
    <p:cSldViewPr snapToGrid="0">
      <p:cViewPr varScale="1">
        <p:scale>
          <a:sx n="165" d="100"/>
          <a:sy n="16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Team Revan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/>
          <a:lstStyle/>
          <a:p>
            <a:r>
              <a:rPr lang="en-US" dirty="0"/>
              <a:t>Product Owner/Scrum Master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 err="1"/>
              <a:t>Phoo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Alexis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5084524"/>
            <a:ext cx="2317706" cy="343061"/>
          </a:xfrm>
        </p:spPr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4400" dirty="0"/>
              <a:t>Sprint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2109613"/>
          </a:xfrm>
        </p:spPr>
        <p:txBody>
          <a:bodyPr>
            <a:noAutofit/>
          </a:bodyPr>
          <a:lstStyle/>
          <a:p>
            <a:r>
              <a:rPr lang="en-US" sz="2000" dirty="0"/>
              <a:t>Integrate directory connectivity, display route schedule on homepage, enable email permissions, relocate and enhance feedback system on homepage with admin approval, and improve UI/UX of selected pages.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88" y="2595865"/>
            <a:ext cx="8047512" cy="2142390"/>
          </a:xfrm>
        </p:spPr>
        <p:txBody>
          <a:bodyPr>
            <a:normAutofit/>
          </a:bodyPr>
          <a:lstStyle/>
          <a:p>
            <a:r>
              <a:rPr lang="en-US" dirty="0"/>
              <a:t>- Added Sign in directory</a:t>
            </a:r>
            <a:br>
              <a:rPr lang="en-US" dirty="0"/>
            </a:br>
            <a:r>
              <a:rPr lang="en-US" dirty="0"/>
              <a:t>- Emails getting Sent</a:t>
            </a:r>
            <a:br>
              <a:rPr lang="en-US" dirty="0"/>
            </a:br>
            <a:r>
              <a:rPr lang="en-US" dirty="0"/>
              <a:t>- Route schedule On Home page</a:t>
            </a:r>
            <a:br>
              <a:rPr lang="en-US" dirty="0"/>
            </a:br>
            <a:r>
              <a:rPr lang="en-US" dirty="0"/>
              <a:t>- Moved Feedback to home page</a:t>
            </a:r>
            <a:br>
              <a:rPr lang="en-US" dirty="0"/>
            </a:br>
            <a:r>
              <a:rPr lang="en-US" dirty="0"/>
              <a:t>- update 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7555" y="2149311"/>
            <a:ext cx="4406245" cy="446553"/>
          </a:xfrm>
        </p:spPr>
        <p:txBody>
          <a:bodyPr>
            <a:noAutofit/>
          </a:bodyPr>
          <a:lstStyle/>
          <a:p>
            <a:r>
              <a:rPr lang="en-US" sz="2800" dirty="0"/>
              <a:t>Sprint Accomplishments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BF0C-A92D-B40A-FBBE-FE590A16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15CD07-C96D-888A-5C1C-DED0C52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C9B60E-A60D-999C-7A51-A4D1F59D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660774"/>
            <a:ext cx="6501766" cy="2310258"/>
          </a:xfrm>
        </p:spPr>
        <p:txBody>
          <a:bodyPr>
            <a:noAutofit/>
          </a:bodyPr>
          <a:lstStyle/>
          <a:p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Added Sign in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Emails Now getting Sent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Route schedule On Home page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Moved Feedback to home page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Fixed Misc. styling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CC0000"/>
      </a:dk1>
      <a:lt1>
        <a:sysClr val="window" lastClr="FFFFFF"/>
      </a:lt1>
      <a:dk2>
        <a:srgbClr val="CC9900"/>
      </a:dk2>
      <a:lt2>
        <a:srgbClr val="EEECE1"/>
      </a:lt2>
      <a:accent1>
        <a:srgbClr val="1D1B10"/>
      </a:accent1>
      <a:accent2>
        <a:srgbClr val="1D1B10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{F23CEC74-6BD5-4D17-A3E1-7D8866BF8C34}tf67328976_win32</Template>
  <TotalTime>827</TotalTime>
  <Words>141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Mid-state Shuttle service</vt:lpstr>
      <vt:lpstr>MEET OUR TEAM</vt:lpstr>
      <vt:lpstr>Sprint GOALS</vt:lpstr>
      <vt:lpstr>- Added Sign in directory - Emails getting Sent - Route schedule On Home page - Moved Feedback to home page - update user experience</vt:lpstr>
      <vt:lpstr>DEMO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Mid-state Shuttle service</dc:title>
  <dc:creator>Ross, Nicolas</dc:creator>
  <cp:lastModifiedBy>Ross, Nicolas</cp:lastModifiedBy>
  <cp:revision>9</cp:revision>
  <dcterms:created xsi:type="dcterms:W3CDTF">2024-02-05T03:04:36Z</dcterms:created>
  <dcterms:modified xsi:type="dcterms:W3CDTF">2024-04-29T14:55:59Z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