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64" r:id="rId6"/>
    <p:sldId id="262" r:id="rId7"/>
    <p:sldId id="265" r:id="rId8"/>
    <p:sldId id="274" r:id="rId9"/>
    <p:sldId id="266"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0704" autoAdjust="0"/>
  </p:normalViewPr>
  <p:slideViewPr>
    <p:cSldViewPr snapToGrid="0">
      <p:cViewPr varScale="1">
        <p:scale>
          <a:sx n="81" d="100"/>
          <a:sy n="81" d="100"/>
        </p:scale>
        <p:origin x="114" y="19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3/22/2024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Mid-state Shuttle service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Team Revan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Nic</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Product Owner/Scrum Master</a:t>
            </a:r>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err="1"/>
              <a:t>Phoo</a:t>
            </a:r>
            <a:endParaRPr lang="en-US" dirty="0"/>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Developer</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Alexis</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Developer</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Nathan</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Developer</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Mid-State Shuttle Service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sz="4400" dirty="0"/>
              <a:t>Sprint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2109613"/>
          </a:xfrm>
        </p:spPr>
        <p:txBody>
          <a:bodyPr>
            <a:noAutofit/>
          </a:bodyPr>
          <a:lstStyle/>
          <a:p>
            <a:r>
              <a:rPr lang="en-US" sz="2000" b="0" i="0" dirty="0">
                <a:solidFill>
                  <a:srgbClr val="ECECEC"/>
                </a:solidFill>
                <a:effectLst/>
                <a:latin typeface="Söhne"/>
              </a:rPr>
              <a:t>Leveraging the momentum from the previous sprint, the team is committed to achieving significant milestones by completing the dashboard and refining key forms. This sprint will prioritize the addition of final forms for the driver and shuttle, completion of the registration form.</a:t>
            </a:r>
            <a:endParaRPr lang="en-US" sz="2000" dirty="0"/>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144488" y="2595865"/>
            <a:ext cx="8047512" cy="2142390"/>
          </a:xfrm>
        </p:spPr>
        <p:txBody>
          <a:bodyPr>
            <a:normAutofit/>
          </a:bodyPr>
          <a:lstStyle/>
          <a:p>
            <a:r>
              <a:rPr lang="en-US" dirty="0"/>
              <a:t>- Finish Key Forms(Register, Check-In)</a:t>
            </a:r>
            <a:br>
              <a:rPr lang="en-US" dirty="0"/>
            </a:br>
            <a:r>
              <a:rPr lang="en-US" dirty="0"/>
              <a:t>- Update Communication Form</a:t>
            </a:r>
            <a:br>
              <a:rPr lang="en-US" dirty="0"/>
            </a:br>
            <a:r>
              <a:rPr lang="en-US" dirty="0"/>
              <a:t>- Implement Dashboard</a:t>
            </a:r>
            <a:br>
              <a:rPr lang="en-US" dirty="0"/>
            </a:br>
            <a:r>
              <a:rPr lang="en-US" dirty="0"/>
              <a:t>- Finish Adding The Final forms</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6947555" y="2149311"/>
            <a:ext cx="4406245" cy="446553"/>
          </a:xfrm>
        </p:spPr>
        <p:txBody>
          <a:bodyPr>
            <a:noAutofit/>
          </a:bodyPr>
          <a:lstStyle/>
          <a:p>
            <a:r>
              <a:rPr lang="en-US" sz="2800" dirty="0"/>
              <a:t>Sprint Accomplishments</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Mid-State Shuttle Service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BF0C-A92D-B40A-FBBE-FE590A16064A}"/>
              </a:ext>
            </a:extLst>
          </p:cNvPr>
          <p:cNvSpPr>
            <a:spLocks noGrp="1"/>
          </p:cNvSpPr>
          <p:nvPr>
            <p:ph type="title"/>
          </p:nvPr>
        </p:nvSpPr>
        <p:spPr/>
        <p:txBody>
          <a:bodyPr>
            <a:normAutofit/>
          </a:bodyPr>
          <a:lstStyle/>
          <a:p>
            <a:r>
              <a:rPr lang="en-US" sz="4400" dirty="0"/>
              <a:t>DEMO</a:t>
            </a:r>
          </a:p>
        </p:txBody>
      </p:sp>
      <p:sp>
        <p:nvSpPr>
          <p:cNvPr id="9" name="Footer Placeholder 8">
            <a:extLst>
              <a:ext uri="{FF2B5EF4-FFF2-40B4-BE49-F238E27FC236}">
                <a16:creationId xmlns:a16="http://schemas.microsoft.com/office/drawing/2014/main" id="{8F15CD07-C96D-888A-5C1C-DED0C52B46DC}"/>
              </a:ext>
            </a:extLst>
          </p:cNvPr>
          <p:cNvSpPr>
            <a:spLocks noGrp="1"/>
          </p:cNvSpPr>
          <p:nvPr>
            <p:ph type="ftr" sz="quarter" idx="11"/>
          </p:nvPr>
        </p:nvSpPr>
        <p:spPr/>
        <p:txBody>
          <a:bodyPr/>
          <a:lstStyle/>
          <a:p>
            <a:r>
              <a:rPr lang="en-US" dirty="0"/>
              <a:t>Mid-State Shuttle Service</a:t>
            </a:r>
          </a:p>
        </p:txBody>
      </p:sp>
      <p:sp>
        <p:nvSpPr>
          <p:cNvPr id="10" name="Slide Number Placeholder 9">
            <a:extLst>
              <a:ext uri="{FF2B5EF4-FFF2-40B4-BE49-F238E27FC236}">
                <a16:creationId xmlns:a16="http://schemas.microsoft.com/office/drawing/2014/main" id="{B1C9B60E-A60D-999C-7A51-A4D1F59D5B99}"/>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60406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normAutofit/>
          </a:bodyPr>
          <a:lstStyle/>
          <a:p>
            <a:r>
              <a:rPr lang="en-US" sz="4000"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4" y="3660774"/>
            <a:ext cx="6501766" cy="2310258"/>
          </a:xfrm>
        </p:spPr>
        <p:txBody>
          <a:bodyPr>
            <a:noAutofit/>
          </a:bodyPr>
          <a:lstStyle/>
          <a:p>
            <a:r>
              <a:rPr lang="en-US" sz="2800" dirty="0"/>
              <a:t>- Finish Key Forms(Register, Check-In)</a:t>
            </a:r>
            <a:br>
              <a:rPr lang="en-US" sz="2800" dirty="0"/>
            </a:br>
            <a:r>
              <a:rPr lang="en-US" sz="2800" dirty="0"/>
              <a:t>- Update Communication Form</a:t>
            </a:r>
            <a:br>
              <a:rPr lang="en-US" sz="2800" dirty="0"/>
            </a:br>
            <a:r>
              <a:rPr lang="en-US" sz="2800" dirty="0"/>
              <a:t>- Implement Dashboard</a:t>
            </a:r>
            <a:br>
              <a:rPr lang="en-US" sz="2800" dirty="0"/>
            </a:br>
            <a:r>
              <a:rPr lang="en-US" sz="2800" dirty="0"/>
              <a:t>- Finish Adding The Final forms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Mid-State Shuttle Service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Questions?</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Mid-State Shuttle Service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3">
      <a:dk1>
        <a:srgbClr val="CC0000"/>
      </a:dk1>
      <a:lt1>
        <a:sysClr val="window" lastClr="FFFFFF"/>
      </a:lt1>
      <a:dk2>
        <a:srgbClr val="CC9900"/>
      </a:dk2>
      <a:lt2>
        <a:srgbClr val="EEECE1"/>
      </a:lt2>
      <a:accent1>
        <a:srgbClr val="1D1B10"/>
      </a:accent1>
      <a:accent2>
        <a:srgbClr val="1D1B10"/>
      </a:accent2>
      <a:accent3>
        <a:srgbClr val="B64926"/>
      </a:accent3>
      <a:accent4>
        <a:srgbClr val="FF8427"/>
      </a:accent4>
      <a:accent5>
        <a:srgbClr val="CC9900"/>
      </a:accent5>
      <a:accent6>
        <a:srgbClr val="B22600"/>
      </a:accent6>
      <a:hlink>
        <a:srgbClr val="CC9900"/>
      </a:hlink>
      <a:folHlink>
        <a:srgbClr val="666699"/>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{F23CEC74-6BD5-4D17-A3E1-7D8866BF8C34}tf67328976_win32</Template>
  <TotalTime>35</TotalTime>
  <Words>144</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Söhne</vt:lpstr>
      <vt:lpstr>Tenorite</vt:lpstr>
      <vt:lpstr>Office Theme</vt:lpstr>
      <vt:lpstr>Mid-state Shuttle service</vt:lpstr>
      <vt:lpstr>MEET OUR TEAM</vt:lpstr>
      <vt:lpstr>Sprint GOALS</vt:lpstr>
      <vt:lpstr>- Finish Key Forms(Register, Check-In) - Update Communication Form - Implement Dashboard - Finish Adding The Final forms</vt:lpstr>
      <vt:lpstr>DEMO</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Mid-state Shuttle service</dc:title>
  <dc:creator>Ross, Nicolas</dc:creator>
  <cp:lastModifiedBy>Ross, Nicolas</cp:lastModifiedBy>
  <cp:revision>5</cp:revision>
  <dcterms:created xsi:type="dcterms:W3CDTF">2024-02-05T03:04:36Z</dcterms:created>
  <dcterms:modified xsi:type="dcterms:W3CDTF">2024-03-22T16:34:49Z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