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4" r:id="rId6"/>
    <p:sldId id="262" r:id="rId7"/>
    <p:sldId id="265" r:id="rId8"/>
    <p:sldId id="274" r:id="rId9"/>
    <p:sldId id="26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0704" autoAdjust="0"/>
  </p:normalViewPr>
  <p:slideViewPr>
    <p:cSldViewPr snapToGrid="0">
      <p:cViewPr varScale="1">
        <p:scale>
          <a:sx n="105" d="100"/>
          <a:sy n="105" d="100"/>
        </p:scale>
        <p:origin x="8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4/15/2024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0" y="4434840"/>
            <a:ext cx="4941771" cy="1122202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/>
          <a:p>
            <a:r>
              <a:rPr lang="en-US" dirty="0"/>
              <a:t>Team Revan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A2D15-4D68-4BF7-9421-032AE6C8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892177"/>
            <a:ext cx="8421688" cy="1325563"/>
          </a:xfrm>
        </p:spPr>
        <p:txBody>
          <a:bodyPr/>
          <a:lstStyle/>
          <a:p>
            <a:r>
              <a:rPr lang="en-US" dirty="0"/>
              <a:t>MEET OUR TEAM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BCC184-1096-457B-AB72-BD49E6E54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8568" y="5084524"/>
            <a:ext cx="2317707" cy="343061"/>
          </a:xfrm>
        </p:spPr>
        <p:txBody>
          <a:bodyPr/>
          <a:lstStyle/>
          <a:p>
            <a:r>
              <a:rPr lang="en-US" dirty="0"/>
              <a:t>Nic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B420882-1CC0-49B4-8DDE-24EC26687506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1487181" y="5464114"/>
            <a:ext cx="1845511" cy="343061"/>
          </a:xfrm>
        </p:spPr>
        <p:txBody>
          <a:bodyPr/>
          <a:lstStyle/>
          <a:p>
            <a:r>
              <a:rPr lang="en-US" dirty="0"/>
              <a:t>Product Owner/Scrum Master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0714D4-1A7C-4D7F-A5C0-4F766382B6A9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3578300" y="5084524"/>
            <a:ext cx="2330816" cy="343061"/>
          </a:xfrm>
        </p:spPr>
        <p:txBody>
          <a:bodyPr/>
          <a:lstStyle/>
          <a:p>
            <a:r>
              <a:rPr lang="en-US" dirty="0" err="1"/>
              <a:t>Phoo</a:t>
            </a:r>
            <a:endParaRPr lang="en-US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017101B-2009-4267-8513-19000E37B1F0}"/>
              </a:ext>
            </a:extLst>
          </p:cNvPr>
          <p:cNvSpPr>
            <a:spLocks noGrp="1"/>
          </p:cNvSpPr>
          <p:nvPr>
            <p:ph type="body" idx="22"/>
          </p:nvPr>
        </p:nvSpPr>
        <p:spPr>
          <a:xfrm>
            <a:off x="3836913" y="5478796"/>
            <a:ext cx="1855949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AEE506-9967-4592-BC98-D3FD3028A8E5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6068964" y="5084524"/>
            <a:ext cx="2317707" cy="343061"/>
          </a:xfrm>
        </p:spPr>
        <p:txBody>
          <a:bodyPr/>
          <a:lstStyle/>
          <a:p>
            <a:r>
              <a:rPr lang="en-US" dirty="0"/>
              <a:t>Alexis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40B843D-6615-46EB-A813-BEBD624EC685}"/>
              </a:ext>
            </a:extLst>
          </p:cNvPr>
          <p:cNvSpPr>
            <a:spLocks noGrp="1"/>
          </p:cNvSpPr>
          <p:nvPr>
            <p:ph type="body" idx="23"/>
          </p:nvPr>
        </p:nvSpPr>
        <p:spPr>
          <a:xfrm>
            <a:off x="6327577" y="5478796"/>
            <a:ext cx="1845511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F1AEEC-D56B-4D10-B1F5-63AA91152B53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8488845" y="5084524"/>
            <a:ext cx="2317706" cy="343061"/>
          </a:xfrm>
        </p:spPr>
        <p:txBody>
          <a:bodyPr/>
          <a:lstStyle/>
          <a:p>
            <a:r>
              <a:rPr lang="en-US" dirty="0"/>
              <a:t>Nathan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099A0B0-BDD0-48DA-AA3E-13153E65129F}"/>
              </a:ext>
            </a:extLst>
          </p:cNvPr>
          <p:cNvSpPr>
            <a:spLocks noGrp="1"/>
          </p:cNvSpPr>
          <p:nvPr>
            <p:ph type="body" idx="24"/>
          </p:nvPr>
        </p:nvSpPr>
        <p:spPr>
          <a:xfrm>
            <a:off x="8747458" y="5464114"/>
            <a:ext cx="1845510" cy="343061"/>
          </a:xfrm>
        </p:spPr>
        <p:txBody>
          <a:bodyPr/>
          <a:lstStyle/>
          <a:p>
            <a:r>
              <a:rPr lang="en-US" dirty="0"/>
              <a:t>Developer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918C3C97-444D-4600-8553-B9C4C1F8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48E9129-4CC6-47BA-ACD8-2C632A866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301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2148840"/>
            <a:ext cx="4179570" cy="1715531"/>
          </a:xfrm>
        </p:spPr>
        <p:txBody>
          <a:bodyPr/>
          <a:lstStyle/>
          <a:p>
            <a:r>
              <a:rPr lang="en-US" sz="4400" dirty="0"/>
              <a:t>Sprint GOALS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2109613"/>
          </a:xfrm>
        </p:spPr>
        <p:txBody>
          <a:bodyPr>
            <a:noAutofit/>
          </a:bodyPr>
          <a:lstStyle/>
          <a:p>
            <a:r>
              <a:rPr lang="en-US" sz="2000" dirty="0"/>
              <a:t>Upgrade application infrastructure by migrating to Azure, enrich dashboard data, create dynamic rider pages, and enhance registration form for improved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4488" y="2595865"/>
            <a:ext cx="8047512" cy="2142390"/>
          </a:xfrm>
        </p:spPr>
        <p:txBody>
          <a:bodyPr>
            <a:normAutofit/>
          </a:bodyPr>
          <a:lstStyle/>
          <a:p>
            <a:r>
              <a:rPr lang="en-US" dirty="0"/>
              <a:t>- Host TO Azure</a:t>
            </a:r>
            <a:br>
              <a:rPr lang="en-US" dirty="0"/>
            </a:br>
            <a:r>
              <a:rPr lang="en-US" dirty="0"/>
              <a:t>- Convert To Entity Framework</a:t>
            </a:r>
            <a:br>
              <a:rPr lang="en-US" dirty="0"/>
            </a:br>
            <a:r>
              <a:rPr lang="en-US" dirty="0"/>
              <a:t>- Update Registration Form</a:t>
            </a:r>
            <a:br>
              <a:rPr lang="en-US" dirty="0"/>
            </a:br>
            <a:r>
              <a:rPr lang="en-US" dirty="0"/>
              <a:t>- Implement Feedback System</a:t>
            </a:r>
            <a:br>
              <a:rPr lang="en-US" dirty="0"/>
            </a:br>
            <a:r>
              <a:rPr lang="en-US" dirty="0"/>
              <a:t>- </a:t>
            </a:r>
            <a:r>
              <a:rPr lang="en-US"/>
              <a:t>Finish Crud </a:t>
            </a:r>
            <a:r>
              <a:rPr lang="en-US" dirty="0"/>
              <a:t>For all tables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7555" y="2149311"/>
            <a:ext cx="4406245" cy="446553"/>
          </a:xfrm>
        </p:spPr>
        <p:txBody>
          <a:bodyPr>
            <a:noAutofit/>
          </a:bodyPr>
          <a:lstStyle/>
          <a:p>
            <a:r>
              <a:rPr lang="en-US" sz="2800" dirty="0"/>
              <a:t>Sprint Accomplishments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4BF0C-A92D-B40A-FBBE-FE590A160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DEMO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F15CD07-C96D-888A-5C1C-DED0C52B4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1C9B60E-A60D-999C-7A51-A4D1F59D5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06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1671639"/>
            <a:ext cx="5111750" cy="1204912"/>
          </a:xfrm>
        </p:spPr>
        <p:txBody>
          <a:bodyPr>
            <a:normAutofit/>
          </a:bodyPr>
          <a:lstStyle/>
          <a:p>
            <a:r>
              <a:rPr lang="en-US" sz="4000" dirty="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4" y="3660774"/>
            <a:ext cx="6501766" cy="2310258"/>
          </a:xfrm>
        </p:spPr>
        <p:txBody>
          <a:bodyPr>
            <a:noAutofit/>
          </a:bodyPr>
          <a:lstStyle/>
          <a:p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Host TO Azure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Convert To Entity Framework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Update Registration Form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Implement Feedback System</a:t>
            </a:r>
            <a:b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</a:br>
            <a:r>
              <a:rPr kumimoji="0" lang="en-US" sz="2800" b="0" i="0" u="none" strike="noStrike" kern="1200" cap="all" spc="15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enorite"/>
                <a:ea typeface="+mj-ea"/>
                <a:cs typeface="+mj-cs"/>
              </a:rPr>
              <a:t>- Finish Crud For all tables</a:t>
            </a:r>
            <a:endParaRPr lang="en-US" sz="28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 dirty="0"/>
              <a:t>Mid-State Shuttle Service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CC0000"/>
      </a:dk1>
      <a:lt1>
        <a:sysClr val="window" lastClr="FFFFFF"/>
      </a:lt1>
      <a:dk2>
        <a:srgbClr val="CC9900"/>
      </a:dk2>
      <a:lt2>
        <a:srgbClr val="EEECE1"/>
      </a:lt2>
      <a:accent1>
        <a:srgbClr val="1D1B10"/>
      </a:accent1>
      <a:accent2>
        <a:srgbClr val="1D1B10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" id="{11346FDE-2DA4-453A-ACF7-41117CE5C235}" vid="{A628C74B-DC45-4C37-9A15-B37206CA45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CC7F809-A434-4A8D-A127-1C50C2DB38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D5826B4-4DD2-4A9B-8D6D-E91CF9C231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E6EE1E-660B-46C6-AC21-8E505FB957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{F23CEC74-6BD5-4D17-A3E1-7D8866BF8C34}tf67328976_win32</Template>
  <TotalTime>127</TotalTime>
  <Words>128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Tenorite</vt:lpstr>
      <vt:lpstr>Office Theme</vt:lpstr>
      <vt:lpstr>Mid-state Shuttle service</vt:lpstr>
      <vt:lpstr>MEET OUR TEAM</vt:lpstr>
      <vt:lpstr>Sprint GOALS</vt:lpstr>
      <vt:lpstr>- Host TO Azure - Convert To Entity Framework - Update Registration Form - Implement Feedback System - Finish Crud For all tables</vt:lpstr>
      <vt:lpstr>DEMO</vt:lpstr>
      <vt:lpstr>SUMMARY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Mid-state Shuttle service</dc:title>
  <dc:creator>Ross, Nicolas</dc:creator>
  <cp:lastModifiedBy>Ross, Nicolas</cp:lastModifiedBy>
  <cp:revision>7</cp:revision>
  <dcterms:created xsi:type="dcterms:W3CDTF">2024-02-05T03:04:36Z</dcterms:created>
  <dcterms:modified xsi:type="dcterms:W3CDTF">2024-04-15T16:35:22Z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