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64" r:id="rId6"/>
    <p:sldId id="262" r:id="rId7"/>
    <p:sldId id="265" r:id="rId8"/>
    <p:sldId id="274" r:id="rId9"/>
    <p:sldId id="266"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0704" autoAdjust="0"/>
  </p:normalViewPr>
  <p:slideViewPr>
    <p:cSldViewPr snapToGrid="0">
      <p:cViewPr varScale="1">
        <p:scale>
          <a:sx n="81" d="100"/>
          <a:sy n="81" d="100"/>
        </p:scale>
        <p:origin x="114" y="19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3/3/2024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Mid-state Shuttle service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Team Revan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Nic</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Product Owner/Scrum Master</a:t>
            </a:r>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err="1"/>
              <a:t>Phoo</a:t>
            </a:r>
            <a:endParaRPr lang="en-US" dirty="0"/>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Developer</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Alexis</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Developer</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Nathan</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Developer</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Mid-State Shuttle Service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Sprint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2109613"/>
          </a:xfrm>
        </p:spPr>
        <p:txBody>
          <a:bodyPr/>
          <a:lstStyle/>
          <a:p>
            <a:r>
              <a:rPr lang="en-US" b="0" i="0" dirty="0">
                <a:solidFill>
                  <a:srgbClr val="D1D5DB"/>
                </a:solidFill>
                <a:effectLst/>
                <a:latin typeface="Söhne"/>
              </a:rPr>
              <a:t>The team focused on improving user interaction by adding route, location and user to dispatch message forms and completing entity framework. Additionally, this sprint aimed to integrate backend logic into  forms to ensure a seamless and functional user experience. </a:t>
            </a:r>
            <a:endParaRPr lang="en-US" dirty="0"/>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966482" y="2916753"/>
            <a:ext cx="6696075" cy="1909763"/>
          </a:xfrm>
        </p:spPr>
        <p:txBody>
          <a:bodyPr>
            <a:normAutofit fontScale="90000"/>
          </a:bodyPr>
          <a:lstStyle/>
          <a:p>
            <a:br>
              <a:rPr lang="en-US" dirty="0"/>
            </a:br>
            <a:r>
              <a:rPr lang="en-US" dirty="0"/>
              <a:t>- Complete Entity </a:t>
            </a:r>
            <a:r>
              <a:rPr lang="en-US" dirty="0" err="1"/>
              <a:t>frramework</a:t>
            </a:r>
            <a:br>
              <a:rPr lang="en-US" dirty="0"/>
            </a:br>
            <a:r>
              <a:rPr lang="en-US" dirty="0"/>
              <a:t>- Refine Registration Form </a:t>
            </a:r>
            <a:br>
              <a:rPr lang="en-US" dirty="0"/>
            </a:br>
            <a:r>
              <a:rPr lang="en-US" dirty="0"/>
              <a:t>- Create Location and Route form</a:t>
            </a:r>
            <a:br>
              <a:rPr lang="en-US" dirty="0"/>
            </a:br>
            <a:r>
              <a:rPr lang="en-US" dirty="0"/>
              <a:t>- Refine and create new Communication form</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Sprint Accomplishments</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Mid-State Shuttle Service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BF0C-A92D-B40A-FBBE-FE590A16064A}"/>
              </a:ext>
            </a:extLst>
          </p:cNvPr>
          <p:cNvSpPr>
            <a:spLocks noGrp="1"/>
          </p:cNvSpPr>
          <p:nvPr>
            <p:ph type="title"/>
          </p:nvPr>
        </p:nvSpPr>
        <p:spPr/>
        <p:txBody>
          <a:bodyPr/>
          <a:lstStyle/>
          <a:p>
            <a:r>
              <a:rPr lang="en-US" dirty="0"/>
              <a:t>DEMO</a:t>
            </a:r>
          </a:p>
        </p:txBody>
      </p:sp>
      <p:sp>
        <p:nvSpPr>
          <p:cNvPr id="9" name="Footer Placeholder 8">
            <a:extLst>
              <a:ext uri="{FF2B5EF4-FFF2-40B4-BE49-F238E27FC236}">
                <a16:creationId xmlns:a16="http://schemas.microsoft.com/office/drawing/2014/main" id="{8F15CD07-C96D-888A-5C1C-DED0C52B46DC}"/>
              </a:ext>
            </a:extLst>
          </p:cNvPr>
          <p:cNvSpPr>
            <a:spLocks noGrp="1"/>
          </p:cNvSpPr>
          <p:nvPr>
            <p:ph type="ftr" sz="quarter" idx="11"/>
          </p:nvPr>
        </p:nvSpPr>
        <p:spPr/>
        <p:txBody>
          <a:bodyPr/>
          <a:lstStyle/>
          <a:p>
            <a:r>
              <a:rPr lang="en-US" dirty="0"/>
              <a:t>Mid-State Shuttle Service</a:t>
            </a:r>
          </a:p>
        </p:txBody>
      </p:sp>
      <p:sp>
        <p:nvSpPr>
          <p:cNvPr id="10" name="Slide Number Placeholder 9">
            <a:extLst>
              <a:ext uri="{FF2B5EF4-FFF2-40B4-BE49-F238E27FC236}">
                <a16:creationId xmlns:a16="http://schemas.microsoft.com/office/drawing/2014/main" id="{B1C9B60E-A60D-999C-7A51-A4D1F59D5B99}"/>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60406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 Complete Entity </a:t>
            </a:r>
            <a:r>
              <a:rPr lang="en-US" dirty="0" err="1"/>
              <a:t>frramework</a:t>
            </a:r>
            <a:br>
              <a:rPr lang="en-US" dirty="0"/>
            </a:br>
            <a:r>
              <a:rPr lang="en-US" dirty="0"/>
              <a:t>- Refine Registration Form </a:t>
            </a:r>
            <a:br>
              <a:rPr lang="en-US" dirty="0"/>
            </a:br>
            <a:r>
              <a:rPr lang="en-US" dirty="0"/>
              <a:t>- Create Location and Route form</a:t>
            </a:r>
            <a:br>
              <a:rPr lang="en-US" dirty="0"/>
            </a:br>
            <a:r>
              <a:rPr lang="en-US" dirty="0"/>
              <a:t>- Refine and create new Communication form</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Mid-State Shuttle Service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Questions?</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Mid-State Shuttle Service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3">
      <a:dk1>
        <a:srgbClr val="CC0000"/>
      </a:dk1>
      <a:lt1>
        <a:sysClr val="window" lastClr="FFFFFF"/>
      </a:lt1>
      <a:dk2>
        <a:srgbClr val="CC9900"/>
      </a:dk2>
      <a:lt2>
        <a:srgbClr val="EEECE1"/>
      </a:lt2>
      <a:accent1>
        <a:srgbClr val="1D1B10"/>
      </a:accent1>
      <a:accent2>
        <a:srgbClr val="1D1B10"/>
      </a:accent2>
      <a:accent3>
        <a:srgbClr val="B64926"/>
      </a:accent3>
      <a:accent4>
        <a:srgbClr val="FF8427"/>
      </a:accent4>
      <a:accent5>
        <a:srgbClr val="CC9900"/>
      </a:accent5>
      <a:accent6>
        <a:srgbClr val="B22600"/>
      </a:accent6>
      <a:hlink>
        <a:srgbClr val="CC9900"/>
      </a:hlink>
      <a:folHlink>
        <a:srgbClr val="666699"/>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{F23CEC74-6BD5-4D17-A3E1-7D8866BF8C34}tf67328976_win32</Template>
  <TotalTime>27</TotalTime>
  <Words>140</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Söhne</vt:lpstr>
      <vt:lpstr>Tenorite</vt:lpstr>
      <vt:lpstr>Office Theme</vt:lpstr>
      <vt:lpstr>Mid-state Shuttle service</vt:lpstr>
      <vt:lpstr>MEET OUR TEAM</vt:lpstr>
      <vt:lpstr>Sprint GOALS</vt:lpstr>
      <vt:lpstr> - Complete Entity frramework - Refine Registration Form  - Create Location and Route form - Refine and create new Communication form</vt:lpstr>
      <vt:lpstr>DEMO</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Mid-state Shuttle service</dc:title>
  <dc:creator>Ross, Nicolas</dc:creator>
  <cp:lastModifiedBy>Ross, Nicolas</cp:lastModifiedBy>
  <cp:revision>4</cp:revision>
  <dcterms:created xsi:type="dcterms:W3CDTF">2024-02-05T03:04:36Z</dcterms:created>
  <dcterms:modified xsi:type="dcterms:W3CDTF">2024-03-04T02:35:39Z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