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64" r:id="rId6"/>
    <p:sldId id="262" r:id="rId7"/>
    <p:sldId id="265" r:id="rId8"/>
    <p:sldId id="274" r:id="rId9"/>
    <p:sldId id="266" r:id="rId10"/>
    <p:sldId id="27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0" autoAdjust="0"/>
    <p:restoredTop sz="90704" autoAdjust="0"/>
  </p:normalViewPr>
  <p:slideViewPr>
    <p:cSldViewPr snapToGrid="0">
      <p:cViewPr varScale="1">
        <p:scale>
          <a:sx n="105" d="100"/>
          <a:sy n="105" d="100"/>
        </p:scale>
        <p:origin x="828" y="10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2/4/2024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 Id="rId5" Type="http://schemas.openxmlformats.org/officeDocument/2006/relationships/image" Target="../media/image12.svg"/><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16040" y="4434840"/>
            <a:ext cx="4941771" cy="1122202"/>
          </a:xfrm>
        </p:spPr>
        <p:txBody>
          <a:bodyPr anchor="b">
            <a:noAutofit/>
          </a:bodyPr>
          <a:lstStyle>
            <a:lvl1pPr algn="l">
              <a:defRPr sz="3600" spc="150" baseline="0"/>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416041" y="5586890"/>
            <a:ext cx="4941770" cy="396660"/>
          </a:xfrm>
        </p:spPr>
        <p:txBody>
          <a:bodyPr>
            <a:normAutofit/>
          </a:bodyPr>
          <a:lstStyle>
            <a:lvl1pPr marL="0" indent="0" algn="l">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pic>
        <p:nvPicPr>
          <p:cNvPr id="8" name="Graphic 7">
            <a:extLst>
              <a:ext uri="{FF2B5EF4-FFF2-40B4-BE49-F238E27FC236}">
                <a16:creationId xmlns:a16="http://schemas.microsoft.com/office/drawing/2014/main" id="{A04F1E16-9A84-4D0E-9706-79C396AF6AE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mart Art">
    <p:bg>
      <p:bgRef idx="1001">
        <a:schemeClr val="bg1"/>
      </p:bgRef>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E786F69D-D4FA-4075-A7EC-8D31A184F630}"/>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0" name="Straight Connector 9">
              <a:extLst>
                <a:ext uri="{FF2B5EF4-FFF2-40B4-BE49-F238E27FC236}">
                  <a16:creationId xmlns:a16="http://schemas.microsoft.com/office/drawing/2014/main" id="{66988B2D-0240-4256-8268-4B9FF1E72363}"/>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8EEAAE1-3D04-41C3-B2D2-B3BEF34C3B2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7" name="SmartArt Placeholder 6">
            <a:extLst>
              <a:ext uri="{FF2B5EF4-FFF2-40B4-BE49-F238E27FC236}">
                <a16:creationId xmlns:a16="http://schemas.microsoft.com/office/drawing/2014/main" id="{156CA116-0F6E-4EE9-B34F-03BA07161A7A}"/>
              </a:ext>
            </a:extLst>
          </p:cNvPr>
          <p:cNvSpPr>
            <a:spLocks noGrp="1"/>
          </p:cNvSpPr>
          <p:nvPr>
            <p:ph type="dgm" sz="quarter" idx="15"/>
          </p:nvPr>
        </p:nvSpPr>
        <p:spPr>
          <a:xfrm>
            <a:off x="838200" y="2111375"/>
            <a:ext cx="10515600" cy="3744913"/>
          </a:xfrm>
        </p:spPr>
        <p:txBody>
          <a:bodyPr/>
          <a:lstStyle/>
          <a:p>
            <a:r>
              <a:rPr lang="en-US"/>
              <a:t>Click icon to add SmartArt graphic</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68311559"/>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2" name="Graphic 10">
            <a:extLst>
              <a:ext uri="{FF2B5EF4-FFF2-40B4-BE49-F238E27FC236}">
                <a16:creationId xmlns:a16="http://schemas.microsoft.com/office/drawing/2014/main" id="{9D2AF524-D4B4-4A3A-9CE4-EDAFE1D5A37B}"/>
              </a:ext>
              <a:ext uri="{C183D7F6-B498-43B3-948B-1728B52AA6E4}">
                <adec:decorative xmlns:adec="http://schemas.microsoft.com/office/drawing/2017/decorative" val="1"/>
              </a:ext>
            </a:extLst>
          </p:cNvPr>
          <p:cNvSpPr/>
          <p:nvPr/>
        </p:nvSpPr>
        <p:spPr>
          <a:xfrm>
            <a:off x="2113884" y="0"/>
            <a:ext cx="10078116" cy="6858000"/>
          </a:xfrm>
          <a:custGeom>
            <a:avLst/>
            <a:gdLst>
              <a:gd name="connsiteX0" fmla="*/ 3793236 w 10078116"/>
              <a:gd name="connsiteY0" fmla="*/ 6858000 h 6858000"/>
              <a:gd name="connsiteX1" fmla="*/ 0 w 10078116"/>
              <a:gd name="connsiteY1" fmla="*/ 0 h 6858000"/>
              <a:gd name="connsiteX2" fmla="*/ 10078116 w 10078116"/>
              <a:gd name="connsiteY2" fmla="*/ 0 h 6858000"/>
              <a:gd name="connsiteX3" fmla="*/ 10078116 w 1007811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078116" h="6858000">
                <a:moveTo>
                  <a:pt x="3793236" y="6858000"/>
                </a:moveTo>
                <a:lnTo>
                  <a:pt x="0" y="0"/>
                </a:lnTo>
                <a:lnTo>
                  <a:pt x="10078116" y="0"/>
                </a:lnTo>
                <a:lnTo>
                  <a:pt x="10078116" y="6858000"/>
                </a:lnTo>
                <a:close/>
              </a:path>
            </a:pathLst>
          </a:custGeom>
          <a:solidFill>
            <a:schemeClr val="accent1"/>
          </a:solidFill>
          <a:ln w="9525"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6E3987A5-99A6-4B33-BAAF-53159635382E}"/>
              </a:ext>
            </a:extLst>
          </p:cNvPr>
          <p:cNvSpPr>
            <a:spLocks noGrp="1"/>
          </p:cNvSpPr>
          <p:nvPr>
            <p:ph type="title" hasCustomPrompt="1"/>
          </p:nvPr>
        </p:nvSpPr>
        <p:spPr>
          <a:xfrm>
            <a:off x="838200" y="5509419"/>
            <a:ext cx="4082142" cy="585788"/>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TITLE</a:t>
            </a:r>
          </a:p>
        </p:txBody>
      </p:sp>
      <p:sp>
        <p:nvSpPr>
          <p:cNvPr id="16" name="Text Placeholder 15">
            <a:extLst>
              <a:ext uri="{FF2B5EF4-FFF2-40B4-BE49-F238E27FC236}">
                <a16:creationId xmlns:a16="http://schemas.microsoft.com/office/drawing/2014/main" id="{3BABF6CA-407C-4BF0-8234-1321A676E756}"/>
              </a:ext>
            </a:extLst>
          </p:cNvPr>
          <p:cNvSpPr>
            <a:spLocks noGrp="1"/>
          </p:cNvSpPr>
          <p:nvPr>
            <p:ph type="body" sz="quarter" idx="13"/>
          </p:nvPr>
        </p:nvSpPr>
        <p:spPr>
          <a:xfrm>
            <a:off x="166074" y="1507772"/>
            <a:ext cx="2141764" cy="514350"/>
          </a:xfrm>
        </p:spPr>
        <p:txBody>
          <a:bodyPr anchor="ctr">
            <a:normAutofit/>
          </a:bodyPr>
          <a:lstStyle>
            <a:lvl1pPr marL="0" indent="0" algn="r">
              <a:buNone/>
              <a:defRPr sz="2000"/>
            </a:lvl1pPr>
          </a:lstStyle>
          <a:p>
            <a:pPr lvl="0"/>
            <a:r>
              <a:rPr lang="en-US"/>
              <a:t>Click to edit Master text styles</a:t>
            </a:r>
          </a:p>
        </p:txBody>
      </p:sp>
      <p:sp>
        <p:nvSpPr>
          <p:cNvPr id="17" name="Text Placeholder 15">
            <a:extLst>
              <a:ext uri="{FF2B5EF4-FFF2-40B4-BE49-F238E27FC236}">
                <a16:creationId xmlns:a16="http://schemas.microsoft.com/office/drawing/2014/main" id="{76D8129B-5B68-421C-968C-3663C86EFC7C}"/>
              </a:ext>
            </a:extLst>
          </p:cNvPr>
          <p:cNvSpPr>
            <a:spLocks noGrp="1"/>
          </p:cNvSpPr>
          <p:nvPr>
            <p:ph type="body" sz="quarter" idx="14"/>
          </p:nvPr>
        </p:nvSpPr>
        <p:spPr>
          <a:xfrm>
            <a:off x="732131" y="2584097"/>
            <a:ext cx="2141764" cy="514350"/>
          </a:xfrm>
        </p:spPr>
        <p:txBody>
          <a:bodyPr anchor="ctr">
            <a:normAutofit/>
          </a:bodyPr>
          <a:lstStyle>
            <a:lvl1pPr marL="0" indent="0" algn="r">
              <a:buNone/>
              <a:defRPr sz="2000"/>
            </a:lvl1pPr>
          </a:lstStyle>
          <a:p>
            <a:pPr lvl="0"/>
            <a:r>
              <a:rPr lang="en-US"/>
              <a:t>Click to edit Master text styles</a:t>
            </a:r>
          </a:p>
        </p:txBody>
      </p:sp>
      <p:sp>
        <p:nvSpPr>
          <p:cNvPr id="18" name="Text Placeholder 15">
            <a:extLst>
              <a:ext uri="{FF2B5EF4-FFF2-40B4-BE49-F238E27FC236}">
                <a16:creationId xmlns:a16="http://schemas.microsoft.com/office/drawing/2014/main" id="{6C741DCA-8EBD-44F5-9D38-E938A628ADCD}"/>
              </a:ext>
            </a:extLst>
          </p:cNvPr>
          <p:cNvSpPr>
            <a:spLocks noGrp="1"/>
          </p:cNvSpPr>
          <p:nvPr>
            <p:ph type="body" sz="quarter" idx="15"/>
          </p:nvPr>
        </p:nvSpPr>
        <p:spPr>
          <a:xfrm>
            <a:off x="1338556" y="3660422"/>
            <a:ext cx="2141764" cy="514350"/>
          </a:xfrm>
        </p:spPr>
        <p:txBody>
          <a:bodyPr anchor="ctr">
            <a:normAutofit/>
          </a:bodyPr>
          <a:lstStyle>
            <a:lvl1pPr marL="0" indent="0" algn="r">
              <a:buNone/>
              <a:defRPr sz="2000"/>
            </a:lvl1pPr>
          </a:lstStyle>
          <a:p>
            <a:pPr lvl="0"/>
            <a:r>
              <a:rPr lang="en-US"/>
              <a:t>Click to edit Master text styles</a:t>
            </a:r>
          </a:p>
        </p:txBody>
      </p:sp>
      <p:sp>
        <p:nvSpPr>
          <p:cNvPr id="19" name="Text Placeholder 15">
            <a:extLst>
              <a:ext uri="{FF2B5EF4-FFF2-40B4-BE49-F238E27FC236}">
                <a16:creationId xmlns:a16="http://schemas.microsoft.com/office/drawing/2014/main" id="{5C43C6B1-A1BD-4A90-8B4B-F361C1BEDD26}"/>
              </a:ext>
            </a:extLst>
          </p:cNvPr>
          <p:cNvSpPr>
            <a:spLocks noGrp="1"/>
          </p:cNvSpPr>
          <p:nvPr>
            <p:ph type="body" sz="quarter" idx="16"/>
          </p:nvPr>
        </p:nvSpPr>
        <p:spPr>
          <a:xfrm>
            <a:off x="1922756" y="4736748"/>
            <a:ext cx="2141764" cy="514350"/>
          </a:xfrm>
        </p:spPr>
        <p:txBody>
          <a:bodyPr anchor="ctr">
            <a:normAutofit/>
          </a:bodyPr>
          <a:lstStyle>
            <a:lvl1pPr marL="0" indent="0" algn="r">
              <a:buNone/>
              <a:defRPr sz="2000"/>
            </a:lvl1pPr>
          </a:lstStyle>
          <a:p>
            <a:pPr lvl="0"/>
            <a:r>
              <a:rPr lang="en-US"/>
              <a:t>Click to edit Master text styles</a:t>
            </a:r>
          </a:p>
        </p:txBody>
      </p:sp>
      <p:sp>
        <p:nvSpPr>
          <p:cNvPr id="34" name="Text Placeholder 15">
            <a:extLst>
              <a:ext uri="{FF2B5EF4-FFF2-40B4-BE49-F238E27FC236}">
                <a16:creationId xmlns:a16="http://schemas.microsoft.com/office/drawing/2014/main" id="{0C66E1BD-33F0-4B94-BF94-CD4698F85C3D}"/>
              </a:ext>
            </a:extLst>
          </p:cNvPr>
          <p:cNvSpPr>
            <a:spLocks noGrp="1"/>
          </p:cNvSpPr>
          <p:nvPr>
            <p:ph type="body" sz="quarter" idx="17" hasCustomPrompt="1"/>
          </p:nvPr>
        </p:nvSpPr>
        <p:spPr>
          <a:xfrm>
            <a:off x="4401536" y="1613528"/>
            <a:ext cx="5102680" cy="1010842"/>
          </a:xfrm>
        </p:spPr>
        <p:txBody>
          <a:bodyPr anchor="t">
            <a:normAutofit/>
          </a:bodyPr>
          <a:lstStyle>
            <a:lvl1pPr marL="0" indent="0" algn="l">
              <a:lnSpc>
                <a:spcPct val="100000"/>
              </a:lnSpc>
              <a:buNone/>
              <a:defRPr sz="1400" spc="50" baseline="0"/>
            </a:lvl1pPr>
          </a:lstStyle>
          <a:p>
            <a:pPr lvl="0"/>
            <a:r>
              <a:rPr lang="en-US" dirty="0"/>
              <a:t>Click to edit master text style</a:t>
            </a:r>
          </a:p>
        </p:txBody>
      </p:sp>
      <p:sp>
        <p:nvSpPr>
          <p:cNvPr id="35" name="Text Placeholder 15">
            <a:extLst>
              <a:ext uri="{FF2B5EF4-FFF2-40B4-BE49-F238E27FC236}">
                <a16:creationId xmlns:a16="http://schemas.microsoft.com/office/drawing/2014/main" id="{2D4661B1-6559-407A-9AEC-A46A0570AE8F}"/>
              </a:ext>
            </a:extLst>
          </p:cNvPr>
          <p:cNvSpPr>
            <a:spLocks noGrp="1"/>
          </p:cNvSpPr>
          <p:nvPr>
            <p:ph type="body" sz="quarter" idx="18" hasCustomPrompt="1"/>
          </p:nvPr>
        </p:nvSpPr>
        <p:spPr>
          <a:xfrm>
            <a:off x="4986029" y="268256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6" name="Text Placeholder 15">
            <a:extLst>
              <a:ext uri="{FF2B5EF4-FFF2-40B4-BE49-F238E27FC236}">
                <a16:creationId xmlns:a16="http://schemas.microsoft.com/office/drawing/2014/main" id="{DCC983F7-6A25-42C0-811C-EA32138C5B80}"/>
              </a:ext>
            </a:extLst>
          </p:cNvPr>
          <p:cNvSpPr>
            <a:spLocks noGrp="1"/>
          </p:cNvSpPr>
          <p:nvPr>
            <p:ph type="body" sz="quarter" idx="19" hasCustomPrompt="1"/>
          </p:nvPr>
        </p:nvSpPr>
        <p:spPr>
          <a:xfrm>
            <a:off x="5576938" y="3755394"/>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37" name="Text Placeholder 15">
            <a:extLst>
              <a:ext uri="{FF2B5EF4-FFF2-40B4-BE49-F238E27FC236}">
                <a16:creationId xmlns:a16="http://schemas.microsoft.com/office/drawing/2014/main" id="{E83DA0EB-27DD-416A-8DA5-4AFDC8587E5C}"/>
              </a:ext>
            </a:extLst>
          </p:cNvPr>
          <p:cNvSpPr>
            <a:spLocks noGrp="1"/>
          </p:cNvSpPr>
          <p:nvPr>
            <p:ph type="body" sz="quarter" idx="20" hasCustomPrompt="1"/>
          </p:nvPr>
        </p:nvSpPr>
        <p:spPr>
          <a:xfrm>
            <a:off x="6175280" y="4824430"/>
            <a:ext cx="5102680" cy="1010842"/>
          </a:xfrm>
        </p:spPr>
        <p:txBody>
          <a:bodyPr anchor="t">
            <a:normAutofit/>
          </a:bodyPr>
          <a:lstStyle>
            <a:lvl1pPr marL="0" indent="0" algn="l">
              <a:lnSpc>
                <a:spcPct val="100000"/>
              </a:lnSpc>
              <a:buNone/>
              <a:defRPr sz="1400" spc="50" baseline="0"/>
            </a:lvl1pPr>
          </a:lstStyle>
          <a:p>
            <a:pPr lvl="0"/>
            <a:r>
              <a:rPr lang="en-US"/>
              <a:t>Click to edit master text style</a:t>
            </a:r>
          </a:p>
        </p:txBody>
      </p:sp>
      <p:sp>
        <p:nvSpPr>
          <p:cNvPr id="5" name="Date Placeholder 4">
            <a:extLst>
              <a:ext uri="{FF2B5EF4-FFF2-40B4-BE49-F238E27FC236}">
                <a16:creationId xmlns:a16="http://schemas.microsoft.com/office/drawing/2014/main" id="{874DC36F-5D3E-439D-80B5-32633FC34434}"/>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6" name="Footer Placeholder 5">
            <a:extLst>
              <a:ext uri="{FF2B5EF4-FFF2-40B4-BE49-F238E27FC236}">
                <a16:creationId xmlns:a16="http://schemas.microsoft.com/office/drawing/2014/main" id="{6C710A8A-CEC9-4787-A745-C28DD965F7DD}"/>
              </a:ext>
            </a:extLst>
          </p:cNvPr>
          <p:cNvSpPr>
            <a:spLocks noGrp="1"/>
          </p:cNvSpPr>
          <p:nvPr>
            <p:ph type="ftr" sz="quarter" idx="11"/>
          </p:nvPr>
        </p:nvSpPr>
        <p:spPr>
          <a:xfrm>
            <a:off x="6749143" y="6356350"/>
            <a:ext cx="3775981" cy="365125"/>
          </a:xfrm>
        </p:spPr>
        <p:txBody>
          <a:bodyPr/>
          <a:lstStyle>
            <a:lvl1pPr>
              <a:defRPr sz="900"/>
            </a:lvl1pPr>
          </a:lstStyle>
          <a:p>
            <a:r>
              <a:rPr lang="en-US" dirty="0"/>
              <a:t>PRESENTATION TITLE</a:t>
            </a:r>
          </a:p>
        </p:txBody>
      </p:sp>
      <p:sp>
        <p:nvSpPr>
          <p:cNvPr id="7" name="Slide Number Placeholder 6">
            <a:extLst>
              <a:ext uri="{FF2B5EF4-FFF2-40B4-BE49-F238E27FC236}">
                <a16:creationId xmlns:a16="http://schemas.microsoft.com/office/drawing/2014/main" id="{4162BD04-8F01-472A-9456-4702A2218BB5}"/>
              </a:ext>
            </a:extLst>
          </p:cNvPr>
          <p:cNvSpPr>
            <a:spLocks noGrp="1"/>
          </p:cNvSpPr>
          <p:nvPr>
            <p:ph type="sldNum" sz="quarter" idx="12"/>
          </p:nvPr>
        </p:nvSpPr>
        <p:spPr>
          <a:xfrm>
            <a:off x="10810874" y="6356350"/>
            <a:ext cx="542925" cy="365125"/>
          </a:xfrm>
        </p:spPr>
        <p:txBody>
          <a:bodyPr/>
          <a:lstStyle>
            <a:lvl1pPr>
              <a:defRPr sz="900"/>
            </a:lvl1pPr>
          </a:lstStyle>
          <a:p>
            <a:fld id="{A49DFD55-3C28-40EF-9E31-A92D2E4017FF}" type="slidenum">
              <a:rPr lang="en-US" smtClean="0"/>
              <a:pPr/>
              <a:t>‹#›</a:t>
            </a:fld>
            <a:endParaRPr lang="en-US" dirty="0"/>
          </a:p>
        </p:txBody>
      </p:sp>
      <p:cxnSp>
        <p:nvCxnSpPr>
          <p:cNvPr id="3" name="Straight Connector 2">
            <a:extLst>
              <a:ext uri="{FF2B5EF4-FFF2-40B4-BE49-F238E27FC236}">
                <a16:creationId xmlns:a16="http://schemas.microsoft.com/office/drawing/2014/main" id="{D3795F91-C721-4363-956D-756673AE7957}"/>
              </a:ext>
              <a:ext uri="{C183D7F6-B498-43B3-948B-1728B52AA6E4}">
                <adec:decorative xmlns:adec="http://schemas.microsoft.com/office/drawing/2017/decorative" val="1"/>
              </a:ext>
            </a:extLst>
          </p:cNvPr>
          <p:cNvCxnSpPr>
            <a:cxnSpLocks/>
          </p:cNvCxnSpPr>
          <p:nvPr userDrawn="1"/>
        </p:nvCxnSpPr>
        <p:spPr>
          <a:xfrm>
            <a:off x="4353515" y="502393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4" name="Straight Connector 3">
            <a:extLst>
              <a:ext uri="{FF2B5EF4-FFF2-40B4-BE49-F238E27FC236}">
                <a16:creationId xmlns:a16="http://schemas.microsoft.com/office/drawing/2014/main" id="{8AC14461-E27D-413D-B31A-47B74646AF25}"/>
              </a:ext>
              <a:ext uri="{C183D7F6-B498-43B3-948B-1728B52AA6E4}">
                <adec:decorative xmlns:adec="http://schemas.microsoft.com/office/drawing/2017/decorative" val="1"/>
              </a:ext>
            </a:extLst>
          </p:cNvPr>
          <p:cNvCxnSpPr>
            <a:cxnSpLocks/>
          </p:cNvCxnSpPr>
          <p:nvPr userDrawn="1"/>
        </p:nvCxnSpPr>
        <p:spPr>
          <a:xfrm>
            <a:off x="3759917" y="3948451"/>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8" name="Straight Connector 7">
            <a:extLst>
              <a:ext uri="{FF2B5EF4-FFF2-40B4-BE49-F238E27FC236}">
                <a16:creationId xmlns:a16="http://schemas.microsoft.com/office/drawing/2014/main" id="{4D6AEA4C-7710-4829-BA87-8DD77F15932C}"/>
              </a:ext>
              <a:ext uri="{C183D7F6-B498-43B3-948B-1728B52AA6E4}">
                <adec:decorative xmlns:adec="http://schemas.microsoft.com/office/drawing/2017/decorative" val="1"/>
              </a:ext>
            </a:extLst>
          </p:cNvPr>
          <p:cNvCxnSpPr>
            <a:cxnSpLocks/>
          </p:cNvCxnSpPr>
          <p:nvPr userDrawn="1"/>
        </p:nvCxnSpPr>
        <p:spPr>
          <a:xfrm>
            <a:off x="3173453" y="2872686"/>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cxnSp>
        <p:nvCxnSpPr>
          <p:cNvPr id="9" name="Straight Connector 8">
            <a:extLst>
              <a:ext uri="{FF2B5EF4-FFF2-40B4-BE49-F238E27FC236}">
                <a16:creationId xmlns:a16="http://schemas.microsoft.com/office/drawing/2014/main" id="{E9BD473E-6203-491C-87AC-54AC0AB23333}"/>
              </a:ext>
              <a:ext uri="{C183D7F6-B498-43B3-948B-1728B52AA6E4}">
                <adec:decorative xmlns:adec="http://schemas.microsoft.com/office/drawing/2017/decorative" val="1"/>
              </a:ext>
            </a:extLst>
          </p:cNvPr>
          <p:cNvCxnSpPr>
            <a:cxnSpLocks/>
          </p:cNvCxnSpPr>
          <p:nvPr userDrawn="1"/>
        </p:nvCxnSpPr>
        <p:spPr>
          <a:xfrm>
            <a:off x="2586263" y="1796083"/>
            <a:ext cx="1513211" cy="0"/>
          </a:xfrm>
          <a:prstGeom prst="line">
            <a:avLst/>
          </a:prstGeom>
          <a:ln w="6350">
            <a:solidFill>
              <a:schemeClr val="tx1"/>
            </a:solidFill>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1652594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892177"/>
            <a:ext cx="8421688" cy="1325563"/>
          </a:xfrm>
        </p:spPr>
        <p:txBody>
          <a:bodyPr>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76936"/>
            <a:ext cx="3924300"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2933700" y="3834606"/>
            <a:ext cx="3924300"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76936"/>
            <a:ext cx="3943627"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7410173" y="3834606"/>
            <a:ext cx="3943627"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1" name="Graphic 10">
            <a:extLst>
              <a:ext uri="{FF2B5EF4-FFF2-40B4-BE49-F238E27FC236}">
                <a16:creationId xmlns:a16="http://schemas.microsoft.com/office/drawing/2014/main" id="{EE24E1DB-1F20-4C28-8069-D9219D1F8BBD}"/>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368030" cy="391239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43104"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p:nvPr>
        </p:nvSpPr>
        <p:spPr>
          <a:xfrm>
            <a:off x="1243104"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4647665" y="2776936"/>
            <a:ext cx="2896671"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a:t>
            </a:r>
          </a:p>
        </p:txBody>
      </p:sp>
      <p:sp>
        <p:nvSpPr>
          <p:cNvPr id="6" name="Content Placeholder 5">
            <a:extLst>
              <a:ext uri="{FF2B5EF4-FFF2-40B4-BE49-F238E27FC236}">
                <a16:creationId xmlns:a16="http://schemas.microsoft.com/office/drawing/2014/main" id="{B36EE64B-44BF-4634-97BC-5ED74C6DF280}"/>
              </a:ext>
            </a:extLst>
          </p:cNvPr>
          <p:cNvSpPr>
            <a:spLocks noGrp="1"/>
          </p:cNvSpPr>
          <p:nvPr>
            <p:ph sz="quarter" idx="4"/>
          </p:nvPr>
        </p:nvSpPr>
        <p:spPr>
          <a:xfrm>
            <a:off x="4647665" y="3834606"/>
            <a:ext cx="2896671"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
            <a:extLst>
              <a:ext uri="{FF2B5EF4-FFF2-40B4-BE49-F238E27FC236}">
                <a16:creationId xmlns:a16="http://schemas.microsoft.com/office/drawing/2014/main" id="{1F60A771-8BBC-4565-AB09-402DA7CB2780}"/>
              </a:ext>
            </a:extLst>
          </p:cNvPr>
          <p:cNvSpPr>
            <a:spLocks noGrp="1"/>
          </p:cNvSpPr>
          <p:nvPr>
            <p:ph type="body" idx="13" hasCustomPrompt="1"/>
          </p:nvPr>
        </p:nvSpPr>
        <p:spPr>
          <a:xfrm>
            <a:off x="8066421" y="2776936"/>
            <a:ext cx="2882475" cy="823912"/>
          </a:xfrm>
        </p:spPr>
        <p:txBody>
          <a:bodyPr anchor="b">
            <a:noAutofit/>
          </a:bodyPr>
          <a:lstStyle>
            <a:lvl1pPr marL="0" indent="0">
              <a:buNone/>
              <a:defRPr lang="en-US" sz="20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a:t>
            </a:r>
          </a:p>
        </p:txBody>
      </p:sp>
      <p:sp>
        <p:nvSpPr>
          <p:cNvPr id="22" name="Content Placeholder 3">
            <a:extLst>
              <a:ext uri="{FF2B5EF4-FFF2-40B4-BE49-F238E27FC236}">
                <a16:creationId xmlns:a16="http://schemas.microsoft.com/office/drawing/2014/main" id="{C464A9BD-B815-4632-8F54-6EB70E48BAFF}"/>
              </a:ext>
            </a:extLst>
          </p:cNvPr>
          <p:cNvSpPr>
            <a:spLocks noGrp="1"/>
          </p:cNvSpPr>
          <p:nvPr>
            <p:ph sz="half" idx="14"/>
          </p:nvPr>
        </p:nvSpPr>
        <p:spPr>
          <a:xfrm>
            <a:off x="8066421" y="3834606"/>
            <a:ext cx="2882475" cy="1997867"/>
          </a:xfrm>
        </p:spPr>
        <p:txBody>
          <a:bodyPr>
            <a:normAutofit/>
          </a:bodyPr>
          <a:lstStyle>
            <a:lvl1pPr marL="0" indent="0">
              <a:lnSpc>
                <a:spcPct val="100000"/>
              </a:lnSpc>
              <a:buNone/>
              <a:defRPr sz="1400" spc="50" baseline="0"/>
            </a:lvl1pPr>
            <a:lvl2pPr marL="457200" indent="0">
              <a:lnSpc>
                <a:spcPct val="100000"/>
              </a:lnSpc>
              <a:buNone/>
              <a:defRPr sz="1400" spc="50" baseline="0"/>
            </a:lvl2pPr>
            <a:lvl3pPr marL="914400" indent="0">
              <a:lnSpc>
                <a:spcPct val="100000"/>
              </a:lnSpc>
              <a:buNone/>
              <a:defRPr sz="1400" spc="50" baseline="0"/>
            </a:lvl3pPr>
            <a:lvl4pPr marL="1371600" indent="0">
              <a:lnSpc>
                <a:spcPct val="100000"/>
              </a:lnSpc>
              <a:buNone/>
              <a:defRPr sz="1400" spc="50" baseline="0"/>
            </a:lvl4pPr>
            <a:lvl5pPr marL="1828800" indent="0">
              <a:lnSpc>
                <a:spcPct val="100000"/>
              </a:lnSpc>
              <a:buNone/>
              <a:defRPr sz="1400" spc="5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10" name="Group 9">
            <a:extLst>
              <a:ext uri="{FF2B5EF4-FFF2-40B4-BE49-F238E27FC236}">
                <a16:creationId xmlns:a16="http://schemas.microsoft.com/office/drawing/2014/main" id="{B2368EF4-1233-48C7-8DB5-75844BFCD594}"/>
              </a:ext>
              <a:ext uri="{C183D7F6-B498-43B3-948B-1728B52AA6E4}">
                <adec:decorative xmlns:adec="http://schemas.microsoft.com/office/drawing/2017/decorative" val="1"/>
              </a:ext>
            </a:extLst>
          </p:cNvPr>
          <p:cNvGrpSpPr/>
          <p:nvPr userDrawn="1"/>
        </p:nvGrpSpPr>
        <p:grpSpPr>
          <a:xfrm>
            <a:off x="0" y="0"/>
            <a:ext cx="2238376" cy="3105150"/>
            <a:chOff x="0" y="0"/>
            <a:chExt cx="2238376" cy="3105150"/>
          </a:xfrm>
        </p:grpSpPr>
        <p:cxnSp>
          <p:nvCxnSpPr>
            <p:cNvPr id="16" name="Straight Connector 15">
              <a:extLst>
                <a:ext uri="{FF2B5EF4-FFF2-40B4-BE49-F238E27FC236}">
                  <a16:creationId xmlns:a16="http://schemas.microsoft.com/office/drawing/2014/main" id="{463D7850-C2A6-43CE-BBE4-8E81A0A593BF}"/>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BAD3E03-2E3B-440C-9105-6F9D33006D66}"/>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18896713"/>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umm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54768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grpSp>
        <p:nvGrpSpPr>
          <p:cNvPr id="4" name="Group 3">
            <a:extLst>
              <a:ext uri="{FF2B5EF4-FFF2-40B4-BE49-F238E27FC236}">
                <a16:creationId xmlns:a16="http://schemas.microsoft.com/office/drawing/2014/main" id="{D74AA03A-263D-4B5F-B05B-7D6923A9A4D3}"/>
              </a:ext>
            </a:extLst>
          </p:cNvPr>
          <p:cNvGrpSpPr/>
          <p:nvPr userDrawn="1"/>
        </p:nvGrpSpPr>
        <p:grpSpPr>
          <a:xfrm>
            <a:off x="0" y="0"/>
            <a:ext cx="4762501" cy="5186363"/>
            <a:chOff x="0" y="0"/>
            <a:chExt cx="4762501" cy="5186363"/>
          </a:xfrm>
        </p:grpSpPr>
        <p:cxnSp>
          <p:nvCxnSpPr>
            <p:cNvPr id="23" name="Straight Connector 22">
              <a:extLst>
                <a:ext uri="{FF2B5EF4-FFF2-40B4-BE49-F238E27FC236}">
                  <a16:creationId xmlns:a16="http://schemas.microsoft.com/office/drawing/2014/main" id="{D87F08D6-2CA7-4A5A-BE34-07113DCA535D}"/>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A768C87F-B9C3-4DFF-8454-F3F52CE4346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 name="Date Placeholder 6">
            <a:extLst>
              <a:ext uri="{FF2B5EF4-FFF2-40B4-BE49-F238E27FC236}">
                <a16:creationId xmlns:a16="http://schemas.microsoft.com/office/drawing/2014/main" id="{71F34533-9677-48AF-9374-976825F4BB7E}"/>
              </a:ext>
            </a:extLst>
          </p:cNvPr>
          <p:cNvSpPr>
            <a:spLocks noGrp="1"/>
          </p:cNvSpPr>
          <p:nvPr>
            <p:ph type="dt" sz="half" idx="10"/>
          </p:nvPr>
        </p:nvSpPr>
        <p:spPr>
          <a:xfrm>
            <a:off x="838200" y="6356350"/>
            <a:ext cx="2743200" cy="365125"/>
          </a:xfrm>
        </p:spPr>
        <p:txBody>
          <a:bodyPr/>
          <a:lstStyle>
            <a:lvl1pPr>
              <a:defRPr sz="900"/>
            </a:lvl1pPr>
          </a:lstStyle>
          <a:p>
            <a:r>
              <a:rPr lang="en-US" dirty="0"/>
              <a:t>20XX</a:t>
            </a:r>
          </a:p>
        </p:txBody>
      </p:sp>
      <p:sp>
        <p:nvSpPr>
          <p:cNvPr id="22" name="Footer Placeholder 7">
            <a:extLst>
              <a:ext uri="{FF2B5EF4-FFF2-40B4-BE49-F238E27FC236}">
                <a16:creationId xmlns:a16="http://schemas.microsoft.com/office/drawing/2014/main" id="{4FAB8A26-B99E-4F96-8327-A932A14F2C03}"/>
              </a:ext>
            </a:extLst>
          </p:cNvPr>
          <p:cNvSpPr>
            <a:spLocks noGrp="1"/>
          </p:cNvSpPr>
          <p:nvPr>
            <p:ph type="ftr" sz="quarter" idx="11"/>
          </p:nvPr>
        </p:nvSpPr>
        <p:spPr>
          <a:xfrm>
            <a:off x="4038600" y="6356350"/>
            <a:ext cx="4114800" cy="365125"/>
          </a:xfrm>
        </p:spPr>
        <p:txBody>
          <a:bodyPr/>
          <a:lstStyle>
            <a:lvl1pPr>
              <a:defRPr sz="900"/>
            </a:lvl1pPr>
          </a:lstStyle>
          <a:p>
            <a:r>
              <a:rPr lang="en-US" dirty="0"/>
              <a:t>PRESENTATION TITLE</a:t>
            </a:r>
          </a:p>
        </p:txBody>
      </p:sp>
      <p:sp>
        <p:nvSpPr>
          <p:cNvPr id="24" name="Slide Number Placeholder 8">
            <a:extLst>
              <a:ext uri="{FF2B5EF4-FFF2-40B4-BE49-F238E27FC236}">
                <a16:creationId xmlns:a16="http://schemas.microsoft.com/office/drawing/2014/main" id="{EB0962D2-BCC3-48AB-A769-2A7327D29191}"/>
              </a:ext>
            </a:extLst>
          </p:cNvPr>
          <p:cNvSpPr>
            <a:spLocks noGrp="1"/>
          </p:cNvSpPr>
          <p:nvPr>
            <p:ph type="sldNum" sz="quarter" idx="12"/>
          </p:nvPr>
        </p:nvSpPr>
        <p:spPr>
          <a:xfrm>
            <a:off x="8610600" y="6356350"/>
            <a:ext cx="2743200"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4267200" y="3238103"/>
            <a:ext cx="4179570" cy="1371997"/>
          </a:xfrm>
        </p:spPr>
        <p:txBody>
          <a:bodyPr>
            <a:normAutofit/>
          </a:bodyPr>
          <a:lstStyle>
            <a:lvl1pPr marL="0" indent="0" algn="l">
              <a:lnSpc>
                <a:spcPct val="150000"/>
              </a:lnSpc>
              <a:buNone/>
              <a:defRPr sz="14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6" name="Graphic 5">
            <a:extLst>
              <a:ext uri="{FF2B5EF4-FFF2-40B4-BE49-F238E27FC236}">
                <a16:creationId xmlns:a16="http://schemas.microsoft.com/office/drawing/2014/main" id="{ED3361C9-310A-4255-A94E-B77588962D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9" name="Date Placeholder 6">
            <a:extLst>
              <a:ext uri="{FF2B5EF4-FFF2-40B4-BE49-F238E27FC236}">
                <a16:creationId xmlns:a16="http://schemas.microsoft.com/office/drawing/2014/main" id="{BF358517-D7B7-40D0-A9D0-B650C80898AC}"/>
              </a:ext>
            </a:extLst>
          </p:cNvPr>
          <p:cNvSpPr>
            <a:spLocks noGrp="1"/>
          </p:cNvSpPr>
          <p:nvPr>
            <p:ph type="dt" sz="half" idx="10"/>
          </p:nvPr>
        </p:nvSpPr>
        <p:spPr>
          <a:xfrm>
            <a:off x="4267200" y="6356350"/>
            <a:ext cx="1774371" cy="365125"/>
          </a:xfrm>
        </p:spPr>
        <p:txBody>
          <a:bodyPr/>
          <a:lstStyle>
            <a:lvl1pPr>
              <a:defRPr sz="900"/>
            </a:lvl1pPr>
          </a:lstStyle>
          <a:p>
            <a:r>
              <a:rPr lang="en-US" dirty="0"/>
              <a:t>20XX</a:t>
            </a:r>
          </a:p>
        </p:txBody>
      </p:sp>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6479721" y="6356350"/>
            <a:ext cx="2661557" cy="365125"/>
          </a:xfrm>
        </p:spPr>
        <p:txBody>
          <a:bodyPr/>
          <a:lstStyle>
            <a:lvl1pPr>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5488815" y="0"/>
            <a:ext cx="6703185"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p:nvPr>
        </p:nvSpPr>
        <p:spPr>
          <a:xfrm>
            <a:off x="1333500" y="2924175"/>
            <a:ext cx="2895600" cy="2519363"/>
          </a:xfrm>
        </p:spPr>
        <p:txBody>
          <a:bodyPr>
            <a:normAutofit/>
          </a:bodyPr>
          <a:lstStyle>
            <a:lvl1pPr marL="0" indent="0">
              <a:lnSpc>
                <a:spcPct val="150000"/>
              </a:lnSpc>
              <a:buNone/>
              <a:defRPr sz="1400">
                <a:solidFill>
                  <a:schemeClr val="bg1"/>
                </a:solidFill>
              </a:defRPr>
            </a:lvl1pPr>
            <a:lvl2pPr marL="457200" indent="0">
              <a:lnSpc>
                <a:spcPct val="150000"/>
              </a:lnSpc>
              <a:buNone/>
              <a:defRPr sz="1400">
                <a:solidFill>
                  <a:schemeClr val="bg1"/>
                </a:solidFill>
              </a:defRPr>
            </a:lvl2pPr>
            <a:lvl3pPr marL="914400" indent="0">
              <a:lnSpc>
                <a:spcPct val="150000"/>
              </a:lnSpc>
              <a:buNone/>
              <a:defRPr sz="1400">
                <a:solidFill>
                  <a:schemeClr val="bg1"/>
                </a:solidFill>
              </a:defRPr>
            </a:lvl3pPr>
            <a:lvl4pPr marL="1371600" indent="0">
              <a:lnSpc>
                <a:spcPct val="150000"/>
              </a:lnSpc>
              <a:buNone/>
              <a:defRPr sz="1400">
                <a:solidFill>
                  <a:schemeClr val="bg1"/>
                </a:solidFill>
              </a:defRPr>
            </a:lvl4pPr>
            <a:lvl5pPr marL="1828800" indent="0">
              <a:lnSpc>
                <a:spcPct val="150000"/>
              </a:lnSpc>
              <a:buNone/>
              <a:defRPr sz="14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9F5093-3C53-4152-B8FE-0522E0795269}"/>
              </a:ext>
            </a:extLst>
          </p:cNvPr>
          <p:cNvSpPr>
            <a:spLocks noGrp="1"/>
          </p:cNvSpPr>
          <p:nvPr>
            <p:ph type="dt" sz="half" idx="10"/>
          </p:nvPr>
        </p:nvSpPr>
        <p:spPr>
          <a:xfrm>
            <a:off x="1333500" y="6356350"/>
            <a:ext cx="985157"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2669886" y="6356349"/>
            <a:ext cx="2482842"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5536305" y="6356350"/>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62075" y="1671639"/>
            <a:ext cx="5111750"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Text Placeholder 2">
            <a:extLst>
              <a:ext uri="{FF2B5EF4-FFF2-40B4-BE49-F238E27FC236}">
                <a16:creationId xmlns:a16="http://schemas.microsoft.com/office/drawing/2014/main" id="{92FD4279-EA62-4397-878A-73F4948DB176}"/>
              </a:ext>
            </a:extLst>
          </p:cNvPr>
          <p:cNvSpPr>
            <a:spLocks noGrp="1"/>
          </p:cNvSpPr>
          <p:nvPr>
            <p:ph type="body" idx="1"/>
          </p:nvPr>
        </p:nvSpPr>
        <p:spPr>
          <a:xfrm>
            <a:off x="1362075" y="3660774"/>
            <a:ext cx="5111750" cy="1525588"/>
          </a:xfrm>
        </p:spPr>
        <p:txBody>
          <a:bodyPr>
            <a:normAutofit/>
          </a:bodyPr>
          <a:lstStyle>
            <a:lvl1pPr marL="0" indent="0">
              <a:lnSpc>
                <a:spcPct val="100000"/>
              </a:lnSpc>
              <a:buNone/>
              <a:defRPr sz="1400" spc="50"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C11EBF9-6826-475B-8079-C11128991BAE}"/>
              </a:ext>
            </a:extLst>
          </p:cNvPr>
          <p:cNvSpPr>
            <a:spLocks noGrp="1"/>
          </p:cNvSpPr>
          <p:nvPr>
            <p:ph type="dt" sz="half" idx="10"/>
          </p:nvPr>
        </p:nvSpPr>
        <p:spPr>
          <a:xfrm>
            <a:off x="838200" y="6356350"/>
            <a:ext cx="1219200" cy="365125"/>
          </a:xfrm>
        </p:spPr>
        <p:txBody>
          <a:bodyPr/>
          <a:lstStyle>
            <a:lvl1pPr>
              <a:defRPr sz="900"/>
            </a:lvl1pPr>
          </a:lstStyle>
          <a:p>
            <a:r>
              <a:rPr lang="en-US" dirty="0"/>
              <a:t>20XX</a:t>
            </a:r>
          </a:p>
        </p:txBody>
      </p:sp>
      <p:sp>
        <p:nvSpPr>
          <p:cNvPr id="5" name="Footer Placeholder 4">
            <a:extLst>
              <a:ext uri="{FF2B5EF4-FFF2-40B4-BE49-F238E27FC236}">
                <a16:creationId xmlns:a16="http://schemas.microsoft.com/office/drawing/2014/main" id="{3FB726A3-DF54-47D2-8C3A-34FD43A19E8E}"/>
              </a:ext>
            </a:extLst>
          </p:cNvPr>
          <p:cNvSpPr>
            <a:spLocks noGrp="1"/>
          </p:cNvSpPr>
          <p:nvPr>
            <p:ph type="ftr" sz="quarter" idx="11"/>
          </p:nvPr>
        </p:nvSpPr>
        <p:spPr>
          <a:xfrm>
            <a:off x="2463800" y="6356350"/>
            <a:ext cx="3479800" cy="365125"/>
          </a:xfrm>
        </p:spPr>
        <p:txBody>
          <a:bodyPr/>
          <a:lstStyle>
            <a:lvl1pPr>
              <a:defRPr sz="900"/>
            </a:lvl1pPr>
          </a:lstStyle>
          <a:p>
            <a:r>
              <a:rPr lang="en-US" dirty="0"/>
              <a:t>PRESENTATION TITLE</a:t>
            </a:r>
          </a:p>
        </p:txBody>
      </p:sp>
      <p:sp>
        <p:nvSpPr>
          <p:cNvPr id="6" name="Slide Number Placeholder 5">
            <a:extLst>
              <a:ext uri="{FF2B5EF4-FFF2-40B4-BE49-F238E27FC236}">
                <a16:creationId xmlns:a16="http://schemas.microsoft.com/office/drawing/2014/main" id="{D0CD125A-4493-4967-9146-841D0EF3BC63}"/>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7" name="Group 6">
            <a:extLst>
              <a:ext uri="{FF2B5EF4-FFF2-40B4-BE49-F238E27FC236}">
                <a16:creationId xmlns:a16="http://schemas.microsoft.com/office/drawing/2014/main" id="{D7A1CF8B-3479-49A3-A30E-2F2ECE962075}"/>
              </a:ext>
            </a:extLst>
          </p:cNvPr>
          <p:cNvGrpSpPr/>
          <p:nvPr userDrawn="1"/>
        </p:nvGrpSpPr>
        <p:grpSpPr>
          <a:xfrm>
            <a:off x="6953250" y="-25401"/>
            <a:ext cx="5238750" cy="6902451"/>
            <a:chOff x="6953250" y="-25401"/>
            <a:chExt cx="5238750" cy="6902451"/>
          </a:xfrm>
        </p:grpSpPr>
        <p:cxnSp>
          <p:nvCxnSpPr>
            <p:cNvPr id="14" name="Straight Connector 13">
              <a:extLst>
                <a:ext uri="{FF2B5EF4-FFF2-40B4-BE49-F238E27FC236}">
                  <a16:creationId xmlns:a16="http://schemas.microsoft.com/office/drawing/2014/main" id="{49FBD260-5143-4B12-B9F8-33E48D548909}"/>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7F08D6-2CA7-4A5A-BE34-07113DCA535D}"/>
                </a:ext>
              </a:extLst>
            </p:cNvPr>
            <p:cNvCxnSpPr/>
            <p:nvPr userDrawn="1"/>
          </p:nvCxnSpPr>
          <p:spPr>
            <a:xfrm flipH="1">
              <a:off x="6953250" y="-25401"/>
              <a:ext cx="3790950" cy="69024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49735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Break">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2148840"/>
            <a:ext cx="4179570" cy="1715531"/>
          </a:xfrm>
        </p:spPr>
        <p:txBody>
          <a:bodyPr anchor="b">
            <a:noAutofit/>
          </a:bodyPr>
          <a:lstStyle>
            <a:lvl1pPr algn="l">
              <a:defRPr sz="3600" spc="150" baseline="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p:nvPr>
        </p:nvSpPr>
        <p:spPr>
          <a:xfrm>
            <a:off x="6991350" y="3962003"/>
            <a:ext cx="4179570" cy="365125"/>
          </a:xfrm>
        </p:spPr>
        <p:txBody>
          <a:bodyPr>
            <a:normAutofit/>
          </a:bodyPr>
          <a:lstStyle>
            <a:lvl1pPr marL="0" indent="0" algn="l">
              <a:buNone/>
              <a:defRPr sz="16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5" name="Graphic 4">
            <a:extLst>
              <a:ext uri="{FF2B5EF4-FFF2-40B4-BE49-F238E27FC236}">
                <a16:creationId xmlns:a16="http://schemas.microsoft.com/office/drawing/2014/main" id="{F05D2CCB-CCFC-4A8A-ADA9-C1E4D13B968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2699512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
        <p:nvSpPr>
          <p:cNvPr id="7" name="Chart Placeholder 6">
            <a:extLst>
              <a:ext uri="{FF2B5EF4-FFF2-40B4-BE49-F238E27FC236}">
                <a16:creationId xmlns:a16="http://schemas.microsoft.com/office/drawing/2014/main" id="{08AF2DB4-A973-4307-B59C-6058A138835C}"/>
              </a:ext>
            </a:extLst>
          </p:cNvPr>
          <p:cNvSpPr>
            <a:spLocks noGrp="1"/>
          </p:cNvSpPr>
          <p:nvPr>
            <p:ph type="chart" sz="quarter" idx="13"/>
          </p:nvPr>
        </p:nvSpPr>
        <p:spPr>
          <a:xfrm>
            <a:off x="838200" y="2111608"/>
            <a:ext cx="10515600" cy="3744912"/>
          </a:xfrm>
        </p:spPr>
        <p:txBody>
          <a:bodyPr/>
          <a:lstStyle/>
          <a:p>
            <a:r>
              <a:rPr lang="en-US"/>
              <a:t>Click icon to add chart</a:t>
            </a:r>
            <a:endParaRPr lang="en-US" dirty="0"/>
          </a:p>
        </p:txBody>
      </p:sp>
    </p:spTree>
    <p:extLst>
      <p:ext uri="{BB962C8B-B14F-4D97-AF65-F5344CB8AC3E}">
        <p14:creationId xmlns:p14="http://schemas.microsoft.com/office/powerpoint/2010/main" val="1485277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744913"/>
          </a:xfrm>
        </p:spPr>
        <p:txBody>
          <a:bodyPr/>
          <a:lstStyle/>
          <a:p>
            <a:r>
              <a:rPr lang="en-US"/>
              <a:t>Click icon to add table</a:t>
            </a:r>
            <a:endParaRPr lang="en-US" dirty="0"/>
          </a:p>
        </p:txBody>
      </p:sp>
      <p:sp>
        <p:nvSpPr>
          <p:cNvPr id="3" name="Date Placeholder 2">
            <a:extLst>
              <a:ext uri="{FF2B5EF4-FFF2-40B4-BE49-F238E27FC236}">
                <a16:creationId xmlns:a16="http://schemas.microsoft.com/office/drawing/2014/main" id="{7E085D26-FA83-4414-959E-98936A772670}"/>
              </a:ext>
            </a:extLst>
          </p:cNvPr>
          <p:cNvSpPr>
            <a:spLocks noGrp="1"/>
          </p:cNvSpPr>
          <p:nvPr>
            <p:ph type="dt" sz="half" idx="10"/>
          </p:nvPr>
        </p:nvSpPr>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1FB52E93-DE4C-4341-8D83-F0230E38B1A1}"/>
              </a:ext>
            </a:extLst>
          </p:cNvPr>
          <p:cNvSpPr>
            <a:spLocks noGrp="1"/>
          </p:cNvSpPr>
          <p:nvPr>
            <p:ph type="ftr" sz="quarter" idx="11"/>
          </p:nvPr>
        </p:nvSpPr>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AC467230-4A0F-4B18-8BA9-C3B2FDD59CB0}"/>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AEE644D4-F9A4-4237-BD5C-4B97ABA9337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5581650" cy="6858000"/>
          </a:xfrm>
          <a:prstGeom prst="rect">
            <a:avLst/>
          </a:prstGeom>
        </p:spPr>
      </p:pic>
      <p:sp>
        <p:nvSpPr>
          <p:cNvPr id="2" name="Title 1">
            <a:extLst>
              <a:ext uri="{FF2B5EF4-FFF2-40B4-BE49-F238E27FC236}">
                <a16:creationId xmlns:a16="http://schemas.microsoft.com/office/drawing/2014/main" id="{C2FF67A8-55FA-435D-A18C-96D63D22B53E}"/>
              </a:ext>
            </a:extLst>
          </p:cNvPr>
          <p:cNvSpPr>
            <a:spLocks noGrp="1"/>
          </p:cNvSpPr>
          <p:nvPr>
            <p:ph type="title" hasCustomPrompt="1"/>
          </p:nvPr>
        </p:nvSpPr>
        <p:spPr>
          <a:xfrm>
            <a:off x="4657724" y="2809875"/>
            <a:ext cx="6696075" cy="1909763"/>
          </a:xfrm>
        </p:spPr>
        <p:txBody>
          <a:bodyPr anchor="b">
            <a:normAutofit/>
          </a:bodyPr>
          <a:lstStyle>
            <a:lvl1pPr>
              <a:defRPr lang="en-US" sz="2800" kern="1200" spc="150" baseline="0" dirty="0">
                <a:solidFill>
                  <a:schemeClr val="tx1"/>
                </a:solidFill>
                <a:latin typeface="+mj-lt"/>
                <a:ea typeface="+mj-ea"/>
                <a:cs typeface="+mj-cs"/>
              </a:defRPr>
            </a:lvl1pPr>
          </a:lstStyle>
          <a:p>
            <a:r>
              <a:rPr lang="en-US"/>
              <a:t>CLICK TO EDIT MASTER TITLE STYLE</a:t>
            </a:r>
          </a:p>
        </p:txBody>
      </p:sp>
      <p:sp>
        <p:nvSpPr>
          <p:cNvPr id="10" name="Subtitle 2">
            <a:extLst>
              <a:ext uri="{FF2B5EF4-FFF2-40B4-BE49-F238E27FC236}">
                <a16:creationId xmlns:a16="http://schemas.microsoft.com/office/drawing/2014/main" id="{104828DA-5EC5-4A00-9A7B-CD9668EF24D1}"/>
              </a:ext>
            </a:extLst>
          </p:cNvPr>
          <p:cNvSpPr>
            <a:spLocks noGrp="1"/>
          </p:cNvSpPr>
          <p:nvPr>
            <p:ph type="subTitle" idx="1"/>
          </p:nvPr>
        </p:nvSpPr>
        <p:spPr>
          <a:xfrm>
            <a:off x="4657725" y="5028803"/>
            <a:ext cx="6696074" cy="365125"/>
          </a:xfrm>
        </p:spPr>
        <p:txBody>
          <a:bodyPr anchor="b">
            <a:normAutofit/>
          </a:bodyPr>
          <a:lstStyle>
            <a:lvl1pPr marL="0" indent="0" algn="l">
              <a:buNone/>
              <a:defRPr sz="1600">
                <a:solidFill>
                  <a:schemeClr val="bg2">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3" name="Date Placeholder 2">
            <a:extLst>
              <a:ext uri="{FF2B5EF4-FFF2-40B4-BE49-F238E27FC236}">
                <a16:creationId xmlns:a16="http://schemas.microsoft.com/office/drawing/2014/main" id="{D9303E9A-96BC-4283-A6E1-5948AEB119F4}"/>
              </a:ext>
            </a:extLst>
          </p:cNvPr>
          <p:cNvSpPr>
            <a:spLocks noGrp="1"/>
          </p:cNvSpPr>
          <p:nvPr>
            <p:ph type="dt" sz="half" idx="10"/>
          </p:nvPr>
        </p:nvSpPr>
        <p:spPr>
          <a:xfrm>
            <a:off x="4676774" y="6356350"/>
            <a:ext cx="1695450" cy="365125"/>
          </a:xfrm>
        </p:spPr>
        <p:txBody>
          <a:bodyPr/>
          <a:lstStyle>
            <a:lvl1pPr>
              <a:defRPr sz="900"/>
            </a:lvl1pPr>
          </a:lstStyle>
          <a:p>
            <a:r>
              <a:rPr lang="en-US" dirty="0"/>
              <a:t>20XX</a:t>
            </a:r>
          </a:p>
        </p:txBody>
      </p:sp>
      <p:sp>
        <p:nvSpPr>
          <p:cNvPr id="4" name="Footer Placeholder 3">
            <a:extLst>
              <a:ext uri="{FF2B5EF4-FFF2-40B4-BE49-F238E27FC236}">
                <a16:creationId xmlns:a16="http://schemas.microsoft.com/office/drawing/2014/main" id="{45A19C49-052B-4D3E-B227-1D787463CE96}"/>
              </a:ext>
            </a:extLst>
          </p:cNvPr>
          <p:cNvSpPr>
            <a:spLocks noGrp="1"/>
          </p:cNvSpPr>
          <p:nvPr>
            <p:ph type="ftr" sz="quarter" idx="11"/>
          </p:nvPr>
        </p:nvSpPr>
        <p:spPr>
          <a:xfrm>
            <a:off x="6743699" y="6356350"/>
            <a:ext cx="2543175" cy="365125"/>
          </a:xfrm>
        </p:spPr>
        <p:txBody>
          <a:bodyPr/>
          <a:lstStyle>
            <a:lvl1pPr>
              <a:defRPr sz="900"/>
            </a:lvl1pPr>
          </a:lstStyle>
          <a:p>
            <a:r>
              <a:rPr lang="en-US" dirty="0"/>
              <a:t>PRESENTATION TITLE</a:t>
            </a:r>
          </a:p>
        </p:txBody>
      </p:sp>
      <p:sp>
        <p:nvSpPr>
          <p:cNvPr id="5" name="Slide Number Placeholder 4">
            <a:extLst>
              <a:ext uri="{FF2B5EF4-FFF2-40B4-BE49-F238E27FC236}">
                <a16:creationId xmlns:a16="http://schemas.microsoft.com/office/drawing/2014/main" id="{4E5E724A-95F0-41B6-A77E-EDD067272C27}"/>
              </a:ext>
            </a:extLst>
          </p:cNvPr>
          <p:cNvSpPr>
            <a:spLocks noGrp="1"/>
          </p:cNvSpPr>
          <p:nvPr>
            <p:ph type="sldNum" sz="quarter" idx="12"/>
          </p:nvPr>
        </p:nvSpPr>
        <p:spPr>
          <a:xfrm>
            <a:off x="9658350" y="6356350"/>
            <a:ext cx="1695450" cy="365125"/>
          </a:xfrm>
        </p:spPr>
        <p:txBody>
          <a:bodyPr/>
          <a:lstStyle>
            <a:lvl1pPr>
              <a:defRPr sz="900"/>
            </a:lvl1pPr>
          </a:lstStyle>
          <a:p>
            <a:fld id="{A49DFD55-3C28-40EF-9E31-A92D2E4017FF}" type="slidenum">
              <a:rPr lang="en-US" smtClean="0"/>
              <a:pPr/>
              <a:t>‹#›</a:t>
            </a:fld>
            <a:endParaRPr lang="en-US" dirty="0"/>
          </a:p>
        </p:txBody>
      </p:sp>
      <p:cxnSp>
        <p:nvCxnSpPr>
          <p:cNvPr id="9" name="Straight Connector 8">
            <a:extLst>
              <a:ext uri="{FF2B5EF4-FFF2-40B4-BE49-F238E27FC236}">
                <a16:creationId xmlns:a16="http://schemas.microsoft.com/office/drawing/2014/main" id="{BDAC7E4E-FE06-4E90-8107-6B543E5515ED}"/>
              </a:ext>
              <a:ext uri="{C183D7F6-B498-43B3-948B-1728B52AA6E4}">
                <adec:decorative xmlns:adec="http://schemas.microsoft.com/office/drawing/2017/decorative" val="1"/>
              </a:ext>
            </a:extLst>
          </p:cNvPr>
          <p:cNvCxnSpPr/>
          <p:nvPr userDrawn="1"/>
        </p:nvCxnSpPr>
        <p:spPr>
          <a:xfrm flipV="1">
            <a:off x="2209800" y="0"/>
            <a:ext cx="2438400" cy="6858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3065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Slide 4 Peop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487181" y="2886074"/>
            <a:ext cx="1845511" cy="1845511"/>
          </a:xfrm>
          <a:solidFill>
            <a:schemeClr val="bg1">
              <a:lumMod val="95000"/>
            </a:schemeClr>
          </a:solidFill>
        </p:spPr>
        <p:txBody>
          <a:body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228568"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487181" y="5464114"/>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3836914" y="2886074"/>
            <a:ext cx="1845511" cy="1845511"/>
          </a:xfrm>
          <a:solidFill>
            <a:schemeClr val="bg1">
              <a:lumMod val="95000"/>
            </a:schemeClr>
          </a:solidFill>
        </p:spPr>
        <p:txBody>
          <a:body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578300" y="5084524"/>
            <a:ext cx="233081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36913" y="5478796"/>
            <a:ext cx="1855949"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8" name="Picture Placeholder 10">
            <a:extLst>
              <a:ext uri="{FF2B5EF4-FFF2-40B4-BE49-F238E27FC236}">
                <a16:creationId xmlns:a16="http://schemas.microsoft.com/office/drawing/2014/main" id="{4EBC7D6F-397D-4C5A-AA62-F683F88531A2}"/>
              </a:ext>
            </a:extLst>
          </p:cNvPr>
          <p:cNvSpPr>
            <a:spLocks noGrp="1"/>
          </p:cNvSpPr>
          <p:nvPr>
            <p:ph type="pic" sz="quarter" idx="16"/>
          </p:nvPr>
        </p:nvSpPr>
        <p:spPr>
          <a:xfrm>
            <a:off x="6327578" y="2886074"/>
            <a:ext cx="1845511" cy="1845511"/>
          </a:xfrm>
          <a:solidFill>
            <a:schemeClr val="bg1">
              <a:lumMod val="95000"/>
            </a:schemeClr>
          </a:solidFill>
        </p:spPr>
        <p:txBody>
          <a:bodyPr/>
          <a:lstStyle/>
          <a:p>
            <a:pPr lvl="1"/>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068964" y="5084524"/>
            <a:ext cx="2317707"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327577" y="5478796"/>
            <a:ext cx="1845511"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8747458" y="2886074"/>
            <a:ext cx="1845511" cy="1845511"/>
          </a:xfrm>
          <a:solidFill>
            <a:schemeClr val="bg1">
              <a:lumMod val="95000"/>
            </a:schemeClr>
          </a:solidFill>
        </p:spPr>
        <p:txBody>
          <a:body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488845" y="5084524"/>
            <a:ext cx="2317706" cy="343061"/>
          </a:xfrm>
        </p:spPr>
        <p:txBody>
          <a:bodyPr anchor="ctr">
            <a:noAutofit/>
          </a:bodyPr>
          <a:lstStyle>
            <a:lvl1pPr marL="0" indent="0" algn="ctr">
              <a:buNone/>
              <a:defRPr lang="en-US" sz="140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7458" y="5464114"/>
            <a:ext cx="1845510" cy="343061"/>
          </a:xfrm>
        </p:spPr>
        <p:txBody>
          <a:bodyPr anchor="t">
            <a:noAutofit/>
          </a:bodyPr>
          <a:lstStyle>
            <a:lvl1pPr marL="0" indent="0" algn="ctr">
              <a:buNone/>
              <a:defRPr lang="en-US" sz="1000" kern="1200" spc="150" baseline="0" dirty="0" smtClean="0">
                <a:solidFill>
                  <a:schemeClr val="tx1"/>
                </a:solidFill>
                <a:latin typeface="+mn-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grpSp>
        <p:nvGrpSpPr>
          <p:cNvPr id="4" name="Group 3">
            <a:extLst>
              <a:ext uri="{FF2B5EF4-FFF2-40B4-BE49-F238E27FC236}">
                <a16:creationId xmlns:a16="http://schemas.microsoft.com/office/drawing/2014/main" id="{73C911F2-9041-416A-B83C-F23B354E063B}"/>
              </a:ext>
              <a:ext uri="{C183D7F6-B498-43B3-948B-1728B52AA6E4}">
                <adec:decorative xmlns:adec="http://schemas.microsoft.com/office/drawing/2017/decorative" val="1"/>
              </a:ext>
            </a:extLst>
          </p:cNvPr>
          <p:cNvGrpSpPr/>
          <p:nvPr userDrawn="1"/>
        </p:nvGrpSpPr>
        <p:grpSpPr>
          <a:xfrm>
            <a:off x="7334250" y="0"/>
            <a:ext cx="4857750" cy="1724025"/>
            <a:chOff x="7334250" y="0"/>
            <a:chExt cx="4857750" cy="1724025"/>
          </a:xfrm>
        </p:grpSpPr>
        <p:cxnSp>
          <p:nvCxnSpPr>
            <p:cNvPr id="10" name="Straight Connector 9">
              <a:extLst>
                <a:ext uri="{FF2B5EF4-FFF2-40B4-BE49-F238E27FC236}">
                  <a16:creationId xmlns:a16="http://schemas.microsoft.com/office/drawing/2014/main" id="{4E4B72DA-52CB-4D39-A342-8857B4D959B2}"/>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1D9BCDA-DFB7-41A4-A7C7-CEE86CEDCBE5}"/>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51227852"/>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Slide 8 People">
    <p:bg>
      <p:bgPr>
        <a:solidFill>
          <a:schemeClr val="bg1"/>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87AAB93-862D-455E-9E73-3D0DAEFDEDB4}"/>
              </a:ext>
              <a:ext uri="{C183D7F6-B498-43B3-948B-1728B52AA6E4}">
                <adec:decorative xmlns:adec="http://schemas.microsoft.com/office/drawing/2017/decorative" val="1"/>
              </a:ext>
            </a:extLst>
          </p:cNvPr>
          <p:cNvGrpSpPr/>
          <p:nvPr userDrawn="1"/>
        </p:nvGrpSpPr>
        <p:grpSpPr>
          <a:xfrm>
            <a:off x="0" y="473953"/>
            <a:ext cx="12192000" cy="5621336"/>
            <a:chOff x="0" y="473953"/>
            <a:chExt cx="12192000" cy="5621336"/>
          </a:xfrm>
        </p:grpSpPr>
        <p:pic>
          <p:nvPicPr>
            <p:cNvPr id="13" name="Graphic 12">
              <a:extLst>
                <a:ext uri="{FF2B5EF4-FFF2-40B4-BE49-F238E27FC236}">
                  <a16:creationId xmlns:a16="http://schemas.microsoft.com/office/drawing/2014/main" id="{B0DFD584-E5CF-41EF-B51E-679CE22DDF9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473953"/>
              <a:ext cx="2057400" cy="1647825"/>
            </a:xfrm>
            <a:prstGeom prst="rect">
              <a:avLst/>
            </a:prstGeom>
          </p:spPr>
        </p:pic>
        <p:pic>
          <p:nvPicPr>
            <p:cNvPr id="14" name="Graphic 13">
              <a:extLst>
                <a:ext uri="{FF2B5EF4-FFF2-40B4-BE49-F238E27FC236}">
                  <a16:creationId xmlns:a16="http://schemas.microsoft.com/office/drawing/2014/main" id="{E5C02DDF-25A6-42C7-9525-F279CE2095C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1049000" y="5180889"/>
              <a:ext cx="1143000" cy="914400"/>
            </a:xfrm>
            <a:prstGeom prst="rect">
              <a:avLst/>
            </a:prstGeom>
          </p:spPr>
        </p:pic>
      </p:grpSp>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885156" y="892177"/>
            <a:ext cx="8421688" cy="1325563"/>
          </a:xfrm>
        </p:spPr>
        <p:txBody>
          <a:bodyPr>
            <a:normAutofit/>
          </a:bodyPr>
          <a:lstStyle>
            <a:lvl1pPr algn="ctr">
              <a:defRPr lang="en-US" sz="2800" kern="1200" spc="150" baseline="0" dirty="0">
                <a:solidFill>
                  <a:schemeClr val="tx1"/>
                </a:solidFill>
                <a:latin typeface="+mj-lt"/>
                <a:ea typeface="+mj-ea"/>
                <a:cs typeface="+mj-cs"/>
              </a:defRPr>
            </a:lvl1pPr>
          </a:lstStyle>
          <a:p>
            <a:r>
              <a:rPr lang="en-US"/>
              <a:t>CLICK TO EDIT MASTER TITLE STYLE</a:t>
            </a:r>
          </a:p>
        </p:txBody>
      </p:sp>
      <p:sp>
        <p:nvSpPr>
          <p:cNvPr id="11" name="Picture Placeholder 10">
            <a:extLst>
              <a:ext uri="{FF2B5EF4-FFF2-40B4-BE49-F238E27FC236}">
                <a16:creationId xmlns:a16="http://schemas.microsoft.com/office/drawing/2014/main" id="{B0BDE76A-30A6-4268-9656-28A484C3DCC9}"/>
              </a:ext>
            </a:extLst>
          </p:cNvPr>
          <p:cNvSpPr>
            <a:spLocks noGrp="1"/>
          </p:cNvSpPr>
          <p:nvPr>
            <p:ph type="pic" sz="quarter" idx="14"/>
          </p:nvPr>
        </p:nvSpPr>
        <p:spPr>
          <a:xfrm>
            <a:off x="1877176" y="2428875"/>
            <a:ext cx="1066800" cy="1066800"/>
          </a:xfrm>
          <a:solidFill>
            <a:schemeClr val="tx1"/>
          </a:solidFill>
        </p:spPr>
        <p:txBody>
          <a:bodyPr>
            <a:normAutofit/>
          </a:bodyPr>
          <a:lstStyle>
            <a:lvl1pPr marL="0" indent="0" algn="l">
              <a:lnSpc>
                <a:spcPct val="100000"/>
              </a:lnSpc>
              <a:buFont typeface="Arial" panose="020B0604020202020204" pitchFamily="34" charset="0"/>
              <a:buNone/>
              <a:defRPr sz="900">
                <a:solidFill>
                  <a:sysClr val="windowText" lastClr="000000"/>
                </a:solidFill>
              </a:defRPr>
            </a:lvl1pPr>
          </a:lstStyle>
          <a:p>
            <a:r>
              <a:rPr lang="en-US"/>
              <a:t>Click icon to add picture</a:t>
            </a:r>
            <a:endParaRPr lang="en-US" dirty="0"/>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1500168"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6" name="Text Placeholder 2">
            <a:extLst>
              <a:ext uri="{FF2B5EF4-FFF2-40B4-BE49-F238E27FC236}">
                <a16:creationId xmlns:a16="http://schemas.microsoft.com/office/drawing/2014/main" id="{A02C0876-23F7-41FA-9AC9-721097D1A3CD}"/>
              </a:ext>
            </a:extLst>
          </p:cNvPr>
          <p:cNvSpPr>
            <a:spLocks noGrp="1"/>
          </p:cNvSpPr>
          <p:nvPr>
            <p:ph type="body" idx="21" hasCustomPrompt="1"/>
          </p:nvPr>
        </p:nvSpPr>
        <p:spPr>
          <a:xfrm>
            <a:off x="1500168"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7" name="Picture Placeholder 10">
            <a:extLst>
              <a:ext uri="{FF2B5EF4-FFF2-40B4-BE49-F238E27FC236}">
                <a16:creationId xmlns:a16="http://schemas.microsoft.com/office/drawing/2014/main" id="{C4CA5C9C-91D5-44B1-A82A-A49732B4691A}"/>
              </a:ext>
            </a:extLst>
          </p:cNvPr>
          <p:cNvSpPr>
            <a:spLocks noGrp="1"/>
          </p:cNvSpPr>
          <p:nvPr>
            <p:ph type="pic" sz="quarter" idx="15"/>
          </p:nvPr>
        </p:nvSpPr>
        <p:spPr>
          <a:xfrm>
            <a:off x="4226270"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3" name="Text Placeholder 2">
            <a:extLst>
              <a:ext uri="{FF2B5EF4-FFF2-40B4-BE49-F238E27FC236}">
                <a16:creationId xmlns:a16="http://schemas.microsoft.com/office/drawing/2014/main" id="{572D0301-10F1-41B4-BEF8-C53FA4D66214}"/>
              </a:ext>
            </a:extLst>
          </p:cNvPr>
          <p:cNvSpPr>
            <a:spLocks noGrp="1"/>
          </p:cNvSpPr>
          <p:nvPr>
            <p:ph type="body" idx="18" hasCustomPrompt="1"/>
          </p:nvPr>
        </p:nvSpPr>
        <p:spPr>
          <a:xfrm>
            <a:off x="3849262"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7" name="Text Placeholder 2">
            <a:extLst>
              <a:ext uri="{FF2B5EF4-FFF2-40B4-BE49-F238E27FC236}">
                <a16:creationId xmlns:a16="http://schemas.microsoft.com/office/drawing/2014/main" id="{7ADEB263-F204-4A78-A5E0-7361EFE0B921}"/>
              </a:ext>
            </a:extLst>
          </p:cNvPr>
          <p:cNvSpPr>
            <a:spLocks noGrp="1"/>
          </p:cNvSpPr>
          <p:nvPr>
            <p:ph type="body" idx="22" hasCustomPrompt="1"/>
          </p:nvPr>
        </p:nvSpPr>
        <p:spPr>
          <a:xfrm>
            <a:off x="3849262" y="3809747"/>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32" name="Picture Placeholder 10">
            <a:extLst>
              <a:ext uri="{FF2B5EF4-FFF2-40B4-BE49-F238E27FC236}">
                <a16:creationId xmlns:a16="http://schemas.microsoft.com/office/drawing/2014/main" id="{1938DB4D-239F-4E8E-8802-0470B0131189}"/>
              </a:ext>
            </a:extLst>
          </p:cNvPr>
          <p:cNvSpPr>
            <a:spLocks noGrp="1"/>
          </p:cNvSpPr>
          <p:nvPr>
            <p:ph type="pic" sz="quarter" idx="37"/>
          </p:nvPr>
        </p:nvSpPr>
        <p:spPr>
          <a:xfrm>
            <a:off x="665558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4" name="Text Placeholder 2">
            <a:extLst>
              <a:ext uri="{FF2B5EF4-FFF2-40B4-BE49-F238E27FC236}">
                <a16:creationId xmlns:a16="http://schemas.microsoft.com/office/drawing/2014/main" id="{E767B9DE-7410-43CC-90CF-52D67EF03D48}"/>
              </a:ext>
            </a:extLst>
          </p:cNvPr>
          <p:cNvSpPr>
            <a:spLocks noGrp="1"/>
          </p:cNvSpPr>
          <p:nvPr>
            <p:ph type="body" idx="19" hasCustomPrompt="1"/>
          </p:nvPr>
        </p:nvSpPr>
        <p:spPr>
          <a:xfrm>
            <a:off x="6198355" y="3654378"/>
            <a:ext cx="2105135"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28" name="Text Placeholder 2">
            <a:extLst>
              <a:ext uri="{FF2B5EF4-FFF2-40B4-BE49-F238E27FC236}">
                <a16:creationId xmlns:a16="http://schemas.microsoft.com/office/drawing/2014/main" id="{103678F5-B025-46E2-BD45-E77861487165}"/>
              </a:ext>
            </a:extLst>
          </p:cNvPr>
          <p:cNvSpPr>
            <a:spLocks noGrp="1"/>
          </p:cNvSpPr>
          <p:nvPr>
            <p:ph type="body" idx="23" hasCustomPrompt="1"/>
          </p:nvPr>
        </p:nvSpPr>
        <p:spPr>
          <a:xfrm>
            <a:off x="6095999" y="3809747"/>
            <a:ext cx="2299855"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19" name="Picture Placeholder 10">
            <a:extLst>
              <a:ext uri="{FF2B5EF4-FFF2-40B4-BE49-F238E27FC236}">
                <a16:creationId xmlns:a16="http://schemas.microsoft.com/office/drawing/2014/main" id="{92E6B581-A522-4758-A9A4-8B9C7B860CF2}"/>
              </a:ext>
            </a:extLst>
          </p:cNvPr>
          <p:cNvSpPr>
            <a:spLocks noGrp="1"/>
          </p:cNvSpPr>
          <p:nvPr>
            <p:ph type="pic" sz="quarter" idx="17"/>
          </p:nvPr>
        </p:nvSpPr>
        <p:spPr>
          <a:xfrm>
            <a:off x="9136814" y="2428875"/>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25" name="Text Placeholder 2">
            <a:extLst>
              <a:ext uri="{FF2B5EF4-FFF2-40B4-BE49-F238E27FC236}">
                <a16:creationId xmlns:a16="http://schemas.microsoft.com/office/drawing/2014/main" id="{E13DFE1F-4534-4828-990E-B052F51FC65C}"/>
              </a:ext>
            </a:extLst>
          </p:cNvPr>
          <p:cNvSpPr>
            <a:spLocks noGrp="1"/>
          </p:cNvSpPr>
          <p:nvPr>
            <p:ph type="body" idx="20" hasCustomPrompt="1"/>
          </p:nvPr>
        </p:nvSpPr>
        <p:spPr>
          <a:xfrm>
            <a:off x="8759806" y="3654378"/>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29" name="Text Placeholder 2">
            <a:extLst>
              <a:ext uri="{FF2B5EF4-FFF2-40B4-BE49-F238E27FC236}">
                <a16:creationId xmlns:a16="http://schemas.microsoft.com/office/drawing/2014/main" id="{7E3F385B-4DD9-4F3C-A02B-179B9FA61292}"/>
              </a:ext>
            </a:extLst>
          </p:cNvPr>
          <p:cNvSpPr>
            <a:spLocks noGrp="1"/>
          </p:cNvSpPr>
          <p:nvPr>
            <p:ph type="body" idx="24" hasCustomPrompt="1"/>
          </p:nvPr>
        </p:nvSpPr>
        <p:spPr>
          <a:xfrm>
            <a:off x="8744480" y="3809747"/>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5" name="Picture Placeholder 10">
            <a:extLst>
              <a:ext uri="{FF2B5EF4-FFF2-40B4-BE49-F238E27FC236}">
                <a16:creationId xmlns:a16="http://schemas.microsoft.com/office/drawing/2014/main" id="{1EBAEB1D-A7F9-4F90-B642-4277D3802BAB}"/>
              </a:ext>
            </a:extLst>
          </p:cNvPr>
          <p:cNvSpPr>
            <a:spLocks noGrp="1"/>
          </p:cNvSpPr>
          <p:nvPr>
            <p:ph type="pic" sz="quarter" idx="26"/>
          </p:nvPr>
        </p:nvSpPr>
        <p:spPr>
          <a:xfrm>
            <a:off x="1877176"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4" name="Text Placeholder 2">
            <a:extLst>
              <a:ext uri="{FF2B5EF4-FFF2-40B4-BE49-F238E27FC236}">
                <a16:creationId xmlns:a16="http://schemas.microsoft.com/office/drawing/2014/main" id="{22930C5B-603C-494E-A467-8B394D01D406}"/>
              </a:ext>
            </a:extLst>
          </p:cNvPr>
          <p:cNvSpPr>
            <a:spLocks noGrp="1"/>
          </p:cNvSpPr>
          <p:nvPr>
            <p:ph type="body" idx="25" hasCustomPrompt="1"/>
          </p:nvPr>
        </p:nvSpPr>
        <p:spPr>
          <a:xfrm>
            <a:off x="1500168"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2" name="Text Placeholder 2">
            <a:extLst>
              <a:ext uri="{FF2B5EF4-FFF2-40B4-BE49-F238E27FC236}">
                <a16:creationId xmlns:a16="http://schemas.microsoft.com/office/drawing/2014/main" id="{540C455F-A23B-493F-B95E-AB485D91DA6A}"/>
              </a:ext>
            </a:extLst>
          </p:cNvPr>
          <p:cNvSpPr>
            <a:spLocks noGrp="1"/>
          </p:cNvSpPr>
          <p:nvPr>
            <p:ph type="body" idx="33" hasCustomPrompt="1"/>
          </p:nvPr>
        </p:nvSpPr>
        <p:spPr>
          <a:xfrm>
            <a:off x="1500168"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56" name="Picture Placeholder 10">
            <a:extLst>
              <a:ext uri="{FF2B5EF4-FFF2-40B4-BE49-F238E27FC236}">
                <a16:creationId xmlns:a16="http://schemas.microsoft.com/office/drawing/2014/main" id="{9461A69E-14C8-4325-89AF-D4257C1C05BA}"/>
              </a:ext>
            </a:extLst>
          </p:cNvPr>
          <p:cNvSpPr>
            <a:spLocks noGrp="1"/>
          </p:cNvSpPr>
          <p:nvPr>
            <p:ph type="pic" sz="quarter" idx="27"/>
          </p:nvPr>
        </p:nvSpPr>
        <p:spPr>
          <a:xfrm>
            <a:off x="4226270"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59" name="Text Placeholder 2">
            <a:extLst>
              <a:ext uri="{FF2B5EF4-FFF2-40B4-BE49-F238E27FC236}">
                <a16:creationId xmlns:a16="http://schemas.microsoft.com/office/drawing/2014/main" id="{6D1C374C-DAF7-40EF-B279-4EC7A2AFE6A2}"/>
              </a:ext>
            </a:extLst>
          </p:cNvPr>
          <p:cNvSpPr>
            <a:spLocks noGrp="1"/>
          </p:cNvSpPr>
          <p:nvPr>
            <p:ph type="body" idx="30" hasCustomPrompt="1"/>
          </p:nvPr>
        </p:nvSpPr>
        <p:spPr>
          <a:xfrm>
            <a:off x="3849262"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3" name="Text Placeholder 2">
            <a:extLst>
              <a:ext uri="{FF2B5EF4-FFF2-40B4-BE49-F238E27FC236}">
                <a16:creationId xmlns:a16="http://schemas.microsoft.com/office/drawing/2014/main" id="{421FF438-E4E8-4643-BCB3-4A1C12429042}"/>
              </a:ext>
            </a:extLst>
          </p:cNvPr>
          <p:cNvSpPr>
            <a:spLocks noGrp="1"/>
          </p:cNvSpPr>
          <p:nvPr>
            <p:ph type="body" idx="34" hasCustomPrompt="1"/>
          </p:nvPr>
        </p:nvSpPr>
        <p:spPr>
          <a:xfrm>
            <a:off x="3849262" y="5668583"/>
            <a:ext cx="1828800"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33" name="Picture Placeholder 10">
            <a:extLst>
              <a:ext uri="{FF2B5EF4-FFF2-40B4-BE49-F238E27FC236}">
                <a16:creationId xmlns:a16="http://schemas.microsoft.com/office/drawing/2014/main" id="{E029C5CA-EDDA-4BF9-9051-8B09E98EE1E2}"/>
              </a:ext>
            </a:extLst>
          </p:cNvPr>
          <p:cNvSpPr>
            <a:spLocks noGrp="1"/>
          </p:cNvSpPr>
          <p:nvPr>
            <p:ph type="pic" sz="quarter" idx="38"/>
          </p:nvPr>
        </p:nvSpPr>
        <p:spPr>
          <a:xfrm>
            <a:off x="665558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0" name="Text Placeholder 2">
            <a:extLst>
              <a:ext uri="{FF2B5EF4-FFF2-40B4-BE49-F238E27FC236}">
                <a16:creationId xmlns:a16="http://schemas.microsoft.com/office/drawing/2014/main" id="{D4FEDD19-A7BA-45BB-93A0-F1E896C9F26D}"/>
              </a:ext>
            </a:extLst>
          </p:cNvPr>
          <p:cNvSpPr>
            <a:spLocks noGrp="1"/>
          </p:cNvSpPr>
          <p:nvPr>
            <p:ph type="body" idx="31" hasCustomPrompt="1"/>
          </p:nvPr>
        </p:nvSpPr>
        <p:spPr>
          <a:xfrm>
            <a:off x="633992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4" name="Text Placeholder 2">
            <a:extLst>
              <a:ext uri="{FF2B5EF4-FFF2-40B4-BE49-F238E27FC236}">
                <a16:creationId xmlns:a16="http://schemas.microsoft.com/office/drawing/2014/main" id="{A12F0175-7AEE-46B1-9590-D4A427680DC7}"/>
              </a:ext>
            </a:extLst>
          </p:cNvPr>
          <p:cNvSpPr>
            <a:spLocks noGrp="1"/>
          </p:cNvSpPr>
          <p:nvPr>
            <p:ph type="body" idx="35" hasCustomPrompt="1"/>
          </p:nvPr>
        </p:nvSpPr>
        <p:spPr>
          <a:xfrm>
            <a:off x="6339926" y="5668583"/>
            <a:ext cx="1813474"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a:t>
            </a:r>
          </a:p>
        </p:txBody>
      </p:sp>
      <p:sp>
        <p:nvSpPr>
          <p:cNvPr id="58" name="Picture Placeholder 10">
            <a:extLst>
              <a:ext uri="{FF2B5EF4-FFF2-40B4-BE49-F238E27FC236}">
                <a16:creationId xmlns:a16="http://schemas.microsoft.com/office/drawing/2014/main" id="{622ED9F4-EB9B-4588-8501-BFECB846EE73}"/>
              </a:ext>
            </a:extLst>
          </p:cNvPr>
          <p:cNvSpPr>
            <a:spLocks noGrp="1"/>
          </p:cNvSpPr>
          <p:nvPr>
            <p:ph type="pic" sz="quarter" idx="29"/>
          </p:nvPr>
        </p:nvSpPr>
        <p:spPr>
          <a:xfrm>
            <a:off x="9136814" y="4287711"/>
            <a:ext cx="1066800" cy="1066800"/>
          </a:xfrm>
          <a:solidFill>
            <a:schemeClr val="tx1"/>
          </a:solidFill>
        </p:spPr>
        <p:txBody>
          <a:bodyPr>
            <a:normAutofit/>
          </a:bodyPr>
          <a:lstStyle>
            <a:lvl1pPr marL="0" indent="0" algn="l">
              <a:lnSpc>
                <a:spcPct val="100000"/>
              </a:lnSpc>
              <a:buNone/>
              <a:defRPr sz="900">
                <a:solidFill>
                  <a:sysClr val="windowText" lastClr="000000"/>
                </a:solidFill>
              </a:defRPr>
            </a:lvl1pPr>
          </a:lstStyle>
          <a:p>
            <a:r>
              <a:rPr lang="en-US"/>
              <a:t>Click icon to add picture</a:t>
            </a:r>
            <a:endParaRPr lang="en-US" dirty="0"/>
          </a:p>
        </p:txBody>
      </p:sp>
      <p:sp>
        <p:nvSpPr>
          <p:cNvPr id="61" name="Text Placeholder 2">
            <a:extLst>
              <a:ext uri="{FF2B5EF4-FFF2-40B4-BE49-F238E27FC236}">
                <a16:creationId xmlns:a16="http://schemas.microsoft.com/office/drawing/2014/main" id="{5026D39F-46AB-4680-9A52-F367344A3531}"/>
              </a:ext>
            </a:extLst>
          </p:cNvPr>
          <p:cNvSpPr>
            <a:spLocks noGrp="1"/>
          </p:cNvSpPr>
          <p:nvPr>
            <p:ph type="body" idx="32" hasCustomPrompt="1"/>
          </p:nvPr>
        </p:nvSpPr>
        <p:spPr>
          <a:xfrm>
            <a:off x="8759806" y="5513214"/>
            <a:ext cx="1828800" cy="343061"/>
          </a:xfrm>
        </p:spPr>
        <p:txBody>
          <a:bodyPr anchor="t">
            <a:noAutofit/>
          </a:bodyPr>
          <a:lstStyle>
            <a:lvl1pPr marL="0" indent="0" algn="ctr">
              <a:buNone/>
              <a:defRPr lang="en-US" sz="1050" kern="1200" spc="1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65" name="Text Placeholder 2">
            <a:extLst>
              <a:ext uri="{FF2B5EF4-FFF2-40B4-BE49-F238E27FC236}">
                <a16:creationId xmlns:a16="http://schemas.microsoft.com/office/drawing/2014/main" id="{04E11FE2-6320-4E8C-A5B3-8104AF329ADA}"/>
              </a:ext>
            </a:extLst>
          </p:cNvPr>
          <p:cNvSpPr>
            <a:spLocks noGrp="1"/>
          </p:cNvSpPr>
          <p:nvPr>
            <p:ph type="body" idx="36" hasCustomPrompt="1"/>
          </p:nvPr>
        </p:nvSpPr>
        <p:spPr>
          <a:xfrm>
            <a:off x="8744480" y="5668583"/>
            <a:ext cx="1844126" cy="343061"/>
          </a:xfrm>
        </p:spPr>
        <p:txBody>
          <a:bodyPr anchor="ctr">
            <a:noAutofit/>
          </a:bodyPr>
          <a:lstStyle>
            <a:lvl1pPr marL="0" indent="0" algn="ctr">
              <a:buNone/>
              <a:defRPr lang="en-US" sz="900" kern="1200" spc="150" baseline="0" dirty="0" smtClean="0">
                <a:solidFill>
                  <a:schemeClr val="accent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a:t>
            </a:r>
          </a:p>
        </p:txBody>
      </p:sp>
      <p:sp>
        <p:nvSpPr>
          <p:cNvPr id="7" name="Date Placeholder 6">
            <a:extLst>
              <a:ext uri="{FF2B5EF4-FFF2-40B4-BE49-F238E27FC236}">
                <a16:creationId xmlns:a16="http://schemas.microsoft.com/office/drawing/2014/main" id="{F255C16C-AA88-4BBF-8040-11ECFED618E0}"/>
              </a:ext>
            </a:extLst>
          </p:cNvPr>
          <p:cNvSpPr>
            <a:spLocks noGrp="1"/>
          </p:cNvSpPr>
          <p:nvPr>
            <p:ph type="dt" sz="half" idx="10"/>
          </p:nvPr>
        </p:nvSpPr>
        <p:spPr/>
        <p:txBody>
          <a:bodyPr/>
          <a:lstStyle>
            <a:lvl1pPr>
              <a:defRPr sz="900">
                <a:solidFill>
                  <a:srgbClr val="898989"/>
                </a:solidFill>
              </a:defRPr>
            </a:lvl1pPr>
          </a:lstStyle>
          <a:p>
            <a:r>
              <a:rPr lang="en-US" dirty="0"/>
              <a:t>20XX</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p:txBody>
          <a:bodyPr/>
          <a:lstStyle>
            <a:lvl1pPr>
              <a:defRPr sz="900">
                <a:solidFill>
                  <a:srgbClr val="898989"/>
                </a:solidFill>
              </a:defRPr>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solidFill>
                  <a:srgbClr val="898989"/>
                </a:solidFill>
              </a:defRPr>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5712064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20XX</a:t>
            </a:r>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1" r:id="rId4"/>
    <p:sldLayoutId id="2147483666" r:id="rId5"/>
    <p:sldLayoutId id="2147483667" r:id="rId6"/>
    <p:sldLayoutId id="2147483654" r:id="rId7"/>
    <p:sldLayoutId id="2147483663" r:id="rId8"/>
    <p:sldLayoutId id="2147483662" r:id="rId9"/>
    <p:sldLayoutId id="2147483668" r:id="rId10"/>
    <p:sldLayoutId id="2147483652" r:id="rId11"/>
    <p:sldLayoutId id="2147483653" r:id="rId12"/>
    <p:sldLayoutId id="2147483660" r:id="rId13"/>
    <p:sldLayoutId id="2147483664" r:id="rId14"/>
    <p:sldLayoutId id="2147483665" r:id="rId15"/>
  </p:sldLayoutIdLst>
  <p:hf hd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16040" y="4434840"/>
            <a:ext cx="4941771" cy="1122202"/>
          </a:xfrm>
        </p:spPr>
        <p:txBody>
          <a:bodyPr/>
          <a:lstStyle/>
          <a:p>
            <a:r>
              <a:rPr lang="en-US" dirty="0"/>
              <a:t>Mid-state Shuttle service</a:t>
            </a:r>
          </a:p>
        </p:txBody>
      </p:sp>
      <p:sp>
        <p:nvSpPr>
          <p:cNvPr id="3" name="Subtitle 2">
            <a:extLst>
              <a:ext uri="{FF2B5EF4-FFF2-40B4-BE49-F238E27FC236}">
                <a16:creationId xmlns:a16="http://schemas.microsoft.com/office/drawing/2014/main" id="{0236A1B4-B8D1-4A72-8E20-0703F54BF1FE}"/>
              </a:ext>
            </a:extLst>
          </p:cNvPr>
          <p:cNvSpPr>
            <a:spLocks noGrp="1"/>
          </p:cNvSpPr>
          <p:nvPr>
            <p:ph type="subTitle" idx="1"/>
          </p:nvPr>
        </p:nvSpPr>
        <p:spPr>
          <a:xfrm>
            <a:off x="6416041" y="5586890"/>
            <a:ext cx="4941770" cy="396660"/>
          </a:xfrm>
        </p:spPr>
        <p:txBody>
          <a:bodyPr>
            <a:normAutofit/>
          </a:bodyPr>
          <a:lstStyle/>
          <a:p>
            <a:r>
              <a:rPr lang="en-US" dirty="0"/>
              <a:t>Team Revan</a:t>
            </a:r>
          </a:p>
        </p:txBody>
      </p:sp>
    </p:spTree>
    <p:extLst>
      <p:ext uri="{BB962C8B-B14F-4D97-AF65-F5344CB8AC3E}">
        <p14:creationId xmlns:p14="http://schemas.microsoft.com/office/powerpoint/2010/main" val="2586058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2D15-4D68-4BF7-9421-032AE6C8852C}"/>
              </a:ext>
            </a:extLst>
          </p:cNvPr>
          <p:cNvSpPr>
            <a:spLocks noGrp="1"/>
          </p:cNvSpPr>
          <p:nvPr>
            <p:ph type="title"/>
          </p:nvPr>
        </p:nvSpPr>
        <p:spPr>
          <a:xfrm>
            <a:off x="1885156" y="892177"/>
            <a:ext cx="8421688" cy="1325563"/>
          </a:xfrm>
        </p:spPr>
        <p:txBody>
          <a:bodyPr/>
          <a:lstStyle/>
          <a:p>
            <a:r>
              <a:rPr lang="en-US" dirty="0"/>
              <a:t>MEET OUR TEAM</a:t>
            </a:r>
          </a:p>
        </p:txBody>
      </p:sp>
      <p:sp>
        <p:nvSpPr>
          <p:cNvPr id="3" name="Text Placeholder 2">
            <a:extLst>
              <a:ext uri="{FF2B5EF4-FFF2-40B4-BE49-F238E27FC236}">
                <a16:creationId xmlns:a16="http://schemas.microsoft.com/office/drawing/2014/main" id="{78BCC184-1096-457B-AB72-BD49E6E54117}"/>
              </a:ext>
            </a:extLst>
          </p:cNvPr>
          <p:cNvSpPr>
            <a:spLocks noGrp="1"/>
          </p:cNvSpPr>
          <p:nvPr>
            <p:ph type="body" idx="1"/>
          </p:nvPr>
        </p:nvSpPr>
        <p:spPr>
          <a:xfrm>
            <a:off x="1228568" y="5084524"/>
            <a:ext cx="2317707" cy="343061"/>
          </a:xfrm>
        </p:spPr>
        <p:txBody>
          <a:bodyPr/>
          <a:lstStyle/>
          <a:p>
            <a:r>
              <a:rPr lang="en-US" dirty="0"/>
              <a:t>Nic</a:t>
            </a:r>
          </a:p>
        </p:txBody>
      </p:sp>
      <p:sp>
        <p:nvSpPr>
          <p:cNvPr id="11" name="Text Placeholder 10">
            <a:extLst>
              <a:ext uri="{FF2B5EF4-FFF2-40B4-BE49-F238E27FC236}">
                <a16:creationId xmlns:a16="http://schemas.microsoft.com/office/drawing/2014/main" id="{DB420882-1CC0-49B4-8DDE-24EC26687506}"/>
              </a:ext>
            </a:extLst>
          </p:cNvPr>
          <p:cNvSpPr>
            <a:spLocks noGrp="1"/>
          </p:cNvSpPr>
          <p:nvPr>
            <p:ph type="body" idx="21"/>
          </p:nvPr>
        </p:nvSpPr>
        <p:spPr>
          <a:xfrm>
            <a:off x="1487181" y="5464114"/>
            <a:ext cx="1845511" cy="343061"/>
          </a:xfrm>
        </p:spPr>
        <p:txBody>
          <a:bodyPr/>
          <a:lstStyle/>
          <a:p>
            <a:r>
              <a:rPr lang="en-US" dirty="0"/>
              <a:t>Product Owner/Scrum Master</a:t>
            </a:r>
          </a:p>
        </p:txBody>
      </p:sp>
      <p:sp>
        <p:nvSpPr>
          <p:cNvPr id="8" name="Text Placeholder 7">
            <a:extLst>
              <a:ext uri="{FF2B5EF4-FFF2-40B4-BE49-F238E27FC236}">
                <a16:creationId xmlns:a16="http://schemas.microsoft.com/office/drawing/2014/main" id="{8F0714D4-1A7C-4D7F-A5C0-4F766382B6A9}"/>
              </a:ext>
            </a:extLst>
          </p:cNvPr>
          <p:cNvSpPr>
            <a:spLocks noGrp="1"/>
          </p:cNvSpPr>
          <p:nvPr>
            <p:ph type="body" idx="18"/>
          </p:nvPr>
        </p:nvSpPr>
        <p:spPr>
          <a:xfrm>
            <a:off x="3578300" y="5084524"/>
            <a:ext cx="2330816" cy="343061"/>
          </a:xfrm>
        </p:spPr>
        <p:txBody>
          <a:bodyPr/>
          <a:lstStyle/>
          <a:p>
            <a:r>
              <a:rPr lang="en-US" dirty="0" err="1"/>
              <a:t>Phoo</a:t>
            </a:r>
            <a:endParaRPr lang="en-US" dirty="0"/>
          </a:p>
        </p:txBody>
      </p:sp>
      <p:sp>
        <p:nvSpPr>
          <p:cNvPr id="12" name="Text Placeholder 11">
            <a:extLst>
              <a:ext uri="{FF2B5EF4-FFF2-40B4-BE49-F238E27FC236}">
                <a16:creationId xmlns:a16="http://schemas.microsoft.com/office/drawing/2014/main" id="{E017101B-2009-4267-8513-19000E37B1F0}"/>
              </a:ext>
            </a:extLst>
          </p:cNvPr>
          <p:cNvSpPr>
            <a:spLocks noGrp="1"/>
          </p:cNvSpPr>
          <p:nvPr>
            <p:ph type="body" idx="22"/>
          </p:nvPr>
        </p:nvSpPr>
        <p:spPr>
          <a:xfrm>
            <a:off x="3836913" y="5478796"/>
            <a:ext cx="1855949" cy="343061"/>
          </a:xfrm>
        </p:spPr>
        <p:txBody>
          <a:bodyPr/>
          <a:lstStyle/>
          <a:p>
            <a:r>
              <a:rPr lang="en-US" dirty="0"/>
              <a:t>Developer</a:t>
            </a:r>
          </a:p>
        </p:txBody>
      </p:sp>
      <p:sp>
        <p:nvSpPr>
          <p:cNvPr id="9" name="Text Placeholder 8">
            <a:extLst>
              <a:ext uri="{FF2B5EF4-FFF2-40B4-BE49-F238E27FC236}">
                <a16:creationId xmlns:a16="http://schemas.microsoft.com/office/drawing/2014/main" id="{36AEE506-9967-4592-BC98-D3FD3028A8E5}"/>
              </a:ext>
            </a:extLst>
          </p:cNvPr>
          <p:cNvSpPr>
            <a:spLocks noGrp="1"/>
          </p:cNvSpPr>
          <p:nvPr>
            <p:ph type="body" idx="19"/>
          </p:nvPr>
        </p:nvSpPr>
        <p:spPr>
          <a:xfrm>
            <a:off x="6068964" y="5084524"/>
            <a:ext cx="2317707" cy="343061"/>
          </a:xfrm>
        </p:spPr>
        <p:txBody>
          <a:bodyPr/>
          <a:lstStyle/>
          <a:p>
            <a:r>
              <a:rPr lang="en-US" dirty="0"/>
              <a:t>Alexis</a:t>
            </a:r>
          </a:p>
        </p:txBody>
      </p:sp>
      <p:sp>
        <p:nvSpPr>
          <p:cNvPr id="13" name="Text Placeholder 12">
            <a:extLst>
              <a:ext uri="{FF2B5EF4-FFF2-40B4-BE49-F238E27FC236}">
                <a16:creationId xmlns:a16="http://schemas.microsoft.com/office/drawing/2014/main" id="{D40B843D-6615-46EB-A813-BEBD624EC685}"/>
              </a:ext>
            </a:extLst>
          </p:cNvPr>
          <p:cNvSpPr>
            <a:spLocks noGrp="1"/>
          </p:cNvSpPr>
          <p:nvPr>
            <p:ph type="body" idx="23"/>
          </p:nvPr>
        </p:nvSpPr>
        <p:spPr>
          <a:xfrm>
            <a:off x="6327577" y="5478796"/>
            <a:ext cx="1845511" cy="343061"/>
          </a:xfrm>
        </p:spPr>
        <p:txBody>
          <a:bodyPr/>
          <a:lstStyle/>
          <a:p>
            <a:r>
              <a:rPr lang="en-US" dirty="0"/>
              <a:t>Developer</a:t>
            </a:r>
          </a:p>
        </p:txBody>
      </p:sp>
      <p:sp>
        <p:nvSpPr>
          <p:cNvPr id="10" name="Text Placeholder 9">
            <a:extLst>
              <a:ext uri="{FF2B5EF4-FFF2-40B4-BE49-F238E27FC236}">
                <a16:creationId xmlns:a16="http://schemas.microsoft.com/office/drawing/2014/main" id="{F5F1AEEC-D56B-4D10-B1F5-63AA91152B53}"/>
              </a:ext>
            </a:extLst>
          </p:cNvPr>
          <p:cNvSpPr>
            <a:spLocks noGrp="1"/>
          </p:cNvSpPr>
          <p:nvPr>
            <p:ph type="body" idx="20"/>
          </p:nvPr>
        </p:nvSpPr>
        <p:spPr>
          <a:xfrm>
            <a:off x="8488845" y="5084524"/>
            <a:ext cx="2317706" cy="343061"/>
          </a:xfrm>
        </p:spPr>
        <p:txBody>
          <a:bodyPr/>
          <a:lstStyle/>
          <a:p>
            <a:r>
              <a:rPr lang="en-US" dirty="0"/>
              <a:t>Nathan</a:t>
            </a:r>
          </a:p>
        </p:txBody>
      </p:sp>
      <p:sp>
        <p:nvSpPr>
          <p:cNvPr id="14" name="Text Placeholder 13">
            <a:extLst>
              <a:ext uri="{FF2B5EF4-FFF2-40B4-BE49-F238E27FC236}">
                <a16:creationId xmlns:a16="http://schemas.microsoft.com/office/drawing/2014/main" id="{3099A0B0-BDD0-48DA-AA3E-13153E65129F}"/>
              </a:ext>
            </a:extLst>
          </p:cNvPr>
          <p:cNvSpPr>
            <a:spLocks noGrp="1"/>
          </p:cNvSpPr>
          <p:nvPr>
            <p:ph type="body" idx="24"/>
          </p:nvPr>
        </p:nvSpPr>
        <p:spPr>
          <a:xfrm>
            <a:off x="8747458" y="5464114"/>
            <a:ext cx="1845510" cy="343061"/>
          </a:xfrm>
        </p:spPr>
        <p:txBody>
          <a:bodyPr/>
          <a:lstStyle/>
          <a:p>
            <a:r>
              <a:rPr lang="en-US" dirty="0"/>
              <a:t>Developer</a:t>
            </a:r>
          </a:p>
        </p:txBody>
      </p:sp>
      <p:sp>
        <p:nvSpPr>
          <p:cNvPr id="24" name="Footer Placeholder 23">
            <a:extLst>
              <a:ext uri="{FF2B5EF4-FFF2-40B4-BE49-F238E27FC236}">
                <a16:creationId xmlns:a16="http://schemas.microsoft.com/office/drawing/2014/main" id="{918C3C97-444D-4600-8553-B9C4C1F8483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25" name="Slide Number Placeholder 24">
            <a:extLst>
              <a:ext uri="{FF2B5EF4-FFF2-40B4-BE49-F238E27FC236}">
                <a16:creationId xmlns:a16="http://schemas.microsoft.com/office/drawing/2014/main" id="{148E9129-4CC6-47BA-ACD8-2C632A8660E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619301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5F11-B7B9-4B80-8C6A-A8A7A7190B77}"/>
              </a:ext>
            </a:extLst>
          </p:cNvPr>
          <p:cNvSpPr>
            <a:spLocks noGrp="1"/>
          </p:cNvSpPr>
          <p:nvPr>
            <p:ph type="ctrTitle"/>
          </p:nvPr>
        </p:nvSpPr>
        <p:spPr>
          <a:xfrm>
            <a:off x="6991350" y="2148840"/>
            <a:ext cx="4179570" cy="1715531"/>
          </a:xfrm>
        </p:spPr>
        <p:txBody>
          <a:bodyPr/>
          <a:lstStyle/>
          <a:p>
            <a:r>
              <a:rPr lang="en-US" dirty="0"/>
              <a:t>Sprint GOALS</a:t>
            </a:r>
          </a:p>
        </p:txBody>
      </p:sp>
      <p:sp>
        <p:nvSpPr>
          <p:cNvPr id="3" name="Subtitle 2">
            <a:extLst>
              <a:ext uri="{FF2B5EF4-FFF2-40B4-BE49-F238E27FC236}">
                <a16:creationId xmlns:a16="http://schemas.microsoft.com/office/drawing/2014/main" id="{DA8AFAA9-633A-475C-B8ED-840A34F7294D}"/>
              </a:ext>
            </a:extLst>
          </p:cNvPr>
          <p:cNvSpPr>
            <a:spLocks noGrp="1"/>
          </p:cNvSpPr>
          <p:nvPr>
            <p:ph type="subTitle" idx="1"/>
          </p:nvPr>
        </p:nvSpPr>
        <p:spPr>
          <a:xfrm>
            <a:off x="6991350" y="3962003"/>
            <a:ext cx="4179570" cy="2109613"/>
          </a:xfrm>
        </p:spPr>
        <p:txBody>
          <a:bodyPr/>
          <a:lstStyle/>
          <a:p>
            <a:r>
              <a:rPr lang="en-US" b="0" i="0" dirty="0">
                <a:solidFill>
                  <a:srgbClr val="D1D5DB"/>
                </a:solidFill>
                <a:effectLst/>
                <a:latin typeface="Söhne"/>
              </a:rPr>
              <a:t>In this sprint, our primary focus is on elevating the user experience and functionality of our application. We aimed to achieve this by implementing key components that enhance navigation, streamline user interaction through forms, and create an impactful hero section for the landing page.</a:t>
            </a:r>
            <a:endParaRPr lang="en-US" dirty="0"/>
          </a:p>
        </p:txBody>
      </p:sp>
    </p:spTree>
    <p:extLst>
      <p:ext uri="{BB962C8B-B14F-4D97-AF65-F5344CB8AC3E}">
        <p14:creationId xmlns:p14="http://schemas.microsoft.com/office/powerpoint/2010/main" val="379728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A2CD4-732A-43E4-BCB9-CBA2055E0AC6}"/>
              </a:ext>
            </a:extLst>
          </p:cNvPr>
          <p:cNvSpPr>
            <a:spLocks noGrp="1"/>
          </p:cNvSpPr>
          <p:nvPr>
            <p:ph type="title"/>
          </p:nvPr>
        </p:nvSpPr>
        <p:spPr>
          <a:xfrm>
            <a:off x="4657724" y="2809875"/>
            <a:ext cx="6696075" cy="1909763"/>
          </a:xfrm>
        </p:spPr>
        <p:txBody>
          <a:bodyPr>
            <a:normAutofit/>
          </a:bodyPr>
          <a:lstStyle/>
          <a:p>
            <a:r>
              <a:rPr lang="en-US" dirty="0"/>
              <a:t>- add navigation landing page</a:t>
            </a:r>
            <a:br>
              <a:rPr lang="en-US" dirty="0"/>
            </a:br>
            <a:r>
              <a:rPr lang="en-US" dirty="0"/>
              <a:t>- Registration Form </a:t>
            </a:r>
            <a:br>
              <a:rPr lang="en-US" dirty="0"/>
            </a:br>
            <a:r>
              <a:rPr lang="en-US" dirty="0"/>
              <a:t>- Reservation Form</a:t>
            </a:r>
            <a:br>
              <a:rPr lang="en-US" dirty="0"/>
            </a:br>
            <a:r>
              <a:rPr lang="en-US" dirty="0"/>
              <a:t>- Communication form</a:t>
            </a:r>
          </a:p>
        </p:txBody>
      </p:sp>
      <p:sp>
        <p:nvSpPr>
          <p:cNvPr id="3" name="Subtitle 2">
            <a:extLst>
              <a:ext uri="{FF2B5EF4-FFF2-40B4-BE49-F238E27FC236}">
                <a16:creationId xmlns:a16="http://schemas.microsoft.com/office/drawing/2014/main" id="{45FD0450-A909-4CD9-8912-96A19ACEB7CB}"/>
              </a:ext>
            </a:extLst>
          </p:cNvPr>
          <p:cNvSpPr>
            <a:spLocks noGrp="1"/>
          </p:cNvSpPr>
          <p:nvPr>
            <p:ph type="subTitle" idx="1"/>
          </p:nvPr>
        </p:nvSpPr>
        <p:spPr>
          <a:xfrm>
            <a:off x="4657725" y="5028803"/>
            <a:ext cx="6696074" cy="365125"/>
          </a:xfrm>
        </p:spPr>
        <p:txBody>
          <a:bodyPr/>
          <a:lstStyle/>
          <a:p>
            <a:r>
              <a:rPr lang="en-US" dirty="0"/>
              <a:t>Sprint Accomplishments</a:t>
            </a:r>
          </a:p>
        </p:txBody>
      </p:sp>
      <p:sp>
        <p:nvSpPr>
          <p:cNvPr id="5" name="Footer Placeholder 4">
            <a:extLst>
              <a:ext uri="{FF2B5EF4-FFF2-40B4-BE49-F238E27FC236}">
                <a16:creationId xmlns:a16="http://schemas.microsoft.com/office/drawing/2014/main" id="{3555A49C-96F4-440D-B89E-A0AE94F70108}"/>
              </a:ext>
            </a:extLst>
          </p:cNvPr>
          <p:cNvSpPr>
            <a:spLocks noGrp="1"/>
          </p:cNvSpPr>
          <p:nvPr>
            <p:ph type="ftr" sz="quarter" idx="11"/>
          </p:nvPr>
        </p:nvSpPr>
        <p:spPr>
          <a:xfrm>
            <a:off x="6743699" y="6356350"/>
            <a:ext cx="2543175"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F2A39FA3-9AE3-4689-A469-B7D2DFCCC2D9}"/>
              </a:ext>
            </a:extLst>
          </p:cNvPr>
          <p:cNvSpPr>
            <a:spLocks noGrp="1"/>
          </p:cNvSpPr>
          <p:nvPr>
            <p:ph type="sldNum" sz="quarter" idx="12"/>
          </p:nvPr>
        </p:nvSpPr>
        <p:spPr>
          <a:xfrm>
            <a:off x="9658350" y="6356350"/>
            <a:ext cx="1695450"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744379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4BF0C-A92D-B40A-FBBE-FE590A16064A}"/>
              </a:ext>
            </a:extLst>
          </p:cNvPr>
          <p:cNvSpPr>
            <a:spLocks noGrp="1"/>
          </p:cNvSpPr>
          <p:nvPr>
            <p:ph type="title"/>
          </p:nvPr>
        </p:nvSpPr>
        <p:spPr/>
        <p:txBody>
          <a:bodyPr/>
          <a:lstStyle/>
          <a:p>
            <a:r>
              <a:rPr lang="en-US" dirty="0"/>
              <a:t>DEMO</a:t>
            </a:r>
          </a:p>
        </p:txBody>
      </p:sp>
      <p:sp>
        <p:nvSpPr>
          <p:cNvPr id="9" name="Footer Placeholder 8">
            <a:extLst>
              <a:ext uri="{FF2B5EF4-FFF2-40B4-BE49-F238E27FC236}">
                <a16:creationId xmlns:a16="http://schemas.microsoft.com/office/drawing/2014/main" id="{8F15CD07-C96D-888A-5C1C-DED0C52B46DC}"/>
              </a:ext>
            </a:extLst>
          </p:cNvPr>
          <p:cNvSpPr>
            <a:spLocks noGrp="1"/>
          </p:cNvSpPr>
          <p:nvPr>
            <p:ph type="ftr" sz="quarter" idx="11"/>
          </p:nvPr>
        </p:nvSpPr>
        <p:spPr/>
        <p:txBody>
          <a:bodyPr/>
          <a:lstStyle/>
          <a:p>
            <a:r>
              <a:rPr lang="en-US" dirty="0"/>
              <a:t>Mid-State Shuttle Service</a:t>
            </a:r>
          </a:p>
        </p:txBody>
      </p:sp>
      <p:sp>
        <p:nvSpPr>
          <p:cNvPr id="10" name="Slide Number Placeholder 9">
            <a:extLst>
              <a:ext uri="{FF2B5EF4-FFF2-40B4-BE49-F238E27FC236}">
                <a16:creationId xmlns:a16="http://schemas.microsoft.com/office/drawing/2014/main" id="{B1C9B60E-A60D-999C-7A51-A4D1F59D5B99}"/>
              </a:ext>
            </a:extLst>
          </p:cNvPr>
          <p:cNvSpPr>
            <a:spLocks noGrp="1"/>
          </p:cNvSpPr>
          <p:nvPr>
            <p:ph type="sldNum" sz="quarter" idx="12"/>
          </p:nvPr>
        </p:nvSpPr>
        <p:spPr/>
        <p:txBody>
          <a:bodyPr/>
          <a:lstStyle/>
          <a:p>
            <a:fld id="{A49DFD55-3C28-40EF-9E31-A92D2E4017FF}" type="slidenum">
              <a:rPr lang="en-US" smtClean="0"/>
              <a:pPr/>
              <a:t>5</a:t>
            </a:fld>
            <a:endParaRPr lang="en-US" dirty="0"/>
          </a:p>
        </p:txBody>
      </p:sp>
    </p:spTree>
    <p:extLst>
      <p:ext uri="{BB962C8B-B14F-4D97-AF65-F5344CB8AC3E}">
        <p14:creationId xmlns:p14="http://schemas.microsoft.com/office/powerpoint/2010/main" val="2604062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8FC28-E0BD-4387-B8BE-9965D1A57FF1}"/>
              </a:ext>
            </a:extLst>
          </p:cNvPr>
          <p:cNvSpPr>
            <a:spLocks noGrp="1"/>
          </p:cNvSpPr>
          <p:nvPr>
            <p:ph type="title"/>
          </p:nvPr>
        </p:nvSpPr>
        <p:spPr>
          <a:xfrm>
            <a:off x="5476875" y="1671639"/>
            <a:ext cx="5111750" cy="1204912"/>
          </a:xfrm>
        </p:spPr>
        <p:txBody>
          <a:bodyPr/>
          <a:lstStyle/>
          <a:p>
            <a:r>
              <a:rPr lang="en-US" dirty="0"/>
              <a:t>SUMMARY</a:t>
            </a:r>
          </a:p>
        </p:txBody>
      </p:sp>
      <p:sp>
        <p:nvSpPr>
          <p:cNvPr id="3" name="Text Placeholder 2">
            <a:extLst>
              <a:ext uri="{FF2B5EF4-FFF2-40B4-BE49-F238E27FC236}">
                <a16:creationId xmlns:a16="http://schemas.microsoft.com/office/drawing/2014/main" id="{FED19BCA-B61F-4EA6-A1FB-CCA3BD8506FB}"/>
              </a:ext>
            </a:extLst>
          </p:cNvPr>
          <p:cNvSpPr>
            <a:spLocks noGrp="1"/>
          </p:cNvSpPr>
          <p:nvPr>
            <p:ph type="body" idx="1"/>
          </p:nvPr>
        </p:nvSpPr>
        <p:spPr>
          <a:xfrm>
            <a:off x="5476875" y="3660774"/>
            <a:ext cx="5111750" cy="1525588"/>
          </a:xfrm>
        </p:spPr>
        <p:txBody>
          <a:bodyPr>
            <a:normAutofit/>
          </a:bodyPr>
          <a:lstStyle/>
          <a:p>
            <a:r>
              <a:rPr lang="en-US" dirty="0"/>
              <a:t>At Contoso, we believe in giving 110%. By using our next-generation data architecture, we help organizations virtually manage agile workflows. We thrive because of our market knowledge and great team behind our product. As our CEO says, "Efficiencies will come from proactively transforming how we do business."​</a:t>
            </a:r>
          </a:p>
        </p:txBody>
      </p:sp>
      <p:sp>
        <p:nvSpPr>
          <p:cNvPr id="5" name="Footer Placeholder 4">
            <a:extLst>
              <a:ext uri="{FF2B5EF4-FFF2-40B4-BE49-F238E27FC236}">
                <a16:creationId xmlns:a16="http://schemas.microsoft.com/office/drawing/2014/main" id="{4135E32A-1A8C-43D2-9C6E-12887B4DEDFB}"/>
              </a:ext>
            </a:extLst>
          </p:cNvPr>
          <p:cNvSpPr>
            <a:spLocks noGrp="1"/>
          </p:cNvSpPr>
          <p:nvPr>
            <p:ph type="ftr" sz="quarter" idx="11"/>
          </p:nvPr>
        </p:nvSpPr>
        <p:spPr>
          <a:xfrm>
            <a:off x="4038600" y="6356350"/>
            <a:ext cx="4114800"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7C4B8313-9270-4128-8674-3A3E42B806BC}"/>
              </a:ext>
            </a:extLst>
          </p:cNvPr>
          <p:cNvSpPr>
            <a:spLocks noGrp="1"/>
          </p:cNvSpPr>
          <p:nvPr>
            <p:ph type="sldNum" sz="quarter" idx="12"/>
          </p:nvPr>
        </p:nvSpPr>
        <p:spPr>
          <a:xfrm>
            <a:off x="8610600" y="6356350"/>
            <a:ext cx="2743200" cy="365125"/>
          </a:xfrm>
        </p:spPr>
        <p:txBody>
          <a:bodyPr/>
          <a:lstStyle/>
          <a:p>
            <a:fld id="{A49DFD55-3C28-40EF-9E31-A92D2E4017FF}" type="slidenum">
              <a:rPr lang="en-US" smtClean="0"/>
              <a:pPr/>
              <a:t>6</a:t>
            </a:fld>
            <a:endParaRPr lang="en-US" dirty="0"/>
          </a:p>
        </p:txBody>
      </p:sp>
    </p:spTree>
    <p:extLst>
      <p:ext uri="{BB962C8B-B14F-4D97-AF65-F5344CB8AC3E}">
        <p14:creationId xmlns:p14="http://schemas.microsoft.com/office/powerpoint/2010/main" val="1742861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200" y="1615736"/>
            <a:ext cx="4179570" cy="1524735"/>
          </a:xfrm>
        </p:spPr>
        <p:txBody>
          <a:bodyPr/>
          <a:lstStyle/>
          <a:p>
            <a:r>
              <a:rPr lang="en-US" dirty="0"/>
              <a:t>Questions?</a:t>
            </a:r>
          </a:p>
        </p:txBody>
      </p:sp>
      <p:sp>
        <p:nvSpPr>
          <p:cNvPr id="5" name="Footer Placeholder 4">
            <a:extLst>
              <a:ext uri="{FF2B5EF4-FFF2-40B4-BE49-F238E27FC236}">
                <a16:creationId xmlns:a16="http://schemas.microsoft.com/office/drawing/2014/main" id="{3990FA1B-5022-47AB-A0AE-8F5C5797997C}"/>
              </a:ext>
            </a:extLst>
          </p:cNvPr>
          <p:cNvSpPr>
            <a:spLocks noGrp="1"/>
          </p:cNvSpPr>
          <p:nvPr>
            <p:ph type="ftr" sz="quarter" idx="11"/>
          </p:nvPr>
        </p:nvSpPr>
        <p:spPr>
          <a:xfrm>
            <a:off x="6479721" y="6356350"/>
            <a:ext cx="2661557" cy="365125"/>
          </a:xfrm>
        </p:spPr>
        <p:txBody>
          <a:bodyPr/>
          <a:lstStyle/>
          <a:p>
            <a:r>
              <a:rPr lang="en-US" dirty="0"/>
              <a:t>Mid-State Shuttle Service</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7</a:t>
            </a:fld>
            <a:endParaRPr lang="en-US" dirty="0"/>
          </a:p>
        </p:txBody>
      </p:sp>
    </p:spTree>
    <p:extLst>
      <p:ext uri="{BB962C8B-B14F-4D97-AF65-F5344CB8AC3E}">
        <p14:creationId xmlns:p14="http://schemas.microsoft.com/office/powerpoint/2010/main" val="1969787568"/>
      </p:ext>
    </p:extLst>
  </p:cSld>
  <p:clrMapOvr>
    <a:masterClrMapping/>
  </p:clrMapOvr>
</p:sld>
</file>

<file path=ppt/theme/theme1.xml><?xml version="1.0" encoding="utf-8"?>
<a:theme xmlns:a="http://schemas.openxmlformats.org/drawingml/2006/main" name="Office Theme">
  <a:themeElements>
    <a:clrScheme name="Custom 3">
      <a:dk1>
        <a:srgbClr val="CC0000"/>
      </a:dk1>
      <a:lt1>
        <a:sysClr val="window" lastClr="FFFFFF"/>
      </a:lt1>
      <a:dk2>
        <a:srgbClr val="CC9900"/>
      </a:dk2>
      <a:lt2>
        <a:srgbClr val="EEECE1"/>
      </a:lt2>
      <a:accent1>
        <a:srgbClr val="1D1B10"/>
      </a:accent1>
      <a:accent2>
        <a:srgbClr val="1D1B10"/>
      </a:accent2>
      <a:accent3>
        <a:srgbClr val="B64926"/>
      </a:accent3>
      <a:accent4>
        <a:srgbClr val="FF8427"/>
      </a:accent4>
      <a:accent5>
        <a:srgbClr val="CC9900"/>
      </a:accent5>
      <a:accent6>
        <a:srgbClr val="B22600"/>
      </a:accent6>
      <a:hlink>
        <a:srgbClr val="CC9900"/>
      </a:hlink>
      <a:folHlink>
        <a:srgbClr val="666699"/>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nimalist presentation" id="{11346FDE-2DA4-453A-ACF7-41117CE5C235}" vid="{A628C74B-DC45-4C37-9A15-B37206CA45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5826B4-4DD2-4A9B-8D6D-E91CF9C2316C}">
  <ds:schemaRefs>
    <ds:schemaRef ds:uri="http://schemas.microsoft.com/sharepoint/v3/contenttype/forms"/>
  </ds:schemaRefs>
</ds:datastoreItem>
</file>

<file path=customXml/itemProps2.xml><?xml version="1.0" encoding="utf-8"?>
<ds:datastoreItem xmlns:ds="http://schemas.openxmlformats.org/officeDocument/2006/customXml" ds:itemID="{4CC7F809-A434-4A8D-A127-1C50C2DB389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0E6EE1E-660B-46C6-AC21-8E505FB9574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{F23CEC74-6BD5-4D17-A3E1-7D8866BF8C34}tf67328976_win32</Template>
  <TotalTime>11</TotalTime>
  <Words>170</Words>
  <Application>Microsoft Office PowerPoint</Application>
  <PresentationFormat>Widescreen</PresentationFormat>
  <Paragraphs>29</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Söhne</vt:lpstr>
      <vt:lpstr>Tenorite</vt:lpstr>
      <vt:lpstr>Office Theme</vt:lpstr>
      <vt:lpstr>Mid-state Shuttle service</vt:lpstr>
      <vt:lpstr>MEET OUR TEAM</vt:lpstr>
      <vt:lpstr>Sprint GOALS</vt:lpstr>
      <vt:lpstr>- add navigation landing page - Registration Form  - Reservation Form - Communication form</vt:lpstr>
      <vt:lpstr>DEMO</vt:lpstr>
      <vt:lpstr>SUMMARY</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Mid-state Shuttle service</dc:title>
  <dc:creator>Ross, Nicolas</dc:creator>
  <cp:lastModifiedBy>Ross, Nicolas</cp:lastModifiedBy>
  <cp:revision>1</cp:revision>
  <dcterms:created xsi:type="dcterms:W3CDTF">2024-02-05T03:04:36Z</dcterms:created>
  <dcterms:modified xsi:type="dcterms:W3CDTF">2024-02-05T03:16:10Z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