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4" r:id="rId6"/>
    <p:sldId id="262" r:id="rId7"/>
    <p:sldId id="265" r:id="rId8"/>
    <p:sldId id="274"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0704" autoAdjust="0"/>
  </p:normalViewPr>
  <p:slideViewPr>
    <p:cSldViewPr snapToGrid="0">
      <p:cViewPr varScale="1">
        <p:scale>
          <a:sx n="105" d="100"/>
          <a:sy n="105" d="100"/>
        </p:scale>
        <p:origin x="82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2/17/2024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Mid-state Shuttle service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Revan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Nic</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Product Owner/Scrum Master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Phoo</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Alexis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Developer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Nathan</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Developer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Sprint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109613"/>
          </a:xfrm>
        </p:spPr>
        <p:txBody>
          <a:bodyPr/>
          <a:lstStyle/>
          <a:p>
            <a:r>
              <a:rPr lang="en-US" b="0" i="0" dirty="0">
                <a:solidFill>
                  <a:srgbClr val="D1D5DB"/>
                </a:solidFill>
                <a:effectLst/>
                <a:latin typeface="Söhne"/>
              </a:rPr>
              <a:t>Achieve seamless integration of logger functionality, implement Microsoft Identity for enhanced security, make significant progress on form development, and successfully complete the landing page to enhance overall system functionality and user experience.</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ormAutofit fontScale="90000"/>
          </a:bodyPr>
          <a:lstStyle/>
          <a:p>
            <a:r>
              <a:rPr lang="en-US" dirty="0"/>
              <a:t>- Begin implementation of Logger</a:t>
            </a:r>
            <a:br>
              <a:rPr lang="en-US" dirty="0"/>
            </a:br>
            <a:r>
              <a:rPr lang="en-US" dirty="0"/>
              <a:t>- Add Microsoft Identity</a:t>
            </a:r>
            <a:br>
              <a:rPr lang="en-US" dirty="0"/>
            </a:br>
            <a:r>
              <a:rPr lang="en-US" dirty="0"/>
              <a:t>- Refine Registration Form </a:t>
            </a:r>
            <a:br>
              <a:rPr lang="en-US" dirty="0"/>
            </a:br>
            <a:r>
              <a:rPr lang="en-US" dirty="0"/>
              <a:t>- Refine Reservation Form</a:t>
            </a:r>
            <a:br>
              <a:rPr lang="en-US" dirty="0"/>
            </a:br>
            <a:r>
              <a:rPr lang="en-US" dirty="0"/>
              <a:t>- Refine Communication form</a:t>
            </a:r>
            <a:br>
              <a:rPr lang="en-US" dirty="0"/>
            </a:br>
            <a:r>
              <a:rPr lang="en-US" dirty="0"/>
              <a:t>- Finish Landing Page and Footer</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Sprint Accomplishments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F0C-A92D-B40A-FBBE-FE590A16064A}"/>
              </a:ext>
            </a:extLst>
          </p:cNvPr>
          <p:cNvSpPr>
            <a:spLocks noGrp="1"/>
          </p:cNvSpPr>
          <p:nvPr>
            <p:ph type="title"/>
          </p:nvPr>
        </p:nvSpPr>
        <p:spPr/>
        <p:txBody>
          <a:bodyPr/>
          <a:lstStyle/>
          <a:p>
            <a:r>
              <a:rPr lang="en-US" dirty="0"/>
              <a:t>DEMO</a:t>
            </a:r>
          </a:p>
        </p:txBody>
      </p:sp>
      <p:sp>
        <p:nvSpPr>
          <p:cNvPr id="9" name="Footer Placeholder 8">
            <a:extLst>
              <a:ext uri="{FF2B5EF4-FFF2-40B4-BE49-F238E27FC236}">
                <a16:creationId xmlns:a16="http://schemas.microsoft.com/office/drawing/2014/main" id="{8F15CD07-C96D-888A-5C1C-DED0C52B46DC}"/>
              </a:ext>
            </a:extLst>
          </p:cNvPr>
          <p:cNvSpPr>
            <a:spLocks noGrp="1"/>
          </p:cNvSpPr>
          <p:nvPr>
            <p:ph type="ftr" sz="quarter" idx="11"/>
          </p:nvPr>
        </p:nvSpPr>
        <p:spPr/>
        <p:txBody>
          <a:bodyPr/>
          <a:lstStyle/>
          <a:p>
            <a:r>
              <a:rPr lang="en-US" dirty="0"/>
              <a:t>Mid-State Shuttle Service</a:t>
            </a:r>
          </a:p>
        </p:txBody>
      </p:sp>
      <p:sp>
        <p:nvSpPr>
          <p:cNvPr id="10" name="Slide Number Placeholder 9">
            <a:extLst>
              <a:ext uri="{FF2B5EF4-FFF2-40B4-BE49-F238E27FC236}">
                <a16:creationId xmlns:a16="http://schemas.microsoft.com/office/drawing/2014/main" id="{B1C9B60E-A60D-999C-7A51-A4D1F59D5B9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0406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 Begin implementation of Logger</a:t>
            </a:r>
            <a:br>
              <a:rPr lang="en-US" dirty="0"/>
            </a:br>
            <a:r>
              <a:rPr lang="en-US" dirty="0"/>
              <a:t>- Add Microsoft Identity</a:t>
            </a:r>
            <a:br>
              <a:rPr lang="en-US" dirty="0"/>
            </a:br>
            <a:r>
              <a:rPr lang="en-US" dirty="0"/>
              <a:t>- Refine Registration Form </a:t>
            </a:r>
            <a:br>
              <a:rPr lang="en-US" dirty="0"/>
            </a:br>
            <a:r>
              <a:rPr lang="en-US" dirty="0"/>
              <a:t>- Refine Reservation Form</a:t>
            </a:r>
            <a:br>
              <a:rPr lang="en-US" dirty="0"/>
            </a:br>
            <a:r>
              <a:rPr lang="en-US" dirty="0"/>
              <a:t>- Refine Communication form</a:t>
            </a:r>
            <a:br>
              <a:rPr lang="en-US" dirty="0"/>
            </a:br>
            <a:r>
              <a:rPr lang="en-US" dirty="0"/>
              <a:t>- Finish Landing Page and Footer</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3">
      <a:dk1>
        <a:srgbClr val="CC0000"/>
      </a:dk1>
      <a:lt1>
        <a:sysClr val="window" lastClr="FFFFFF"/>
      </a:lt1>
      <a:dk2>
        <a:srgbClr val="CC9900"/>
      </a:dk2>
      <a:lt2>
        <a:srgbClr val="EEECE1"/>
      </a:lt2>
      <a:accent1>
        <a:srgbClr val="1D1B10"/>
      </a:accent1>
      <a:accent2>
        <a:srgbClr val="1D1B10"/>
      </a:accent2>
      <a:accent3>
        <a:srgbClr val="B64926"/>
      </a:accent3>
      <a:accent4>
        <a:srgbClr val="FF8427"/>
      </a:accent4>
      <a:accent5>
        <a:srgbClr val="CC9900"/>
      </a:accent5>
      <a:accent6>
        <a:srgbClr val="B22600"/>
      </a:accent6>
      <a:hlink>
        <a:srgbClr val="CC9900"/>
      </a:hlink>
      <a:folHlink>
        <a:srgbClr val="666699"/>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{F23CEC74-6BD5-4D17-A3E1-7D8866BF8C34}tf67328976_win32</Template>
  <TotalTime>21</TotalTime>
  <Words>148</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Tenorite</vt:lpstr>
      <vt:lpstr>Office Theme</vt:lpstr>
      <vt:lpstr>Mid-state Shuttle service</vt:lpstr>
      <vt:lpstr>MEET OUR TEAM</vt:lpstr>
      <vt:lpstr>Sprint GOALS</vt:lpstr>
      <vt:lpstr>- Begin implementation of Logger - Add Microsoft Identity - Refine Registration Form  - Refine Reservation Form - Refine Communication form - Finish Landing Page and Footer</vt:lpstr>
      <vt:lpstr>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Mid-state Shuttle service</dc:title>
  <dc:creator>Ross, Nicolas</dc:creator>
  <cp:lastModifiedBy>Ross, Nicolas</cp:lastModifiedBy>
  <cp:revision>3</cp:revision>
  <dcterms:created xsi:type="dcterms:W3CDTF">2024-02-05T03:04:36Z</dcterms:created>
  <dcterms:modified xsi:type="dcterms:W3CDTF">2024-02-17T19:43:29Z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