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982" autoAdjust="0"/>
  </p:normalViewPr>
  <p:slideViewPr>
    <p:cSldViewPr>
      <p:cViewPr>
        <p:scale>
          <a:sx n="150" d="100"/>
          <a:sy n="150" d="100"/>
        </p:scale>
        <p:origin x="4224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391EB-9114-4537-8C4C-4CAADAF113D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5D218-A2AC-4999-8CB7-BBCD24049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1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5D218-A2AC-4999-8CB7-BBCD240495E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6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8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848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74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97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4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482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031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35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266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8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5EDE4-9E7D-4E74-AEC8-CAC64A785481}" type="datetimeFigureOut">
              <a:rPr lang="en-CA" smtClean="0"/>
              <a:t>2022-10-28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B7820-95E4-4DAF-AA10-BBC7DBC9F8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16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24272"/>
            <a:ext cx="8244408" cy="36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47864" y="2310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Vbe=1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311011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Vbe=2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5072" y="361366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Vbe=3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677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Vbe=4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43651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Vbe=5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3265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PART iii)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1963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 a diagram 3904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229600" cy="432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13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 a bode plot 3904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196752"/>
            <a:ext cx="1133988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5496" y="3123446"/>
            <a:ext cx="151216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144524" y="2636912"/>
            <a:ext cx="1332148" cy="12961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-540568" y="3284984"/>
            <a:ext cx="792088" cy="15841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1720" y="1412776"/>
            <a:ext cx="42484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90248" y="1207810"/>
            <a:ext cx="2502278" cy="2376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580112" y="1052736"/>
            <a:ext cx="2502278" cy="2376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876256" y="1916832"/>
            <a:ext cx="1368152" cy="2736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7596336" y="3825044"/>
            <a:ext cx="2502278" cy="2376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2 a bode plot 4401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412776"/>
            <a:ext cx="11017224" cy="508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-615944" y="3501008"/>
            <a:ext cx="1155496" cy="2808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-108520" y="3501008"/>
            <a:ext cx="1080120" cy="14041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36096" y="1628800"/>
            <a:ext cx="2232248" cy="2952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516216" y="2924944"/>
            <a:ext cx="1728192" cy="4176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252536" y="4064109"/>
            <a:ext cx="1872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3528" y="1196752"/>
            <a:ext cx="2520280" cy="33123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67744" y="1628800"/>
            <a:ext cx="38884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43680" y="3954807"/>
            <a:ext cx="2232248" cy="2952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16216" y="3945647"/>
            <a:ext cx="2232248" cy="29523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32240" y="6021288"/>
            <a:ext cx="38884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1009" y="-1035496"/>
            <a:ext cx="19830461" cy="91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-3852936" y="1412776"/>
            <a:ext cx="2664296" cy="5904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-3060848" y="-1827584"/>
            <a:ext cx="5832648" cy="6136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311614" y="-707850"/>
            <a:ext cx="113772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68144" y="-2115616"/>
            <a:ext cx="5832648" cy="6136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604448" y="-531440"/>
            <a:ext cx="2664296" cy="5904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61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70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42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i)</a:t>
            </a:r>
            <a:endParaRPr lang="en-C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229600" cy="30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5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1626238"/>
            <a:ext cx="10045116" cy="387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ii)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IB=1mA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0053" y="348242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IB=2mA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385175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IB=3mA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42210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IB=4mA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696" y="448336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IB=5mA</a:t>
            </a:r>
            <a:endParaRPr lang="en-CA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CA" dirty="0" smtClean="0"/>
              <a:t>Part 1bi)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8880" y="1265242"/>
            <a:ext cx="13826108" cy="637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9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1 bii)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548680"/>
            <a:ext cx="10441160" cy="499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7647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ib=7ma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1205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ib=8ma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02047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ib=7.5ma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16889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ib=9ma</a:t>
            </a:r>
            <a:endParaRPr lang="en-CA" b="1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14742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mic Sans MS" pitchFamily="66" charset="0"/>
              </a:rPr>
              <a:t>ib=8.5ma</a:t>
            </a:r>
            <a:endParaRPr lang="en-CA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164" y="116632"/>
            <a:ext cx="1094574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229200"/>
            <a:ext cx="8229600" cy="1143000"/>
          </a:xfrm>
        </p:spPr>
        <p:txBody>
          <a:bodyPr/>
          <a:lstStyle/>
          <a:p>
            <a:r>
              <a:rPr lang="en-CA" dirty="0" smtClean="0"/>
              <a:t>Part 1 b iii)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-108204" y="62068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 smtClean="0">
                <a:latin typeface="Comic Sans MS" pitchFamily="66" charset="0"/>
              </a:rPr>
              <a:t>vbe</a:t>
            </a:r>
            <a:r>
              <a:rPr lang="en-CA" sz="1600" b="1" dirty="0" smtClean="0">
                <a:latin typeface="Comic Sans MS" pitchFamily="66" charset="0"/>
              </a:rPr>
              <a:t>=645mV</a:t>
            </a:r>
            <a:endParaRPr lang="en-CA" sz="1600" b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71757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 smtClean="0">
                <a:latin typeface="Comic Sans MS" pitchFamily="66" charset="0"/>
              </a:rPr>
              <a:t>vbe</a:t>
            </a:r>
            <a:r>
              <a:rPr lang="en-CA" sz="1600" b="1" dirty="0" smtClean="0">
                <a:latin typeface="Comic Sans MS" pitchFamily="66" charset="0"/>
              </a:rPr>
              <a:t>=646mV</a:t>
            </a:r>
            <a:endParaRPr lang="en-CA" sz="1600" b="1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0528" y="87294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 smtClean="0">
                <a:latin typeface="Comic Sans MS" pitchFamily="66" charset="0"/>
              </a:rPr>
              <a:t>vbe</a:t>
            </a:r>
            <a:r>
              <a:rPr lang="en-CA" sz="1600" b="1" dirty="0" smtClean="0">
                <a:latin typeface="Comic Sans MS" pitchFamily="66" charset="0"/>
              </a:rPr>
              <a:t>=647mV</a:t>
            </a:r>
            <a:endParaRPr lang="en-CA" sz="1600" b="1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3648" y="95618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 smtClean="0">
                <a:latin typeface="Comic Sans MS" pitchFamily="66" charset="0"/>
              </a:rPr>
              <a:t>vbe</a:t>
            </a:r>
            <a:r>
              <a:rPr lang="en-CA" sz="1600" b="1" dirty="0" smtClean="0">
                <a:latin typeface="Comic Sans MS" pitchFamily="66" charset="0"/>
              </a:rPr>
              <a:t>=648mV</a:t>
            </a:r>
            <a:endParaRPr lang="en-CA" sz="16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80528" y="121770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 err="1" smtClean="0">
                <a:latin typeface="Comic Sans MS" pitchFamily="66" charset="0"/>
              </a:rPr>
              <a:t>vbe</a:t>
            </a:r>
            <a:r>
              <a:rPr lang="en-CA" sz="1600" b="1" dirty="0" smtClean="0">
                <a:latin typeface="Comic Sans MS" pitchFamily="66" charset="0"/>
              </a:rPr>
              <a:t>=649mV</a:t>
            </a:r>
            <a:endParaRPr lang="en-CA" sz="1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63" y="2033132"/>
            <a:ext cx="5526123" cy="43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1 c i)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16016" y="5229200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3848" y="5229200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47864" y="526079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Comic Sans MS" pitchFamily="66" charset="0"/>
              </a:rPr>
              <a:t>i1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8994" y="5260796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latin typeface="Comic Sans MS" pitchFamily="66" charset="0"/>
              </a:rPr>
              <a:t>i2</a:t>
            </a:r>
            <a:endParaRPr lang="en-CA" sz="2800" b="1" dirty="0">
              <a:latin typeface="Comic Sans MS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88024" y="3717032"/>
            <a:ext cx="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5125" y="3933056"/>
            <a:ext cx="498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>
                <a:latin typeface="Comic Sans MS" pitchFamily="66" charset="0"/>
              </a:rPr>
              <a:t>ib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5621" y="3278128"/>
            <a:ext cx="486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latin typeface="Comic Sans MS" pitchFamily="66" charset="0"/>
              </a:rPr>
              <a:t>ie</a:t>
            </a:r>
            <a:endParaRPr lang="en-CA" sz="2800" b="1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47864" y="3284984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b="1" dirty="0" smtClean="0">
                <a:latin typeface="Comic Sans MS" pitchFamily="66" charset="0"/>
              </a:rPr>
              <a:t>ic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4241" y="3284984"/>
            <a:ext cx="86383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20072" y="3284984"/>
            <a:ext cx="86383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83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Part 1 c iii)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561507" cy="4041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0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74</Words>
  <Application>Microsoft Office PowerPoint</Application>
  <PresentationFormat>On-screen Show (4:3)</PresentationFormat>
  <Paragraphs>37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Part i)</vt:lpstr>
      <vt:lpstr>Part ii)</vt:lpstr>
      <vt:lpstr>Part 1bi)</vt:lpstr>
      <vt:lpstr>Part 1 bii)</vt:lpstr>
      <vt:lpstr>Part 1 b iii)</vt:lpstr>
      <vt:lpstr>Part 1 c i)</vt:lpstr>
      <vt:lpstr>PowerPoint Presentation</vt:lpstr>
      <vt:lpstr>Part 1 c iii)</vt:lpstr>
      <vt:lpstr>Part 2 a diagram 3904</vt:lpstr>
      <vt:lpstr>Part 2 a bode plot 3904</vt:lpstr>
      <vt:lpstr>Part 2 a bode plot 4401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 Luigi</dc:creator>
  <cp:lastModifiedBy>Mama Luigi</cp:lastModifiedBy>
  <cp:revision>48</cp:revision>
  <dcterms:created xsi:type="dcterms:W3CDTF">2022-10-24T02:25:46Z</dcterms:created>
  <dcterms:modified xsi:type="dcterms:W3CDTF">2022-10-29T06:38:06Z</dcterms:modified>
</cp:coreProperties>
</file>