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8.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notesSlides/notesSlide31.xml" ContentType="application/vnd.openxmlformats-officedocument.presentationml.notesSlide+xml"/>
  <Override PartName="/ppt/notesSlides/notesSlide3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40.xml" ContentType="application/vnd.openxmlformats-officedocument.presentationml.notesSlide+xml"/>
  <Override PartName="/ppt/notesSlides/notesSlide22.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6"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zhaodi" initials="Z" lastIdx="18" clrIdx="0">
    <p:extLst>
      <p:ext uri="{19B8F6BF-5375-455C-9EA6-DF929625EA0E}">
        <p15:presenceInfo xmlns:p15="http://schemas.microsoft.com/office/powerpoint/2012/main" userId="S-1-5-21-147214757-305610072-1517763936-1783137" providerId="AD"/>
      </p:ext>
    </p:extLst>
  </p:cmAuthor>
  <p:cmAuthor id="2" name="Zhanglinruizjhw (Leroy)" initials="Z(" lastIdx="1" clrIdx="1">
    <p:extLst>
      <p:ext uri="{19B8F6BF-5375-455C-9EA6-DF929625EA0E}">
        <p15:presenceInfo xmlns:p15="http://schemas.microsoft.com/office/powerpoint/2012/main" userId="S-1-5-21-147214757-305610072-1517763936-56152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037" autoAdjust="0"/>
  </p:normalViewPr>
  <p:slideViewPr>
    <p:cSldViewPr snapToGrid="0" snapToObjects="1">
      <p:cViewPr varScale="1">
        <p:scale>
          <a:sx n="60" d="100"/>
          <a:sy n="60" d="100"/>
        </p:scale>
        <p:origin x="42" y="288"/>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442" y="-36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15880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14000"/>
              </a:lnSpc>
            </a:pPr>
            <a:r>
              <a:rPr lang="en-US" altLang="zh-CN" dirty="0" smtClean="0"/>
              <a:t>IPv4</a:t>
            </a:r>
            <a:r>
              <a:rPr lang="zh-CN" altLang="en-US" dirty="0" smtClean="0"/>
              <a:t>包头包含可选字段</a:t>
            </a:r>
            <a:r>
              <a:rPr lang="en-US" altLang="zh-CN" dirty="0" smtClean="0"/>
              <a:t>Options</a:t>
            </a:r>
            <a:r>
              <a:rPr lang="zh-CN" altLang="en-US" dirty="0" smtClean="0"/>
              <a:t>，内容涉及</a:t>
            </a:r>
            <a:r>
              <a:rPr lang="en-US" altLang="zh-CN" dirty="0" smtClean="0"/>
              <a:t>Security</a:t>
            </a:r>
            <a:r>
              <a:rPr lang="zh-CN" altLang="en-US" dirty="0" smtClean="0"/>
              <a:t>、</a:t>
            </a:r>
            <a:r>
              <a:rPr lang="en-US" altLang="zh-CN" dirty="0" smtClean="0"/>
              <a:t>Timestamp</a:t>
            </a:r>
            <a:r>
              <a:rPr lang="zh-CN" altLang="en-US" dirty="0" smtClean="0"/>
              <a:t>、</a:t>
            </a:r>
            <a:r>
              <a:rPr lang="en-US" altLang="zh-CN" dirty="0" smtClean="0"/>
              <a:t>Record route</a:t>
            </a:r>
            <a:r>
              <a:rPr lang="zh-CN" altLang="en-US" dirty="0" smtClean="0"/>
              <a:t>等，这些</a:t>
            </a:r>
            <a:r>
              <a:rPr lang="en-US" altLang="zh-CN" dirty="0" smtClean="0"/>
              <a:t>Options</a:t>
            </a:r>
            <a:r>
              <a:rPr lang="zh-CN" altLang="en-US" dirty="0" smtClean="0"/>
              <a:t>可以将</a:t>
            </a:r>
            <a:r>
              <a:rPr lang="en-US" altLang="zh-CN" dirty="0" smtClean="0"/>
              <a:t>IPv4</a:t>
            </a:r>
            <a:r>
              <a:rPr lang="zh-CN" altLang="en-US" dirty="0" smtClean="0"/>
              <a:t>包头长度从</a:t>
            </a:r>
            <a:r>
              <a:rPr lang="en-US" altLang="zh-CN" dirty="0" smtClean="0"/>
              <a:t>20 Byte</a:t>
            </a:r>
            <a:r>
              <a:rPr lang="zh-CN" altLang="en-US" dirty="0" smtClean="0"/>
              <a:t>扩充到</a:t>
            </a:r>
            <a:r>
              <a:rPr lang="en-US" altLang="zh-CN" dirty="0" smtClean="0"/>
              <a:t>60 Byte</a:t>
            </a:r>
            <a:r>
              <a:rPr lang="zh-CN" altLang="en-US" dirty="0" smtClean="0"/>
              <a:t>。携带这些</a:t>
            </a:r>
            <a:r>
              <a:rPr lang="en-US" altLang="zh-CN" dirty="0" smtClean="0"/>
              <a:t>Options</a:t>
            </a:r>
            <a:r>
              <a:rPr lang="zh-CN" altLang="en-US" dirty="0" smtClean="0"/>
              <a:t>的</a:t>
            </a:r>
            <a:r>
              <a:rPr lang="en-US" altLang="zh-CN" dirty="0" smtClean="0"/>
              <a:t>IPv4</a:t>
            </a:r>
            <a:r>
              <a:rPr lang="zh-CN" altLang="en-US" dirty="0" smtClean="0"/>
              <a:t>报文在转发过程中往往需要中间路由转发设备进行软件处理，对于性能是个很大的消耗，因此实际中也很少使用。</a:t>
            </a:r>
          </a:p>
          <a:p>
            <a:pPr>
              <a:lnSpc>
                <a:spcPct val="114000"/>
              </a:lnSpc>
            </a:pPr>
            <a:r>
              <a:rPr lang="en-US" altLang="zh-CN" dirty="0" smtClean="0"/>
              <a:t>IPv6</a:t>
            </a:r>
            <a:r>
              <a:rPr lang="zh-CN" altLang="en-US" dirty="0" smtClean="0"/>
              <a:t>将这些</a:t>
            </a:r>
            <a:r>
              <a:rPr lang="en-US" altLang="zh-CN" dirty="0" smtClean="0"/>
              <a:t>Options</a:t>
            </a:r>
            <a:r>
              <a:rPr lang="zh-CN" altLang="en-US" dirty="0" smtClean="0"/>
              <a:t>从</a:t>
            </a:r>
            <a:r>
              <a:rPr lang="en-US" altLang="zh-CN" dirty="0" smtClean="0"/>
              <a:t>IPv6</a:t>
            </a:r>
            <a:r>
              <a:rPr lang="zh-CN" altLang="en-US" dirty="0" smtClean="0"/>
              <a:t>基本包头中剥离，放到了扩展包头中，扩展包头被置于</a:t>
            </a:r>
            <a:r>
              <a:rPr lang="en-US" altLang="zh-CN" dirty="0" smtClean="0"/>
              <a:t>IPv6</a:t>
            </a:r>
            <a:r>
              <a:rPr lang="zh-CN" altLang="en-US" dirty="0" smtClean="0"/>
              <a:t>基本包头和上层协议数据单元之间。一个</a:t>
            </a:r>
            <a:r>
              <a:rPr lang="en-US" altLang="zh-CN" dirty="0" smtClean="0"/>
              <a:t>IPv6</a:t>
            </a:r>
            <a:r>
              <a:rPr lang="zh-CN" altLang="en-US" dirty="0" smtClean="0"/>
              <a:t>报文可以包含</a:t>
            </a:r>
            <a:r>
              <a:rPr lang="en-US" altLang="zh-CN" dirty="0" smtClean="0"/>
              <a:t>0</a:t>
            </a:r>
            <a:r>
              <a:rPr lang="zh-CN" altLang="en-US" dirty="0" smtClean="0"/>
              <a:t>个、</a:t>
            </a:r>
            <a:r>
              <a:rPr lang="en-US" altLang="zh-CN" dirty="0" smtClean="0"/>
              <a:t>1</a:t>
            </a:r>
            <a:r>
              <a:rPr lang="zh-CN" altLang="en-US" dirty="0" smtClean="0"/>
              <a:t>个或多个扩展包头，仅当需要路由器或目的节点做某些特殊处理时，才由发送方添加一个或多个扩展头。与</a:t>
            </a:r>
            <a:r>
              <a:rPr lang="en-US" altLang="zh-CN" dirty="0" smtClean="0"/>
              <a:t>IPv4</a:t>
            </a:r>
            <a:r>
              <a:rPr lang="zh-CN" altLang="en-US" dirty="0" smtClean="0"/>
              <a:t>不同，</a:t>
            </a:r>
            <a:r>
              <a:rPr lang="en-US" altLang="zh-CN" dirty="0" smtClean="0"/>
              <a:t>IPv6</a:t>
            </a:r>
            <a:r>
              <a:rPr lang="zh-CN" altLang="en-US" dirty="0" smtClean="0"/>
              <a:t>扩展头长度任意，不受</a:t>
            </a:r>
            <a:r>
              <a:rPr lang="en-US" altLang="zh-CN" dirty="0" smtClean="0"/>
              <a:t>40 Byte</a:t>
            </a:r>
            <a:r>
              <a:rPr lang="zh-CN" altLang="en-US" dirty="0" smtClean="0"/>
              <a:t>限制，这样便于日后扩充新增选项。这一特征加上选项的处理方式使得</a:t>
            </a:r>
            <a:r>
              <a:rPr lang="en-US" altLang="zh-CN" dirty="0" smtClean="0"/>
              <a:t>IPv6</a:t>
            </a:r>
            <a:r>
              <a:rPr lang="zh-CN" altLang="en-US" dirty="0" smtClean="0"/>
              <a:t>选项能得以真正的利用。但是为了提高处理选项头和传输层协议的性能，扩展包头总是</a:t>
            </a:r>
            <a:r>
              <a:rPr lang="en-US" altLang="zh-CN" dirty="0" smtClean="0"/>
              <a:t>8 Byte</a:t>
            </a:r>
            <a:r>
              <a:rPr lang="zh-CN" altLang="en-US" dirty="0" smtClean="0"/>
              <a:t>长度的整数倍。</a:t>
            </a:r>
          </a:p>
          <a:p>
            <a:pPr>
              <a:lnSpc>
                <a:spcPct val="114000"/>
              </a:lnSpc>
            </a:pPr>
            <a:r>
              <a:rPr lang="zh-CN" altLang="en-US" dirty="0" smtClean="0"/>
              <a:t>当使用多个扩展包头时，前面包头的</a:t>
            </a:r>
            <a:r>
              <a:rPr lang="en-US" altLang="zh-CN" dirty="0" smtClean="0"/>
              <a:t>Next Header</a:t>
            </a:r>
            <a:r>
              <a:rPr lang="zh-CN" altLang="en-US" dirty="0" smtClean="0"/>
              <a:t>字段指明下一个扩展包头的类型，这样就形成了链状的包头列表。</a:t>
            </a:r>
          </a:p>
          <a:p>
            <a:pPr>
              <a:lnSpc>
                <a:spcPct val="114000"/>
              </a:lnSpc>
            </a:pPr>
            <a:r>
              <a:rPr lang="zh-CN" altLang="en-US" dirty="0" smtClean="0"/>
              <a:t>当超过一种扩展包头被用在同一个</a:t>
            </a:r>
            <a:r>
              <a:rPr lang="en-US" altLang="zh-CN" dirty="0" smtClean="0"/>
              <a:t>IPv6</a:t>
            </a:r>
            <a:r>
              <a:rPr lang="zh-CN" altLang="en-US" dirty="0" smtClean="0"/>
              <a:t>报文里时，包头必须按照下列顺序出现：</a:t>
            </a:r>
            <a:endParaRPr lang="en-US" altLang="zh-CN" dirty="0" smtClean="0"/>
          </a:p>
          <a:p>
            <a:pPr marL="588600" lvl="1" indent="-228600">
              <a:lnSpc>
                <a:spcPct val="114000"/>
              </a:lnSpc>
              <a:buFont typeface="+mj-lt"/>
              <a:buAutoNum type="arabicPeriod"/>
            </a:pPr>
            <a:r>
              <a:rPr lang="zh-CN" altLang="zh-CN" dirty="0" smtClean="0"/>
              <a:t>逐跳选项</a:t>
            </a:r>
            <a:r>
              <a:rPr lang="zh-CN" altLang="en-US" dirty="0" smtClean="0"/>
              <a:t>包头：主要用于为在传送路径上的每跳转发指定发送参数，传送路径上的每台中间节点都要读取并处理该字段。</a:t>
            </a:r>
            <a:endParaRPr lang="zh-CN" altLang="zh-CN" dirty="0" smtClean="0"/>
          </a:p>
          <a:p>
            <a:pPr marL="588600" lvl="1" indent="-228600">
              <a:lnSpc>
                <a:spcPct val="114000"/>
              </a:lnSpc>
              <a:buFont typeface="+mj-lt"/>
              <a:buAutoNum type="arabicPeriod"/>
            </a:pPr>
            <a:r>
              <a:rPr lang="zh-CN" altLang="zh-CN" dirty="0" smtClean="0"/>
              <a:t>目的选项</a:t>
            </a:r>
            <a:r>
              <a:rPr lang="zh-CN" altLang="en-US" dirty="0" smtClean="0"/>
              <a:t>包头：携带了一些只有目的节点才会处理的信息。</a:t>
            </a:r>
          </a:p>
          <a:p>
            <a:pPr marL="588600" lvl="1" indent="-228600">
              <a:lnSpc>
                <a:spcPct val="114000"/>
              </a:lnSpc>
              <a:buFont typeface="+mj-lt"/>
              <a:buAutoNum type="arabicPeriod"/>
            </a:pPr>
            <a:r>
              <a:rPr lang="zh-CN" altLang="zh-CN" dirty="0" smtClean="0"/>
              <a:t>路由</a:t>
            </a:r>
            <a:r>
              <a:rPr lang="zh-CN" altLang="en-US" dirty="0" smtClean="0"/>
              <a:t>包头：</a:t>
            </a:r>
            <a:r>
              <a:rPr lang="en-US" altLang="zh-CN" dirty="0" smtClean="0"/>
              <a:t>IPv6</a:t>
            </a:r>
            <a:r>
              <a:rPr lang="zh-CN" altLang="en-US" dirty="0" smtClean="0"/>
              <a:t>源节点用来强制数据包经过特定的设备。</a:t>
            </a:r>
          </a:p>
          <a:p>
            <a:pPr marL="588600" lvl="1" indent="-228600">
              <a:lnSpc>
                <a:spcPct val="114000"/>
              </a:lnSpc>
              <a:buFont typeface="+mj-lt"/>
              <a:buAutoNum type="arabicPeriod"/>
            </a:pPr>
            <a:r>
              <a:rPr lang="zh-CN" altLang="zh-CN" dirty="0" smtClean="0"/>
              <a:t>分段</a:t>
            </a:r>
            <a:r>
              <a:rPr lang="zh-CN" altLang="en-US" dirty="0" smtClean="0"/>
              <a:t>包头：当报文长度超过</a:t>
            </a:r>
            <a:r>
              <a:rPr lang="en-US" altLang="zh-CN" dirty="0" smtClean="0"/>
              <a:t>MTU</a:t>
            </a:r>
            <a:r>
              <a:rPr lang="zh-CN" altLang="en-US" dirty="0" smtClean="0"/>
              <a:t>（</a:t>
            </a:r>
            <a:r>
              <a:rPr lang="en-US" altLang="zh-CN" dirty="0" smtClean="0"/>
              <a:t>Maximum Transmission Unit</a:t>
            </a:r>
            <a:r>
              <a:rPr lang="zh-CN" altLang="en-US" dirty="0" smtClean="0"/>
              <a:t>，最大传输单元）时就需要将报文分段发送，而在</a:t>
            </a:r>
            <a:r>
              <a:rPr lang="en-US" altLang="zh-CN" dirty="0" smtClean="0"/>
              <a:t>IPv6</a:t>
            </a:r>
            <a:r>
              <a:rPr lang="zh-CN" altLang="en-US" dirty="0" smtClean="0"/>
              <a:t>中，分段发送使用的是分段包头。</a:t>
            </a:r>
          </a:p>
          <a:p>
            <a:pPr marL="588600" lvl="1" indent="-228600">
              <a:lnSpc>
                <a:spcPct val="114000"/>
              </a:lnSpc>
              <a:buFont typeface="+mj-lt"/>
              <a:buAutoNum type="arabicPeriod"/>
            </a:pPr>
            <a:r>
              <a:rPr lang="zh-CN" altLang="zh-CN" dirty="0" smtClean="0"/>
              <a:t>认证</a:t>
            </a:r>
            <a:r>
              <a:rPr lang="zh-CN" altLang="en-US" dirty="0" smtClean="0"/>
              <a:t>包头（</a:t>
            </a:r>
            <a:r>
              <a:rPr lang="en-US" altLang="zh-CN" dirty="0" smtClean="0"/>
              <a:t>AH</a:t>
            </a:r>
            <a:r>
              <a:rPr lang="zh-CN" altLang="en-US" dirty="0" smtClean="0"/>
              <a:t>）：该包头由</a:t>
            </a:r>
            <a:r>
              <a:rPr lang="en-US" altLang="zh-CN" dirty="0" smtClean="0"/>
              <a:t>IPsec</a:t>
            </a:r>
            <a:r>
              <a:rPr lang="zh-CN" altLang="en-US" dirty="0" smtClean="0"/>
              <a:t>使用，提供认证、数据完整性以及重放保护。</a:t>
            </a:r>
          </a:p>
          <a:p>
            <a:pPr marL="588600" lvl="1" indent="-228600">
              <a:lnSpc>
                <a:spcPct val="114000"/>
              </a:lnSpc>
              <a:buFont typeface="+mj-lt"/>
              <a:buAutoNum type="arabicPeriod"/>
            </a:pPr>
            <a:r>
              <a:rPr lang="zh-CN" altLang="zh-CN" dirty="0" smtClean="0"/>
              <a:t>封装安全净载</a:t>
            </a:r>
            <a:r>
              <a:rPr lang="zh-CN" altLang="en-US" dirty="0" smtClean="0"/>
              <a:t>包头（</a:t>
            </a:r>
            <a:r>
              <a:rPr lang="en-US" altLang="zh-CN" dirty="0" smtClean="0"/>
              <a:t>ESP</a:t>
            </a:r>
            <a:r>
              <a:rPr lang="zh-CN" altLang="en-US" dirty="0" smtClean="0"/>
              <a:t>）：该包头由</a:t>
            </a:r>
            <a:r>
              <a:rPr lang="en-US" altLang="zh-CN" dirty="0" smtClean="0"/>
              <a:t>IPsec</a:t>
            </a:r>
            <a:r>
              <a:rPr lang="zh-CN" altLang="en-US" dirty="0" smtClean="0"/>
              <a:t>使用，提供认证、数据完整性以及重放保护和</a:t>
            </a:r>
            <a:r>
              <a:rPr lang="en-US" altLang="zh-CN" dirty="0" smtClean="0"/>
              <a:t>IPv6</a:t>
            </a:r>
            <a:r>
              <a:rPr lang="zh-CN" altLang="en-US" dirty="0" smtClean="0"/>
              <a:t>数据包的保密。</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096188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87951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5915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30550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zh-CN" altLang="en-US" smtClean="0"/>
              <a:t>单播地址（</a:t>
            </a:r>
            <a:r>
              <a:rPr lang="en-US" altLang="zh-CN" smtClean="0"/>
              <a:t>Unicast Address</a:t>
            </a:r>
            <a:r>
              <a:rPr lang="zh-CN" altLang="en-US" smtClean="0"/>
              <a:t>）：标识一个接口，目的地址为单播地址的报文会被送到被标识的接口。在</a:t>
            </a:r>
            <a:r>
              <a:rPr lang="en-US" altLang="zh-CN" smtClean="0"/>
              <a:t>IPv6</a:t>
            </a:r>
            <a:r>
              <a:rPr lang="zh-CN" altLang="en-US" smtClean="0"/>
              <a:t>中，一个接口拥有多个</a:t>
            </a:r>
            <a:r>
              <a:rPr lang="en-US" altLang="zh-CN" smtClean="0"/>
              <a:t>IPv6</a:t>
            </a:r>
            <a:r>
              <a:rPr lang="zh-CN" altLang="en-US" smtClean="0"/>
              <a:t>地址是非常常见的现象。除了全球单播地址、唯一本地地址、链路本地地址这三种地址之外，</a:t>
            </a:r>
            <a:r>
              <a:rPr lang="en-US" altLang="zh-CN" smtClean="0"/>
              <a:t>IPv6</a:t>
            </a:r>
            <a:r>
              <a:rPr lang="zh-CN" altLang="en-US" smtClean="0"/>
              <a:t>还有一些特殊单播地址的存在：</a:t>
            </a:r>
            <a:endParaRPr lang="en-US" altLang="zh-CN" smtClean="0"/>
          </a:p>
          <a:p>
            <a:pPr lvl="1"/>
            <a:r>
              <a:rPr lang="zh-CN" altLang="en-US" smtClean="0"/>
              <a:t>未指定地址：</a:t>
            </a:r>
            <a:r>
              <a:rPr lang="en-US" altLang="zh-CN" smtClean="0"/>
              <a:t>0:0:0:0:0:0:0:0/128 </a:t>
            </a:r>
            <a:r>
              <a:rPr lang="zh-CN" altLang="en-US" smtClean="0"/>
              <a:t>或者</a:t>
            </a:r>
            <a:r>
              <a:rPr lang="en-US" altLang="zh-CN" smtClean="0"/>
              <a:t>::/128</a:t>
            </a:r>
            <a:r>
              <a:rPr lang="zh-CN" altLang="en-US" smtClean="0"/>
              <a:t>。该地址作为某些报文的源地址，比如作为重复地址检测时发送的邻居请求报文（</a:t>
            </a:r>
            <a:r>
              <a:rPr lang="en-US" altLang="zh-CN" smtClean="0"/>
              <a:t>NS</a:t>
            </a:r>
            <a:r>
              <a:rPr lang="zh-CN" altLang="en-US" smtClean="0"/>
              <a:t>）的源地址，或者</a:t>
            </a:r>
            <a:r>
              <a:rPr lang="en-US" altLang="zh-CN" smtClean="0"/>
              <a:t>DHCPv6</a:t>
            </a:r>
            <a:r>
              <a:rPr lang="zh-CN" altLang="en-US" smtClean="0"/>
              <a:t>初始化过程中客户端所发送的请求报文的源地址。</a:t>
            </a:r>
            <a:endParaRPr lang="en-US" altLang="zh-CN" smtClean="0"/>
          </a:p>
          <a:p>
            <a:pPr lvl="1"/>
            <a:r>
              <a:rPr lang="zh-CN" altLang="en-US" smtClean="0"/>
              <a:t>环回地址：</a:t>
            </a:r>
            <a:r>
              <a:rPr lang="en-US" altLang="zh-CN" smtClean="0"/>
              <a:t>0:0:0:0:0:0:0:1/128 </a:t>
            </a:r>
            <a:r>
              <a:rPr lang="zh-CN" altLang="en-US" smtClean="0"/>
              <a:t>或者</a:t>
            </a:r>
            <a:r>
              <a:rPr lang="en-US" altLang="zh-CN" smtClean="0"/>
              <a:t>::1/128</a:t>
            </a:r>
            <a:r>
              <a:rPr lang="zh-CN" altLang="en-US" smtClean="0"/>
              <a:t>，与</a:t>
            </a:r>
            <a:r>
              <a:rPr lang="en-US" altLang="zh-CN" smtClean="0"/>
              <a:t>IPv4</a:t>
            </a:r>
            <a:r>
              <a:rPr lang="zh-CN" altLang="en-US" smtClean="0"/>
              <a:t>中的</a:t>
            </a:r>
            <a:r>
              <a:rPr lang="en-US" altLang="zh-CN" smtClean="0"/>
              <a:t>127.0.0.1</a:t>
            </a:r>
            <a:r>
              <a:rPr lang="zh-CN" altLang="en-US" smtClean="0"/>
              <a:t>作用相同，用于本地回环，发往</a:t>
            </a:r>
            <a:r>
              <a:rPr lang="en-US" altLang="zh-CN" smtClean="0"/>
              <a:t>::/1</a:t>
            </a:r>
            <a:r>
              <a:rPr lang="zh-CN" altLang="en-US" smtClean="0"/>
              <a:t>的数据包实际上就是发给本地，可用于本地协议栈环回测试。</a:t>
            </a:r>
          </a:p>
          <a:p>
            <a:r>
              <a:rPr lang="zh-CN" altLang="en-US" smtClean="0"/>
              <a:t>组播地址（</a:t>
            </a:r>
            <a:r>
              <a:rPr lang="en-US" altLang="zh-CN" smtClean="0"/>
              <a:t>Multicast Address</a:t>
            </a:r>
            <a:r>
              <a:rPr lang="zh-CN" altLang="en-US" smtClean="0"/>
              <a:t>）：标识多个接口，目的地址为组播地址的报文会被送到被标识的所有接口。只有加入相应组播组的设备接口才会侦听发往该组播地址的报文。</a:t>
            </a:r>
          </a:p>
          <a:p>
            <a:r>
              <a:rPr lang="zh-CN" altLang="en-US" smtClean="0"/>
              <a:t>任播地址（</a:t>
            </a:r>
            <a:r>
              <a:rPr lang="en-US" altLang="zh-CN" smtClean="0"/>
              <a:t>Anycast Address</a:t>
            </a:r>
            <a:r>
              <a:rPr lang="zh-CN" altLang="en-US" smtClean="0"/>
              <a:t>）：任播地址标识一组网络接口（通常属于不同的节点）。目标地址是任播地址的数据包将发送给其中路由意义上最近的一个网络接口。</a:t>
            </a:r>
            <a:endParaRPr lang="en-US" altLang="zh-CN" smtClean="0"/>
          </a:p>
          <a:p>
            <a:r>
              <a:rPr lang="en-US" altLang="zh-CN" smtClean="0"/>
              <a:t>IPv6</a:t>
            </a:r>
            <a:r>
              <a:rPr lang="zh-CN" altLang="en-US" smtClean="0"/>
              <a:t>没有定义广播地址（</a:t>
            </a:r>
            <a:r>
              <a:rPr lang="en-US" altLang="zh-CN" smtClean="0"/>
              <a:t>Broadcast Address</a:t>
            </a:r>
            <a:r>
              <a:rPr lang="zh-CN" altLang="en-US" smtClean="0"/>
              <a:t>）。在</a:t>
            </a:r>
            <a:r>
              <a:rPr lang="en-US" altLang="zh-CN" smtClean="0"/>
              <a:t>IPv6</a:t>
            </a:r>
            <a:r>
              <a:rPr lang="zh-CN" altLang="en-US" smtClean="0"/>
              <a:t>网络中，所有广播的应用层场景将会被</a:t>
            </a:r>
            <a:r>
              <a:rPr lang="en-US" altLang="zh-CN" smtClean="0"/>
              <a:t>IPv6</a:t>
            </a:r>
            <a:r>
              <a:rPr lang="zh-CN" altLang="en-US" smtClean="0"/>
              <a:t>组播所取代。</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69844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smtClean="0"/>
              <a:t>全球单播地址中，高位前</a:t>
            </a:r>
            <a:r>
              <a:rPr lang="en-US" altLang="zh-CN" dirty="0" smtClean="0"/>
              <a:t>3 bit</a:t>
            </a:r>
            <a:r>
              <a:rPr lang="zh-CN" altLang="en-US" dirty="0" smtClean="0"/>
              <a:t>为</a:t>
            </a:r>
            <a:r>
              <a:rPr lang="en-US" altLang="zh-CN" dirty="0" smtClean="0"/>
              <a:t>000</a:t>
            </a:r>
            <a:r>
              <a:rPr lang="zh-CN" altLang="en-US" dirty="0" smtClean="0"/>
              <a:t>的地址可以采用非</a:t>
            </a:r>
            <a:r>
              <a:rPr lang="en-US" altLang="zh-CN" dirty="0" smtClean="0"/>
              <a:t>64 bit</a:t>
            </a:r>
            <a:r>
              <a:rPr lang="zh-CN" altLang="en-US" dirty="0" smtClean="0"/>
              <a:t>的网络前缀，这部分地址不在本课程涉及的范围中。</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97314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接口标识的</a:t>
            </a:r>
            <a:r>
              <a:rPr lang="zh-CN" altLang="en-US" dirty="0"/>
              <a:t>长度为</a:t>
            </a:r>
            <a:r>
              <a:rPr lang="en-US" altLang="zh-CN" dirty="0" smtClean="0"/>
              <a:t>64 bit</a:t>
            </a:r>
            <a:r>
              <a:rPr lang="zh-CN" altLang="en-US" dirty="0"/>
              <a:t>，用于标识链路上的接口。在每条链路上</a:t>
            </a:r>
            <a:r>
              <a:rPr lang="zh-CN" altLang="en-US" dirty="0" smtClean="0"/>
              <a:t>，接口标识必须</a:t>
            </a:r>
            <a:r>
              <a:rPr lang="zh-CN" altLang="en-US" dirty="0"/>
              <a:t>唯一</a:t>
            </a:r>
            <a:r>
              <a:rPr lang="zh-CN" altLang="en-US" dirty="0" smtClean="0"/>
              <a:t>。接口标识有</a:t>
            </a:r>
            <a:r>
              <a:rPr lang="zh-CN" altLang="en-US" dirty="0"/>
              <a:t>许多用途，最常见</a:t>
            </a:r>
            <a:r>
              <a:rPr lang="zh-CN" altLang="en-US" dirty="0" smtClean="0"/>
              <a:t>的用法就是</a:t>
            </a:r>
            <a:r>
              <a:rPr lang="zh-CN" altLang="en-US" dirty="0"/>
              <a:t>黏贴在链路本地地址前缀后面，形成接口的链路本地地址。或者在无状态自动配置中，黏贴在获取到的</a:t>
            </a:r>
            <a:r>
              <a:rPr lang="en-US" altLang="zh-CN" dirty="0" smtClean="0"/>
              <a:t>IPv6</a:t>
            </a:r>
            <a:r>
              <a:rPr lang="zh-CN" altLang="en-US" dirty="0" smtClean="0"/>
              <a:t>全球单播地址前缀</a:t>
            </a:r>
            <a:r>
              <a:rPr lang="zh-CN" altLang="en-US" dirty="0"/>
              <a:t>后面，构成接口</a:t>
            </a:r>
            <a:r>
              <a:rPr lang="zh-CN" altLang="en-US" dirty="0" smtClean="0"/>
              <a:t>的全球单播地址。</a:t>
            </a:r>
            <a:endParaRPr lang="zh-CN" altLang="en-US" dirty="0"/>
          </a:p>
          <a:p>
            <a:r>
              <a:rPr lang="en-US" altLang="zh-CN" dirty="0"/>
              <a:t>IEEE EUI-64</a:t>
            </a:r>
            <a:r>
              <a:rPr lang="zh-CN" altLang="en-US" dirty="0"/>
              <a:t>（</a:t>
            </a:r>
            <a:r>
              <a:rPr lang="en-US" altLang="zh-CN" dirty="0"/>
              <a:t>64-bit Extended Unique Identifier</a:t>
            </a:r>
            <a:r>
              <a:rPr lang="zh-CN" altLang="en-US" dirty="0"/>
              <a:t>）规范</a:t>
            </a:r>
          </a:p>
          <a:p>
            <a:pPr lvl="1"/>
            <a:r>
              <a:rPr lang="zh-CN" altLang="en-US" dirty="0"/>
              <a:t>这种由</a:t>
            </a:r>
            <a:r>
              <a:rPr lang="en-US" altLang="zh-CN" dirty="0"/>
              <a:t>MAC</a:t>
            </a:r>
            <a:r>
              <a:rPr lang="zh-CN" altLang="en-US" dirty="0"/>
              <a:t>地址产生</a:t>
            </a:r>
            <a:r>
              <a:rPr lang="en-US" altLang="zh-CN" dirty="0"/>
              <a:t>IPv6</a:t>
            </a:r>
            <a:r>
              <a:rPr lang="zh-CN" altLang="en-US" dirty="0" smtClean="0"/>
              <a:t>地址接口标识的</a:t>
            </a:r>
            <a:r>
              <a:rPr lang="zh-CN" altLang="en-US" dirty="0"/>
              <a:t>方法可以减少配置的工作量，尤其是当采用无状态地址自动配置</a:t>
            </a:r>
            <a:r>
              <a:rPr lang="zh-CN" altLang="en-US" dirty="0" smtClean="0"/>
              <a:t>时，</a:t>
            </a:r>
            <a:r>
              <a:rPr lang="zh-CN" altLang="en-US" dirty="0"/>
              <a:t>只需要获取一个</a:t>
            </a:r>
            <a:r>
              <a:rPr lang="en-US" altLang="zh-CN" dirty="0"/>
              <a:t>IPv6</a:t>
            </a:r>
            <a:r>
              <a:rPr lang="zh-CN" altLang="en-US" dirty="0"/>
              <a:t>前缀就可以</a:t>
            </a:r>
            <a:r>
              <a:rPr lang="zh-CN" altLang="en-US" dirty="0" smtClean="0"/>
              <a:t>与接口标识形成</a:t>
            </a:r>
            <a:r>
              <a:rPr lang="en-US" altLang="zh-CN" dirty="0"/>
              <a:t>IPv6</a:t>
            </a:r>
            <a:r>
              <a:rPr lang="zh-CN" altLang="en-US" dirty="0"/>
              <a:t>地址。</a:t>
            </a:r>
          </a:p>
          <a:p>
            <a:pPr lvl="1"/>
            <a:r>
              <a:rPr lang="zh-CN" altLang="en-US" dirty="0"/>
              <a:t>使用这种方式最大的缺点就是某些恶意者可以通过二层</a:t>
            </a:r>
            <a:r>
              <a:rPr lang="en-US" altLang="zh-CN" dirty="0"/>
              <a:t>MAC</a:t>
            </a:r>
            <a:r>
              <a:rPr lang="zh-CN" altLang="en-US" dirty="0"/>
              <a:t>推算出三层</a:t>
            </a:r>
            <a:r>
              <a:rPr lang="en-US" altLang="zh-CN" dirty="0"/>
              <a:t>IPv6</a:t>
            </a:r>
            <a:r>
              <a:rPr lang="zh-CN" altLang="en-US" dirty="0"/>
              <a:t>地址。</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475934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可以向运营商申请</a:t>
            </a:r>
            <a:r>
              <a:rPr lang="en-US" altLang="zh-CN" dirty="0" smtClean="0"/>
              <a:t>GUA</a:t>
            </a:r>
            <a:r>
              <a:rPr lang="zh-CN" altLang="en-US" dirty="0" smtClean="0"/>
              <a:t>或者直接向所在地区的</a:t>
            </a:r>
            <a:r>
              <a:rPr lang="en-US" altLang="zh-CN" dirty="0" smtClean="0"/>
              <a:t>IPv6</a:t>
            </a:r>
            <a:r>
              <a:rPr lang="zh-CN" altLang="en-US" dirty="0" smtClean="0"/>
              <a:t>地址管理机构申请。</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689059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18040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8801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34658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r>
              <a:rPr lang="en-US" altLang="zh-CN" dirty="0" smtClean="0"/>
              <a:t>IPv6</a:t>
            </a:r>
            <a:r>
              <a:rPr lang="zh-CN" altLang="en-US" dirty="0" smtClean="0"/>
              <a:t>组播地址各字段值对应的</a:t>
            </a:r>
            <a:r>
              <a:rPr lang="zh-CN" altLang="en-US" smtClean="0"/>
              <a:t>组播组类型和范围</a:t>
            </a:r>
            <a:r>
              <a:rPr lang="zh-CN" altLang="en-US" dirty="0" smtClean="0"/>
              <a:t>：</a:t>
            </a:r>
            <a:endParaRPr lang="en-US" altLang="zh-CN" dirty="0" smtClean="0"/>
          </a:p>
          <a:p>
            <a:pPr lvl="1"/>
            <a:r>
              <a:rPr lang="en-US" altLang="zh-CN" dirty="0" smtClean="0"/>
              <a:t>Flags</a:t>
            </a:r>
            <a:r>
              <a:rPr lang="zh-CN" altLang="en-US" dirty="0" smtClean="0"/>
              <a:t>：</a:t>
            </a:r>
            <a:endParaRPr lang="en-US" altLang="zh-CN" dirty="0" smtClean="0"/>
          </a:p>
          <a:p>
            <a:pPr lvl="2"/>
            <a:r>
              <a:rPr lang="en-US" altLang="zh-CN" dirty="0" smtClean="0"/>
              <a:t>0000</a:t>
            </a:r>
            <a:r>
              <a:rPr lang="zh-CN" altLang="en-US" dirty="0" smtClean="0"/>
              <a:t>表示永久分配或众所周知 ；</a:t>
            </a:r>
          </a:p>
          <a:p>
            <a:pPr lvl="2"/>
            <a:r>
              <a:rPr lang="en-US" altLang="zh-CN" dirty="0" smtClean="0"/>
              <a:t>0001</a:t>
            </a:r>
            <a:r>
              <a:rPr lang="zh-CN" altLang="en-US" dirty="0" smtClean="0"/>
              <a:t>表示 临时的。</a:t>
            </a:r>
            <a:endParaRPr lang="en-US" altLang="zh-CN" dirty="0" smtClean="0"/>
          </a:p>
          <a:p>
            <a:pPr lvl="1"/>
            <a:r>
              <a:rPr lang="en-US" altLang="zh-CN" dirty="0" smtClean="0"/>
              <a:t>Scope</a:t>
            </a:r>
            <a:r>
              <a:rPr lang="zh-CN" altLang="en-US" dirty="0" smtClean="0"/>
              <a:t>：</a:t>
            </a:r>
            <a:endParaRPr lang="en-US" altLang="zh-CN" dirty="0" smtClean="0"/>
          </a:p>
          <a:p>
            <a:pPr lvl="2"/>
            <a:r>
              <a:rPr lang="en-US" altLang="zh-CN" dirty="0" smtClean="0"/>
              <a:t>0</a:t>
            </a:r>
            <a:r>
              <a:rPr lang="zh-CN" altLang="en-US" dirty="0" smtClean="0"/>
              <a:t>：预留；</a:t>
            </a:r>
          </a:p>
          <a:p>
            <a:pPr lvl="2"/>
            <a:r>
              <a:rPr lang="en-US" altLang="zh-CN" dirty="0" smtClean="0"/>
              <a:t>1</a:t>
            </a:r>
            <a:r>
              <a:rPr lang="zh-CN" altLang="en-US" dirty="0" smtClean="0"/>
              <a:t>：节点本地范围；单个接口有效，仅用于</a:t>
            </a:r>
            <a:r>
              <a:rPr lang="en-US" altLang="zh-CN" dirty="0" smtClean="0"/>
              <a:t>Loopback</a:t>
            </a:r>
            <a:r>
              <a:rPr lang="zh-CN" altLang="en-US" dirty="0" smtClean="0"/>
              <a:t>通讯。</a:t>
            </a:r>
          </a:p>
          <a:p>
            <a:pPr lvl="2"/>
            <a:r>
              <a:rPr lang="en-US" altLang="zh-CN" dirty="0" smtClean="0"/>
              <a:t>2</a:t>
            </a:r>
            <a:r>
              <a:rPr lang="zh-CN" altLang="en-US" dirty="0" smtClean="0"/>
              <a:t>：链路本地范围；例如</a:t>
            </a:r>
            <a:r>
              <a:rPr lang="en-US" altLang="zh-CN" dirty="0" smtClean="0"/>
              <a:t>FF02::1</a:t>
            </a:r>
            <a:r>
              <a:rPr lang="zh-CN" altLang="en-US" dirty="0" smtClean="0"/>
              <a:t>。</a:t>
            </a:r>
            <a:endParaRPr lang="en-US" altLang="zh-CN" dirty="0" smtClean="0"/>
          </a:p>
          <a:p>
            <a:pPr lvl="2"/>
            <a:r>
              <a:rPr lang="en-US" altLang="zh-CN" dirty="0" smtClean="0"/>
              <a:t>5</a:t>
            </a:r>
            <a:r>
              <a:rPr lang="zh-CN" altLang="en-US" dirty="0" smtClean="0"/>
              <a:t>：站点本地范围；</a:t>
            </a:r>
          </a:p>
          <a:p>
            <a:pPr lvl="2"/>
            <a:r>
              <a:rPr lang="en-US" altLang="zh-CN" dirty="0" smtClean="0"/>
              <a:t>8</a:t>
            </a:r>
            <a:r>
              <a:rPr lang="zh-CN" altLang="en-US" dirty="0" smtClean="0"/>
              <a:t>：组织本地范围；</a:t>
            </a:r>
          </a:p>
          <a:p>
            <a:pPr lvl="2"/>
            <a:r>
              <a:rPr lang="en-US" altLang="zh-CN" dirty="0" smtClean="0"/>
              <a:t>E</a:t>
            </a:r>
            <a:r>
              <a:rPr lang="zh-CN" altLang="en-US" dirty="0" smtClean="0"/>
              <a:t>：全球范围；</a:t>
            </a:r>
          </a:p>
          <a:p>
            <a:pPr lvl="2"/>
            <a:r>
              <a:rPr lang="en-US" altLang="zh-CN" dirty="0" smtClean="0"/>
              <a:t>F</a:t>
            </a:r>
            <a:r>
              <a:rPr lang="zh-CN" altLang="en-US" dirty="0" smtClean="0"/>
              <a:t>：预留。</a:t>
            </a:r>
          </a:p>
          <a:p>
            <a:pPr lvl="1"/>
            <a:endParaRPr lang="zh-CN" altLang="en-US" dirty="0"/>
          </a:p>
        </p:txBody>
      </p:sp>
    </p:spTree>
    <p:extLst>
      <p:ext uri="{BB962C8B-B14F-4D97-AF65-F5344CB8AC3E}">
        <p14:creationId xmlns:p14="http://schemas.microsoft.com/office/powerpoint/2010/main" val="755919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被请求节点组播组地址的应用场景举例：在</a:t>
            </a:r>
            <a:r>
              <a:rPr lang="en-US" altLang="zh-CN"/>
              <a:t>IPv6</a:t>
            </a:r>
            <a:r>
              <a:rPr lang="zh-CN" altLang="en-US"/>
              <a:t>中，</a:t>
            </a:r>
            <a:r>
              <a:rPr lang="en-US" altLang="zh-CN"/>
              <a:t>ARP</a:t>
            </a:r>
            <a:r>
              <a:rPr lang="zh-CN" altLang="en-US"/>
              <a:t>及广播都被取消，当设备需要请求某个</a:t>
            </a:r>
            <a:r>
              <a:rPr lang="en-US" altLang="zh-CN"/>
              <a:t>IPv6</a:t>
            </a:r>
            <a:r>
              <a:rPr lang="zh-CN" altLang="en-US"/>
              <a:t>地址对应的</a:t>
            </a:r>
            <a:r>
              <a:rPr lang="en-US" altLang="zh-CN"/>
              <a:t>MAC</a:t>
            </a:r>
            <a:r>
              <a:rPr lang="zh-CN" altLang="en-US"/>
              <a:t>地址时，设备依然需要发送请求报文，但是该报文是一个组播报文，其目的</a:t>
            </a:r>
            <a:r>
              <a:rPr lang="en-US" altLang="zh-CN"/>
              <a:t>IPv6</a:t>
            </a:r>
            <a:r>
              <a:rPr lang="zh-CN" altLang="en-US"/>
              <a:t>地址是目标</a:t>
            </a:r>
            <a:r>
              <a:rPr lang="en-US" altLang="zh-CN"/>
              <a:t>IPv6</a:t>
            </a:r>
            <a:r>
              <a:rPr lang="zh-CN" altLang="en-US"/>
              <a:t>单播地址对应的被请求节点组播地址，由于只有目标节点才会侦听这个被请求节点组播地址，所以该组播报文可以被目标节点所接收，同时不会占用其他非目标节点的网络性能。</a:t>
            </a:r>
          </a:p>
          <a:p>
            <a:endParaRPr lang="en-US" altLang="zh-CN"/>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94639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任</a:t>
            </a:r>
            <a:r>
              <a:rPr lang="zh-CN" altLang="en-US" dirty="0"/>
              <a:t>播过程涉及一个任播报文发起方和一个或多个响应方</a:t>
            </a:r>
            <a:r>
              <a:rPr lang="zh-CN" altLang="en-US" dirty="0" smtClean="0"/>
              <a:t>。</a:t>
            </a:r>
            <a:endParaRPr lang="en-US" altLang="zh-CN" dirty="0" smtClean="0"/>
          </a:p>
          <a:p>
            <a:pPr lvl="1"/>
            <a:r>
              <a:rPr lang="zh-CN" altLang="en-US" dirty="0" smtClean="0"/>
              <a:t>任</a:t>
            </a:r>
            <a:r>
              <a:rPr lang="zh-CN" altLang="en-US" dirty="0"/>
              <a:t>播报文的发起方通常为请求某一服务</a:t>
            </a:r>
            <a:r>
              <a:rPr lang="zh-CN" altLang="en-US" dirty="0" smtClean="0"/>
              <a:t>（例如，</a:t>
            </a:r>
            <a:r>
              <a:rPr lang="en-US" altLang="zh-CN" dirty="0" smtClean="0"/>
              <a:t>Web</a:t>
            </a:r>
            <a:r>
              <a:rPr lang="zh-CN" altLang="en-US" dirty="0" smtClean="0"/>
              <a:t>服务）</a:t>
            </a:r>
            <a:r>
              <a:rPr lang="zh-CN" altLang="en-US" dirty="0"/>
              <a:t>的</a:t>
            </a:r>
            <a:r>
              <a:rPr lang="zh-CN" altLang="en-US" dirty="0" smtClean="0"/>
              <a:t>主机。</a:t>
            </a:r>
            <a:endParaRPr lang="en-US" altLang="zh-CN" dirty="0" smtClean="0"/>
          </a:p>
          <a:p>
            <a:pPr lvl="1"/>
            <a:r>
              <a:rPr lang="zh-CN" altLang="en-US" dirty="0" smtClean="0"/>
              <a:t>任</a:t>
            </a:r>
            <a:r>
              <a:rPr lang="zh-CN" altLang="en-US" dirty="0"/>
              <a:t>播地址与单播地址在格式上无任何差异，唯一的区别是一台设备可以给多台具有相同地址的设备发送报文。</a:t>
            </a:r>
          </a:p>
          <a:p>
            <a:r>
              <a:rPr lang="zh-CN" altLang="en-US" dirty="0" smtClean="0"/>
              <a:t>网络</a:t>
            </a:r>
            <a:r>
              <a:rPr lang="zh-CN" altLang="en-US" dirty="0"/>
              <a:t>中运用任播地址有很多</a:t>
            </a:r>
            <a:r>
              <a:rPr lang="zh-CN" altLang="en-US" dirty="0" smtClean="0"/>
              <a:t>优势：</a:t>
            </a:r>
            <a:endParaRPr lang="en-US" altLang="zh-CN" dirty="0" smtClean="0"/>
          </a:p>
          <a:p>
            <a:pPr lvl="1"/>
            <a:r>
              <a:rPr lang="zh-CN" altLang="en-US" dirty="0" smtClean="0"/>
              <a:t>业务</a:t>
            </a:r>
            <a:r>
              <a:rPr lang="zh-CN" altLang="en-US" dirty="0"/>
              <a:t>冗余。比如，用户可以通过多台使用相同地址的服务器获取同一个服务（例如</a:t>
            </a:r>
            <a:r>
              <a:rPr lang="zh-CN" altLang="en-US" dirty="0" smtClean="0"/>
              <a:t>，</a:t>
            </a:r>
            <a:r>
              <a:rPr lang="en-US" altLang="zh-CN" dirty="0" smtClean="0"/>
              <a:t>Web</a:t>
            </a:r>
            <a:r>
              <a:rPr lang="zh-CN" altLang="en-US" dirty="0" smtClean="0"/>
              <a:t>服务）</a:t>
            </a:r>
            <a:r>
              <a:rPr lang="zh-CN" altLang="en-US" dirty="0"/>
              <a:t>。这些服务器都是任播报文的响应方。如果不是采用任播地址通信，当其中一台服务器发生故障时，用户需要获取另一台服务器的地址才能重新建立通信。如果采用的是任播地址，当一台服务器发生故障时，任播报文的发起方能够自动与使用相同地址的另一台服务器通信，从而实现业务冗余</a:t>
            </a:r>
            <a:r>
              <a:rPr lang="zh-CN" altLang="en-US" dirty="0" smtClean="0"/>
              <a:t>。</a:t>
            </a:r>
            <a:endParaRPr lang="en-US" altLang="zh-CN" dirty="0" smtClean="0"/>
          </a:p>
          <a:p>
            <a:pPr lvl="1"/>
            <a:r>
              <a:rPr lang="zh-CN" altLang="en-US" dirty="0" smtClean="0"/>
              <a:t>提供更优质的服务。比如，某公司在</a:t>
            </a:r>
            <a:r>
              <a:rPr lang="en-US" altLang="zh-CN" dirty="0" smtClean="0"/>
              <a:t>A</a:t>
            </a:r>
            <a:r>
              <a:rPr lang="zh-CN" altLang="en-US" dirty="0" smtClean="0"/>
              <a:t>省和</a:t>
            </a:r>
            <a:r>
              <a:rPr lang="en-US" altLang="zh-CN" dirty="0" smtClean="0"/>
              <a:t>B</a:t>
            </a:r>
            <a:r>
              <a:rPr lang="zh-CN" altLang="en-US" dirty="0" smtClean="0"/>
              <a:t>省各部署了一台提供相同</a:t>
            </a:r>
            <a:r>
              <a:rPr lang="en-US" altLang="zh-CN" dirty="0" smtClean="0"/>
              <a:t>Web</a:t>
            </a:r>
            <a:r>
              <a:rPr lang="zh-CN" altLang="en-US" dirty="0" smtClean="0"/>
              <a:t>服务的服务器。基于路由优选规则，</a:t>
            </a:r>
            <a:r>
              <a:rPr lang="en-US" altLang="zh-CN" dirty="0" smtClean="0"/>
              <a:t>A</a:t>
            </a:r>
            <a:r>
              <a:rPr lang="zh-CN" altLang="en-US" dirty="0" smtClean="0"/>
              <a:t>省的用户在访问该公司提供的</a:t>
            </a:r>
            <a:r>
              <a:rPr lang="en-US" altLang="zh-CN" dirty="0" smtClean="0"/>
              <a:t>Web</a:t>
            </a:r>
            <a:r>
              <a:rPr lang="zh-CN" altLang="en-US" dirty="0" smtClean="0"/>
              <a:t>服务时，会优先访问部署在</a:t>
            </a:r>
            <a:r>
              <a:rPr lang="en-US" altLang="zh-CN" dirty="0" smtClean="0"/>
              <a:t>A</a:t>
            </a:r>
            <a:r>
              <a:rPr lang="zh-CN" altLang="en-US" dirty="0" smtClean="0"/>
              <a:t>省的服务器，提高访问速度，降低访问时延，大大提升了用户体验。</a:t>
            </a:r>
            <a:endParaRPr lang="zh-CN" altLang="en-US"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49118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5819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570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94227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smtClean="0"/>
              <a:t>无状态自动配置是</a:t>
            </a:r>
            <a:r>
              <a:rPr lang="en-US" altLang="zh-CN" dirty="0" smtClean="0"/>
              <a:t>IPv6</a:t>
            </a:r>
            <a:r>
              <a:rPr lang="zh-CN" altLang="en-US" dirty="0" smtClean="0"/>
              <a:t>的一个亮点功能，它使得</a:t>
            </a:r>
            <a:r>
              <a:rPr lang="en-US" altLang="zh-CN" dirty="0" smtClean="0"/>
              <a:t>IPv6</a:t>
            </a:r>
            <a:r>
              <a:rPr lang="zh-CN" altLang="en-US" dirty="0" smtClean="0"/>
              <a:t>主机能够非常便捷地接入到</a:t>
            </a:r>
            <a:r>
              <a:rPr lang="en-US" altLang="zh-CN" dirty="0" smtClean="0"/>
              <a:t>IPv6</a:t>
            </a:r>
            <a:r>
              <a:rPr lang="zh-CN" altLang="en-US" dirty="0" smtClean="0"/>
              <a:t>网络中，即插即用，无需手工配置繁冗的</a:t>
            </a:r>
            <a:r>
              <a:rPr lang="en-US" altLang="zh-CN" dirty="0" smtClean="0"/>
              <a:t>IPv6</a:t>
            </a:r>
            <a:r>
              <a:rPr lang="zh-CN" altLang="en-US" dirty="0" smtClean="0"/>
              <a:t>地址，无需部署应用服务器（例如</a:t>
            </a:r>
            <a:r>
              <a:rPr lang="en-US" altLang="zh-CN" dirty="0" smtClean="0"/>
              <a:t>DHCP</a:t>
            </a:r>
            <a:r>
              <a:rPr lang="zh-CN" altLang="en-US" dirty="0" smtClean="0"/>
              <a:t>服务器）为主机分发地址。无状态自动配置机制使用到了</a:t>
            </a:r>
            <a:r>
              <a:rPr lang="en-US" altLang="zh-CN" dirty="0" smtClean="0"/>
              <a:t>ICMPv6</a:t>
            </a:r>
            <a:r>
              <a:rPr lang="zh-CN" altLang="en-US" dirty="0" smtClean="0"/>
              <a:t>中的路由器请求报文（</a:t>
            </a:r>
            <a:r>
              <a:rPr lang="en-US" altLang="zh-CN" dirty="0" smtClean="0"/>
              <a:t>Router Solicitation</a:t>
            </a:r>
            <a:r>
              <a:rPr lang="zh-CN" altLang="en-US" dirty="0" smtClean="0"/>
              <a:t>）及路由器通告报文（</a:t>
            </a:r>
            <a:r>
              <a:rPr lang="en-US" altLang="zh-CN" dirty="0" smtClean="0"/>
              <a:t>Router Advertisement</a:t>
            </a:r>
            <a:r>
              <a:rPr lang="zh-CN" altLang="en-US" dirty="0" smtClean="0"/>
              <a:t>）。</a:t>
            </a:r>
          </a:p>
          <a:p>
            <a:r>
              <a:rPr lang="zh-CN" altLang="en-US" dirty="0" smtClean="0"/>
              <a:t>地址解析过程中使用了两种</a:t>
            </a:r>
            <a:r>
              <a:rPr lang="en-US" altLang="zh-CN" dirty="0" smtClean="0"/>
              <a:t>ICMPv6</a:t>
            </a:r>
            <a:r>
              <a:rPr lang="zh-CN" altLang="en-US" dirty="0" smtClean="0"/>
              <a:t>报文：邻居请求（</a:t>
            </a:r>
            <a:r>
              <a:rPr lang="en-US" altLang="zh-CN" dirty="0" smtClean="0"/>
              <a:t>Neighbor Solicitation</a:t>
            </a:r>
            <a:r>
              <a:rPr lang="zh-CN" altLang="en-US" dirty="0" smtClean="0"/>
              <a:t>）和邻居通告（</a:t>
            </a:r>
            <a:r>
              <a:rPr lang="en-US" altLang="zh-CN" dirty="0" smtClean="0"/>
              <a:t>Neighbor Advertisement</a:t>
            </a:r>
            <a:r>
              <a:rPr lang="zh-CN" altLang="en-US" dirty="0" smtClean="0"/>
              <a:t>）。</a:t>
            </a:r>
          </a:p>
          <a:p>
            <a:r>
              <a:rPr lang="zh-CN" altLang="en-US" dirty="0" smtClean="0"/>
              <a:t>重复地址检测使用</a:t>
            </a:r>
            <a:r>
              <a:rPr lang="en-US" altLang="zh-CN" dirty="0" smtClean="0"/>
              <a:t>ICMPv6 NS</a:t>
            </a:r>
            <a:r>
              <a:rPr lang="zh-CN" altLang="en-US" dirty="0" smtClean="0"/>
              <a:t>和</a:t>
            </a:r>
            <a:r>
              <a:rPr lang="en-US" altLang="zh-CN" dirty="0" smtClean="0"/>
              <a:t>ICMPv6 NA</a:t>
            </a:r>
            <a:r>
              <a:rPr lang="zh-CN" altLang="en-US" dirty="0" smtClean="0"/>
              <a:t>报文确保网络中无两个相同的单播地址，所有接口在使用单播地址前都需要做</a:t>
            </a:r>
            <a:r>
              <a:rPr lang="en-US" altLang="zh-CN" dirty="0" smtClean="0"/>
              <a:t>DAD</a:t>
            </a:r>
            <a:r>
              <a:rPr lang="zh-CN" altLang="en-US" dirty="0" smtClean="0"/>
              <a:t>。</a:t>
            </a:r>
            <a:endParaRPr lang="zh-CN" altLang="en-US" dirty="0"/>
          </a:p>
        </p:txBody>
      </p:sp>
    </p:spTree>
    <p:extLst>
      <p:ext uri="{BB962C8B-B14F-4D97-AF65-F5344CB8AC3E}">
        <p14:creationId xmlns:p14="http://schemas.microsoft.com/office/powerpoint/2010/main" val="1739298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IP</a:t>
            </a:r>
            <a:r>
              <a:rPr lang="en-US" altLang="zh-CN" dirty="0" smtClean="0"/>
              <a:t>v6</a:t>
            </a:r>
            <a:r>
              <a:rPr lang="zh-CN" altLang="en-US" dirty="0" smtClean="0"/>
              <a:t>支持地址有状态（</a:t>
            </a:r>
            <a:r>
              <a:rPr lang="en-US" altLang="zh-CN" dirty="0" err="1" smtClean="0"/>
              <a:t>stateful</a:t>
            </a:r>
            <a:r>
              <a:rPr lang="zh-CN" altLang="en-US" dirty="0" smtClean="0"/>
              <a:t>）和无状态（</a:t>
            </a:r>
            <a:r>
              <a:rPr lang="en-US" altLang="zh-CN" dirty="0" smtClean="0"/>
              <a:t>stateless</a:t>
            </a:r>
            <a:r>
              <a:rPr lang="zh-CN" altLang="en-US" dirty="0" smtClean="0"/>
              <a:t>）两种自动配置方式，通过</a:t>
            </a:r>
            <a:r>
              <a:rPr lang="en-US" altLang="zh-CN" dirty="0" smtClean="0"/>
              <a:t>ICMPv6 RA</a:t>
            </a:r>
            <a:r>
              <a:rPr lang="zh-CN" altLang="en-US" dirty="0" smtClean="0"/>
              <a:t>报文中的</a:t>
            </a:r>
            <a:r>
              <a:rPr lang="en-US" altLang="zh-CN" dirty="0" smtClean="0"/>
              <a:t>M</a:t>
            </a:r>
            <a:r>
              <a:rPr lang="zh-CN" altLang="en-US" dirty="0" smtClean="0"/>
              <a:t>标记（</a:t>
            </a:r>
            <a:r>
              <a:rPr lang="en-US" altLang="zh-CN" dirty="0" smtClean="0"/>
              <a:t>Managed Address Configuration Flag</a:t>
            </a:r>
            <a:r>
              <a:rPr lang="zh-CN" altLang="en-US" dirty="0" smtClean="0"/>
              <a:t>）和</a:t>
            </a:r>
            <a:r>
              <a:rPr lang="en-US" altLang="zh-CN" dirty="0" smtClean="0"/>
              <a:t>O</a:t>
            </a:r>
            <a:r>
              <a:rPr lang="zh-CN" altLang="en-US" dirty="0" smtClean="0"/>
              <a:t>标记（</a:t>
            </a:r>
            <a:r>
              <a:rPr lang="en-US" altLang="zh-CN" dirty="0" smtClean="0"/>
              <a:t>Other </a:t>
            </a:r>
            <a:r>
              <a:rPr lang="en-US" altLang="zh-CN" dirty="0" err="1" smtClean="0"/>
              <a:t>Stateful</a:t>
            </a:r>
            <a:r>
              <a:rPr lang="en-US" altLang="zh-CN" dirty="0" smtClean="0"/>
              <a:t> Configuration Flag</a:t>
            </a:r>
            <a:r>
              <a:rPr lang="zh-CN" altLang="en-US" dirty="0" smtClean="0"/>
              <a:t>）来控制终端自动获取地址的方式。</a:t>
            </a:r>
            <a:endParaRPr lang="en-US" altLang="zh-CN" dirty="0" smtClean="0"/>
          </a:p>
          <a:p>
            <a:r>
              <a:rPr lang="zh-CN" altLang="en-US" dirty="0" smtClean="0"/>
              <a:t>有状态地址配置（</a:t>
            </a:r>
            <a:r>
              <a:rPr lang="en-US" altLang="zh-CN" dirty="0" smtClean="0"/>
              <a:t>DHCPv6 </a:t>
            </a:r>
            <a:r>
              <a:rPr lang="zh-CN" altLang="en-US" dirty="0" smtClean="0"/>
              <a:t>），</a:t>
            </a:r>
            <a:r>
              <a:rPr lang="en-US" altLang="zh-CN" dirty="0" smtClean="0"/>
              <a:t>M=1</a:t>
            </a:r>
            <a:r>
              <a:rPr lang="zh-CN" altLang="en-US" dirty="0" smtClean="0"/>
              <a:t>，</a:t>
            </a:r>
            <a:r>
              <a:rPr lang="en-US" altLang="zh-CN" dirty="0" smtClean="0"/>
              <a:t>O=1</a:t>
            </a:r>
            <a:r>
              <a:rPr lang="zh-CN" altLang="en-US" dirty="0" smtClean="0"/>
              <a:t>：</a:t>
            </a:r>
            <a:endParaRPr lang="en-US" altLang="zh-CN" dirty="0" smtClean="0"/>
          </a:p>
          <a:p>
            <a:pPr lvl="1"/>
            <a:r>
              <a:rPr lang="zh-CN" altLang="en-US" dirty="0" smtClean="0"/>
              <a:t>采用</a:t>
            </a:r>
            <a:r>
              <a:rPr lang="en-US" altLang="zh-CN" dirty="0" smtClean="0"/>
              <a:t>DHCPv6</a:t>
            </a:r>
            <a:r>
              <a:rPr lang="zh-CN" altLang="en-US" dirty="0" smtClean="0"/>
              <a:t>协议，</a:t>
            </a:r>
            <a:r>
              <a:rPr lang="en-US" altLang="zh-CN" dirty="0" smtClean="0"/>
              <a:t>IPv6</a:t>
            </a:r>
            <a:r>
              <a:rPr lang="zh-CN" altLang="en-US" dirty="0" smtClean="0"/>
              <a:t>客户端将从</a:t>
            </a:r>
            <a:r>
              <a:rPr lang="en-US" altLang="zh-CN" dirty="0" smtClean="0"/>
              <a:t>DHCPv6</a:t>
            </a:r>
            <a:r>
              <a:rPr lang="zh-CN" altLang="en-US" dirty="0" smtClean="0"/>
              <a:t>服务器端获取完整的</a:t>
            </a:r>
            <a:r>
              <a:rPr lang="en-US" altLang="zh-CN" dirty="0" smtClean="0"/>
              <a:t>128 bit IPv6</a:t>
            </a:r>
            <a:r>
              <a:rPr lang="zh-CN" altLang="en-US" dirty="0" smtClean="0"/>
              <a:t>地址，同时包括</a:t>
            </a:r>
            <a:r>
              <a:rPr lang="en-US" altLang="zh-CN" dirty="0" smtClean="0"/>
              <a:t>DNS</a:t>
            </a:r>
            <a:r>
              <a:rPr lang="zh-CN" altLang="en-US" dirty="0" smtClean="0"/>
              <a:t>、</a:t>
            </a:r>
            <a:r>
              <a:rPr lang="en-US" altLang="zh-CN" dirty="0" smtClean="0"/>
              <a:t>SNTP</a:t>
            </a:r>
            <a:r>
              <a:rPr lang="zh-CN" altLang="en-US" dirty="0" smtClean="0"/>
              <a:t>服务器等地址参数。</a:t>
            </a:r>
            <a:endParaRPr lang="en-US" altLang="zh-CN" dirty="0" smtClean="0"/>
          </a:p>
          <a:p>
            <a:pPr lvl="1"/>
            <a:r>
              <a:rPr lang="zh-CN" altLang="en-US" dirty="0" smtClean="0"/>
              <a:t>此外，</a:t>
            </a:r>
            <a:r>
              <a:rPr lang="en-US" altLang="zh-CN" dirty="0" smtClean="0"/>
              <a:t>DHCPv6</a:t>
            </a:r>
            <a:r>
              <a:rPr lang="zh-CN" altLang="en-US" dirty="0" smtClean="0"/>
              <a:t>服务器端将会记录该地址的分配情况（这也是为什么被称为有状态）。</a:t>
            </a:r>
            <a:endParaRPr lang="en-US" altLang="zh-CN" dirty="0" smtClean="0"/>
          </a:p>
          <a:p>
            <a:pPr lvl="1"/>
            <a:r>
              <a:rPr lang="zh-CN" altLang="en-US" dirty="0" smtClean="0"/>
              <a:t>此方法配置较为复杂，且对</a:t>
            </a:r>
            <a:r>
              <a:rPr lang="en-US" altLang="zh-CN" dirty="0" smtClean="0"/>
              <a:t>DHCPv6</a:t>
            </a:r>
            <a:r>
              <a:rPr lang="zh-CN" altLang="en-US" dirty="0" smtClean="0"/>
              <a:t>服务器端的性能要求较高。</a:t>
            </a:r>
            <a:endParaRPr lang="en-US" altLang="zh-CN" dirty="0" smtClean="0"/>
          </a:p>
          <a:p>
            <a:pPr lvl="1"/>
            <a:r>
              <a:rPr lang="zh-CN" altLang="en-US" dirty="0" smtClean="0"/>
              <a:t>有状态地址配置多用于公司内部有线终端的地址分配，便于对地址进行管理。</a:t>
            </a:r>
            <a:endParaRPr lang="en-US" altLang="zh-CN" dirty="0" smtClean="0"/>
          </a:p>
          <a:p>
            <a:pPr lvl="0"/>
            <a:r>
              <a:rPr lang="zh-CN" altLang="en-US" dirty="0" smtClean="0"/>
              <a:t>无状态地址配置，</a:t>
            </a:r>
            <a:r>
              <a:rPr lang="en-US" altLang="zh-CN" dirty="0" smtClean="0"/>
              <a:t>M=0</a:t>
            </a:r>
            <a:r>
              <a:rPr lang="zh-CN" altLang="en-US" dirty="0" smtClean="0"/>
              <a:t>，</a:t>
            </a:r>
            <a:r>
              <a:rPr lang="en-US" altLang="zh-CN" dirty="0" smtClean="0"/>
              <a:t>O=0</a:t>
            </a:r>
            <a:r>
              <a:rPr lang="zh-CN" altLang="en-US" dirty="0" smtClean="0"/>
              <a:t>：</a:t>
            </a:r>
            <a:endParaRPr lang="en-US" altLang="zh-CN" dirty="0" smtClean="0"/>
          </a:p>
          <a:p>
            <a:pPr lvl="1"/>
            <a:r>
              <a:rPr lang="zh-CN" altLang="en-US" dirty="0" smtClean="0"/>
              <a:t>采用</a:t>
            </a:r>
            <a:r>
              <a:rPr lang="en-US" altLang="zh-CN" dirty="0" smtClean="0"/>
              <a:t>ICMPv6</a:t>
            </a:r>
            <a:r>
              <a:rPr lang="zh-CN" altLang="en-US" dirty="0" smtClean="0"/>
              <a:t>协议</a:t>
            </a:r>
            <a:endParaRPr lang="en-US" altLang="zh-CN" dirty="0" smtClean="0"/>
          </a:p>
          <a:p>
            <a:pPr lvl="2"/>
            <a:r>
              <a:rPr lang="zh-CN" altLang="en-US" dirty="0" smtClean="0"/>
              <a:t>使能了</a:t>
            </a:r>
            <a:r>
              <a:rPr lang="en-US" altLang="zh-CN" dirty="0" smtClean="0"/>
              <a:t>ICMPv6 RA</a:t>
            </a:r>
            <a:r>
              <a:rPr lang="zh-CN" altLang="en-US" dirty="0" smtClean="0"/>
              <a:t>功能的路由器会周期性的通告该链路上的</a:t>
            </a:r>
            <a:r>
              <a:rPr lang="en-US" altLang="zh-CN" dirty="0" smtClean="0"/>
              <a:t>IPv6</a:t>
            </a:r>
            <a:r>
              <a:rPr lang="zh-CN" altLang="en-US" dirty="0" smtClean="0"/>
              <a:t>地址前缀。</a:t>
            </a:r>
            <a:endParaRPr lang="en-US" altLang="zh-CN" dirty="0" smtClean="0"/>
          </a:p>
          <a:p>
            <a:pPr lvl="2"/>
            <a:r>
              <a:rPr lang="zh-CN" altLang="en-US" dirty="0" smtClean="0"/>
              <a:t>另一种情况，主机发送路由器查询（</a:t>
            </a:r>
            <a:r>
              <a:rPr lang="en-US" altLang="zh-CN" dirty="0" smtClean="0"/>
              <a:t>ICMPv6 RS</a:t>
            </a:r>
            <a:r>
              <a:rPr lang="zh-CN" altLang="en-US" dirty="0" smtClean="0"/>
              <a:t>）报文，路由器回复</a:t>
            </a:r>
            <a:r>
              <a:rPr lang="en-US" altLang="zh-CN" dirty="0" smtClean="0"/>
              <a:t>RA</a:t>
            </a:r>
            <a:r>
              <a:rPr lang="zh-CN" altLang="en-US" dirty="0" smtClean="0"/>
              <a:t>报文告知该链路</a:t>
            </a:r>
            <a:r>
              <a:rPr lang="en-US" altLang="zh-CN" dirty="0" smtClean="0"/>
              <a:t>IPv6</a:t>
            </a:r>
            <a:r>
              <a:rPr lang="zh-CN" altLang="en-US" dirty="0" smtClean="0"/>
              <a:t>地址前缀。</a:t>
            </a:r>
            <a:endParaRPr lang="en-US" altLang="zh-CN" dirty="0" smtClean="0"/>
          </a:p>
          <a:p>
            <a:pPr lvl="1"/>
            <a:r>
              <a:rPr lang="zh-CN" altLang="en-US" dirty="0" smtClean="0"/>
              <a:t>主机根据路由器回应的</a:t>
            </a:r>
            <a:r>
              <a:rPr lang="en-US" altLang="zh-CN" dirty="0" smtClean="0"/>
              <a:t>RA</a:t>
            </a:r>
            <a:r>
              <a:rPr lang="zh-CN" altLang="en-US" dirty="0" smtClean="0"/>
              <a:t>报文，获得</a:t>
            </a:r>
            <a:r>
              <a:rPr lang="en-US" altLang="zh-CN" dirty="0" smtClean="0"/>
              <a:t>IPv6</a:t>
            </a:r>
            <a:r>
              <a:rPr lang="zh-CN" altLang="en-US" dirty="0" smtClean="0"/>
              <a:t>地址前缀信息，使用该地址前缀，加上本地产生的接口标识，形成单播</a:t>
            </a:r>
            <a:r>
              <a:rPr lang="en-US" altLang="zh-CN" dirty="0" smtClean="0"/>
              <a:t>IPv6</a:t>
            </a:r>
            <a:r>
              <a:rPr lang="zh-CN" altLang="en-US" dirty="0" smtClean="0"/>
              <a:t>地址。</a:t>
            </a:r>
            <a:endParaRPr lang="en-US" altLang="zh-CN" dirty="0" smtClean="0"/>
          </a:p>
          <a:p>
            <a:pPr lvl="1"/>
            <a:r>
              <a:rPr lang="zh-CN" altLang="en-US" dirty="0" smtClean="0"/>
              <a:t>若主机还想获得其他配置信息，可以通过</a:t>
            </a:r>
            <a:r>
              <a:rPr lang="en-US" altLang="zh-CN" dirty="0" smtClean="0"/>
              <a:t>DHCPv6</a:t>
            </a:r>
            <a:r>
              <a:rPr lang="zh-CN" altLang="en-US" dirty="0" smtClean="0"/>
              <a:t>来获得除地址外的其他信息。当使用这种方式时，</a:t>
            </a:r>
            <a:r>
              <a:rPr lang="en-US" altLang="zh-CN" dirty="0" smtClean="0"/>
              <a:t>M=0</a:t>
            </a:r>
            <a:r>
              <a:rPr lang="zh-CN" altLang="en-US" dirty="0" smtClean="0"/>
              <a:t>，</a:t>
            </a:r>
            <a:r>
              <a:rPr lang="en-US" altLang="zh-CN" dirty="0" smtClean="0"/>
              <a:t>O=1</a:t>
            </a:r>
            <a:r>
              <a:rPr lang="zh-CN" altLang="en-US" dirty="0" smtClean="0"/>
              <a:t>。</a:t>
            </a:r>
            <a:endParaRPr lang="en-US" altLang="zh-CN"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50528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73697"/>
            <a:ext cx="5932800" cy="5108400"/>
          </a:xfrm>
        </p:spPr>
        <p:txBody>
          <a:bodyPr/>
          <a:lstStyle/>
          <a:p>
            <a:pPr lvl="1"/>
            <a:r>
              <a:rPr lang="zh-CN" altLang="en-US" dirty="0"/>
              <a:t>无状态地址配置的关键在于路由器完全不关心主机的状态如何，是否在线等，所以称为无状态。</a:t>
            </a:r>
          </a:p>
          <a:p>
            <a:pPr lvl="1"/>
            <a:r>
              <a:rPr lang="zh-CN" altLang="en-US" dirty="0"/>
              <a:t>无状态地址配置多用于物联网等终端较多，且终端不需要除地址外其他参数的场景。</a:t>
            </a:r>
            <a:endParaRPr lang="en-US" altLang="zh-CN" dirty="0"/>
          </a:p>
          <a:p>
            <a:pPr lvl="0"/>
            <a:r>
              <a:rPr lang="en-US" altLang="zh-CN" dirty="0"/>
              <a:t>DNS</a:t>
            </a:r>
            <a:r>
              <a:rPr lang="zh-CN" altLang="en-US" dirty="0"/>
              <a:t>（</a:t>
            </a:r>
            <a:r>
              <a:rPr lang="en-US" altLang="zh-CN" dirty="0"/>
              <a:t>Domain Name System</a:t>
            </a:r>
            <a:r>
              <a:rPr lang="zh-CN" altLang="en-US" dirty="0"/>
              <a:t>，域名系统）：一种将用户容易记忆的域名映射为网络设备能够识别的</a:t>
            </a:r>
            <a:r>
              <a:rPr lang="en-US" altLang="zh-CN" dirty="0"/>
              <a:t>IPv6</a:t>
            </a:r>
            <a:r>
              <a:rPr lang="zh-CN" altLang="en-US" dirty="0"/>
              <a:t>地址的机制。</a:t>
            </a:r>
            <a:endParaRPr lang="en-US" altLang="zh-CN" dirty="0"/>
          </a:p>
          <a:p>
            <a:pPr lvl="0"/>
            <a:r>
              <a:rPr lang="en-US" altLang="zh-CN" dirty="0"/>
              <a:t>NIS</a:t>
            </a:r>
            <a:r>
              <a:rPr lang="zh-CN" altLang="en-US" dirty="0"/>
              <a:t>（</a:t>
            </a:r>
            <a:r>
              <a:rPr lang="zh-CN" altLang="zh-CN" dirty="0"/>
              <a:t>Network Information System</a:t>
            </a:r>
            <a:r>
              <a:rPr lang="zh-CN" altLang="en-US" dirty="0"/>
              <a:t>，网络信息服务）：用来管理电脑网络中所有与电脑系统管理相关配置文件的系统。</a:t>
            </a:r>
            <a:endParaRPr lang="en-US" altLang="zh-CN" dirty="0"/>
          </a:p>
          <a:p>
            <a:pPr lvl="0"/>
            <a:r>
              <a:rPr lang="en-US" altLang="zh-CN" dirty="0"/>
              <a:t>SNTP</a:t>
            </a:r>
            <a:r>
              <a:rPr lang="zh-CN" altLang="en-US" dirty="0"/>
              <a:t>（</a:t>
            </a:r>
            <a:r>
              <a:rPr lang="en-US" altLang="zh-CN" dirty="0"/>
              <a:t>Simple Network Time Protocol</a:t>
            </a:r>
            <a:r>
              <a:rPr lang="zh-CN" altLang="en-US" dirty="0"/>
              <a:t>，简单网络时钟协议 ）：由 </a:t>
            </a:r>
            <a:r>
              <a:rPr lang="en-US" altLang="zh-CN" dirty="0"/>
              <a:t>NTP </a:t>
            </a:r>
            <a:r>
              <a:rPr lang="zh-CN" altLang="en-US" dirty="0"/>
              <a:t>改编而来，主要用来同步因特网中计算机的时钟。</a:t>
            </a:r>
            <a:endParaRPr lang="en-US" altLang="zh-CN" dirty="0"/>
          </a:p>
          <a:p>
            <a:endParaRPr lang="zh-CN" altLang="en-US" dirty="0"/>
          </a:p>
        </p:txBody>
      </p:sp>
    </p:spTree>
    <p:extLst>
      <p:ext uri="{BB962C8B-B14F-4D97-AF65-F5344CB8AC3E}">
        <p14:creationId xmlns:p14="http://schemas.microsoft.com/office/powerpoint/2010/main" val="50643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假设</a:t>
            </a:r>
            <a:r>
              <a:rPr lang="en-US" altLang="zh-CN" dirty="0" smtClean="0"/>
              <a:t>R1</a:t>
            </a:r>
            <a:r>
              <a:rPr lang="zh-CN" altLang="en-US" dirty="0" smtClean="0"/>
              <a:t>为已在线设备，</a:t>
            </a:r>
            <a:r>
              <a:rPr lang="en-US" altLang="zh-CN" dirty="0" smtClean="0"/>
              <a:t>IPv6</a:t>
            </a:r>
            <a:r>
              <a:rPr lang="zh-CN" altLang="en-US" dirty="0" smtClean="0"/>
              <a:t>地址为</a:t>
            </a:r>
            <a:r>
              <a:rPr lang="en-US" altLang="zh-CN" dirty="0" smtClean="0"/>
              <a:t>2001::FFFF/64</a:t>
            </a:r>
            <a:r>
              <a:rPr lang="zh-CN" altLang="en-US" dirty="0" smtClean="0"/>
              <a:t>。</a:t>
            </a:r>
            <a:r>
              <a:rPr lang="en-US" altLang="zh-CN" dirty="0" smtClean="0"/>
              <a:t>PC</a:t>
            </a:r>
            <a:r>
              <a:rPr lang="zh-CN" altLang="en-US" dirty="0" smtClean="0"/>
              <a:t>上线之后，也配置了相同的</a:t>
            </a:r>
            <a:r>
              <a:rPr lang="en-US" altLang="zh-CN" dirty="0" smtClean="0"/>
              <a:t>IPv6</a:t>
            </a:r>
            <a:r>
              <a:rPr lang="zh-CN" altLang="en-US" dirty="0" smtClean="0"/>
              <a:t>地址，在正式使用这个地址之前，</a:t>
            </a:r>
            <a:r>
              <a:rPr lang="en-US" altLang="zh-CN" dirty="0" smtClean="0"/>
              <a:t>PC</a:t>
            </a:r>
            <a:r>
              <a:rPr lang="zh-CN" altLang="en-US" dirty="0" smtClean="0"/>
              <a:t>会对此地址做</a:t>
            </a:r>
            <a:r>
              <a:rPr lang="en-US" altLang="zh-CN" dirty="0" smtClean="0"/>
              <a:t>DAD</a:t>
            </a:r>
            <a:r>
              <a:rPr lang="zh-CN" altLang="en-US" dirty="0" smtClean="0"/>
              <a:t>，过程如下</a:t>
            </a:r>
            <a:r>
              <a:rPr lang="en-US" altLang="zh-CN" dirty="0" smtClean="0"/>
              <a:t>:</a:t>
            </a:r>
          </a:p>
          <a:p>
            <a:pPr marL="588600" lvl="1" indent="-228600">
              <a:buFont typeface="+mj-lt"/>
              <a:buAutoNum type="arabicPeriod"/>
            </a:pPr>
            <a:r>
              <a:rPr lang="en-US" altLang="zh-CN" dirty="0" smtClean="0"/>
              <a:t>PC</a:t>
            </a:r>
            <a:r>
              <a:rPr lang="zh-CN" altLang="en-US" dirty="0" smtClean="0"/>
              <a:t>向链路上以组播的方式发送一个</a:t>
            </a:r>
            <a:r>
              <a:rPr lang="en-US" altLang="zh-CN" dirty="0" smtClean="0"/>
              <a:t>NS</a:t>
            </a:r>
            <a:r>
              <a:rPr lang="zh-CN" altLang="en-US" dirty="0" smtClean="0"/>
              <a:t>报文，该</a:t>
            </a:r>
            <a:r>
              <a:rPr lang="en-US" altLang="zh-CN" dirty="0" smtClean="0"/>
              <a:t>NS</a:t>
            </a:r>
            <a:r>
              <a:rPr lang="zh-CN" altLang="en-US" dirty="0" smtClean="0"/>
              <a:t>的源</a:t>
            </a:r>
            <a:r>
              <a:rPr lang="en-US" altLang="zh-CN" dirty="0" smtClean="0"/>
              <a:t>IPv6</a:t>
            </a:r>
            <a:r>
              <a:rPr lang="zh-CN" altLang="en-US" dirty="0" smtClean="0"/>
              <a:t>地址为“</a:t>
            </a:r>
            <a:r>
              <a:rPr lang="en-US" altLang="zh-CN" dirty="0" smtClean="0"/>
              <a:t>::</a:t>
            </a:r>
            <a:r>
              <a:rPr lang="zh-CN" altLang="en-US" dirty="0" smtClean="0"/>
              <a:t>”，目的</a:t>
            </a:r>
            <a:r>
              <a:rPr lang="en-US" altLang="zh-CN" dirty="0" smtClean="0"/>
              <a:t>IPv6</a:t>
            </a:r>
            <a:r>
              <a:rPr lang="zh-CN" altLang="en-US" dirty="0" smtClean="0"/>
              <a:t>地址为要进行</a:t>
            </a:r>
            <a:r>
              <a:rPr lang="en-US" altLang="zh-CN" dirty="0" smtClean="0"/>
              <a:t>DAD</a:t>
            </a:r>
            <a:r>
              <a:rPr lang="zh-CN" altLang="en-US" dirty="0" smtClean="0"/>
              <a:t>的</a:t>
            </a:r>
            <a:r>
              <a:rPr lang="en-US" altLang="zh-CN" dirty="0" smtClean="0"/>
              <a:t>2001::FFFF</a:t>
            </a:r>
            <a:r>
              <a:rPr lang="zh-CN" altLang="en-US" dirty="0" smtClean="0"/>
              <a:t>对应的被请求节点组播地址，也就是</a:t>
            </a:r>
            <a:r>
              <a:rPr lang="en-US" altLang="zh-CN" dirty="0" smtClean="0"/>
              <a:t>FF02::1:FF00:FFFF</a:t>
            </a:r>
            <a:r>
              <a:rPr lang="zh-CN" altLang="en-US" dirty="0" smtClean="0"/>
              <a:t>。这个</a:t>
            </a:r>
            <a:r>
              <a:rPr lang="en-US" altLang="zh-CN" dirty="0" smtClean="0"/>
              <a:t>NS</a:t>
            </a:r>
            <a:r>
              <a:rPr lang="zh-CN" altLang="en-US" dirty="0" smtClean="0"/>
              <a:t>里包含着要做</a:t>
            </a:r>
            <a:r>
              <a:rPr lang="en-US" altLang="zh-CN" dirty="0" smtClean="0"/>
              <a:t>DAD</a:t>
            </a:r>
            <a:r>
              <a:rPr lang="zh-CN" altLang="en-US" dirty="0" smtClean="0"/>
              <a:t>的目标地址</a:t>
            </a:r>
            <a:r>
              <a:rPr lang="en-US" altLang="zh-CN" dirty="0" smtClean="0"/>
              <a:t>2001::FFFF</a:t>
            </a:r>
            <a:r>
              <a:rPr lang="zh-CN" altLang="en-US" dirty="0" smtClean="0"/>
              <a:t>。</a:t>
            </a:r>
          </a:p>
          <a:p>
            <a:pPr marL="588600" lvl="1" indent="-228600">
              <a:buFont typeface="+mj-lt"/>
              <a:buAutoNum type="arabicPeriod"/>
            </a:pPr>
            <a:r>
              <a:rPr lang="zh-CN" altLang="en-US" dirty="0" smtClean="0"/>
              <a:t>链路上的节点都会收到这个组播的</a:t>
            </a:r>
            <a:r>
              <a:rPr lang="en-US" altLang="zh-CN" dirty="0" smtClean="0"/>
              <a:t>NS</a:t>
            </a:r>
            <a:r>
              <a:rPr lang="zh-CN" altLang="en-US" dirty="0" smtClean="0"/>
              <a:t>报文，没有配置</a:t>
            </a:r>
            <a:r>
              <a:rPr lang="en-US" altLang="zh-CN" dirty="0" smtClean="0"/>
              <a:t>2001::FFFF</a:t>
            </a:r>
            <a:r>
              <a:rPr lang="zh-CN" altLang="en-US" dirty="0" smtClean="0"/>
              <a:t>的节点接口由于没有加入该地址对应的被请求节点组播组，因此在收到这个</a:t>
            </a:r>
            <a:r>
              <a:rPr lang="en-US" altLang="zh-CN" dirty="0" smtClean="0"/>
              <a:t>NS</a:t>
            </a:r>
            <a:r>
              <a:rPr lang="zh-CN" altLang="en-US" dirty="0" smtClean="0"/>
              <a:t>的时候默默丢弃。而</a:t>
            </a:r>
            <a:r>
              <a:rPr lang="en-US" altLang="zh-CN" dirty="0" smtClean="0"/>
              <a:t>R1</a:t>
            </a:r>
            <a:r>
              <a:rPr lang="zh-CN" altLang="en-US" dirty="0" smtClean="0"/>
              <a:t>在收到这个</a:t>
            </a:r>
            <a:r>
              <a:rPr lang="en-US" altLang="zh-CN" dirty="0" smtClean="0"/>
              <a:t>NS</a:t>
            </a:r>
            <a:r>
              <a:rPr lang="zh-CN" altLang="en-US" dirty="0" smtClean="0"/>
              <a:t>后，由于它的接口配置了</a:t>
            </a:r>
            <a:r>
              <a:rPr lang="en-US" altLang="zh-CN" dirty="0" smtClean="0"/>
              <a:t>2001::FFFF</a:t>
            </a:r>
            <a:r>
              <a:rPr lang="zh-CN" altLang="en-US" dirty="0" smtClean="0"/>
              <a:t>地址，因此接口会加入组播组</a:t>
            </a:r>
            <a:r>
              <a:rPr lang="en-US" altLang="zh-CN" dirty="0" smtClean="0"/>
              <a:t>FF02::1:FF00:FFFF</a:t>
            </a:r>
            <a:r>
              <a:rPr lang="zh-CN" altLang="en-US" dirty="0" smtClean="0"/>
              <a:t>，而此刻所收到的报文又是以该地址为目的地址，因此它会解析该报文，它发现对方进行</a:t>
            </a:r>
            <a:r>
              <a:rPr lang="en-US" altLang="zh-CN" dirty="0" smtClean="0"/>
              <a:t>DAD</a:t>
            </a:r>
            <a:r>
              <a:rPr lang="zh-CN" altLang="en-US" dirty="0" smtClean="0"/>
              <a:t>的目标地址与自己本地接口地址相同，于是立即回送一个</a:t>
            </a:r>
            <a:r>
              <a:rPr lang="en-US" altLang="zh-CN" dirty="0" smtClean="0"/>
              <a:t>NA</a:t>
            </a:r>
            <a:r>
              <a:rPr lang="zh-CN" altLang="en-US" dirty="0" smtClean="0"/>
              <a:t>报文，该报文的目的地址是</a:t>
            </a:r>
            <a:r>
              <a:rPr lang="en-US" altLang="zh-CN" dirty="0" smtClean="0"/>
              <a:t>FF02::1</a:t>
            </a:r>
            <a:r>
              <a:rPr lang="zh-CN" altLang="en-US" dirty="0" smtClean="0"/>
              <a:t>，也就是所有节点组播地址，同时在报文内写入目标地址</a:t>
            </a:r>
            <a:r>
              <a:rPr lang="en-US" altLang="zh-CN" dirty="0" smtClean="0"/>
              <a:t>2001::FFFF</a:t>
            </a:r>
            <a:r>
              <a:rPr lang="zh-CN" altLang="en-US" dirty="0" smtClean="0"/>
              <a:t>，以及自己接口的</a:t>
            </a:r>
            <a:r>
              <a:rPr lang="en-US" altLang="zh-CN" dirty="0" smtClean="0"/>
              <a:t>MAC</a:t>
            </a:r>
            <a:r>
              <a:rPr lang="zh-CN" altLang="en-US" dirty="0" smtClean="0"/>
              <a:t>地址。</a:t>
            </a:r>
          </a:p>
          <a:p>
            <a:pPr marL="588600" lvl="1" indent="-228600">
              <a:buFont typeface="+mj-lt"/>
              <a:buAutoNum type="arabicPeriod"/>
            </a:pPr>
            <a:r>
              <a:rPr lang="zh-CN" altLang="en-US" dirty="0" smtClean="0"/>
              <a:t>当</a:t>
            </a:r>
            <a:r>
              <a:rPr lang="en-US" altLang="zh-CN" dirty="0" smtClean="0"/>
              <a:t>PC</a:t>
            </a:r>
            <a:r>
              <a:rPr lang="zh-CN" altLang="en-US" dirty="0" smtClean="0"/>
              <a:t>收到这个</a:t>
            </a:r>
            <a:r>
              <a:rPr lang="en-US" altLang="zh-CN" dirty="0" smtClean="0"/>
              <a:t>NA</a:t>
            </a:r>
            <a:r>
              <a:rPr lang="zh-CN" altLang="en-US" dirty="0" smtClean="0"/>
              <a:t>后，它就知道</a:t>
            </a:r>
            <a:r>
              <a:rPr lang="en-US" altLang="zh-CN" dirty="0" smtClean="0"/>
              <a:t>2001::FFFF</a:t>
            </a:r>
            <a:r>
              <a:rPr lang="zh-CN" altLang="en-US" dirty="0" smtClean="0"/>
              <a:t>在链路上已经有人在用了，因此将该地址标记为</a:t>
            </a:r>
            <a:r>
              <a:rPr lang="en-US" altLang="zh-CN" dirty="0" smtClean="0"/>
              <a:t>Duplicate</a:t>
            </a:r>
            <a:r>
              <a:rPr lang="zh-CN" altLang="en-US" dirty="0" smtClean="0"/>
              <a:t>（重复的），该地址将不能用于通信。若未收到</a:t>
            </a:r>
            <a:r>
              <a:rPr lang="en-US" altLang="zh-CN" dirty="0" smtClean="0"/>
              <a:t>NA</a:t>
            </a:r>
            <a:r>
              <a:rPr lang="zh-CN" altLang="en-US" dirty="0" smtClean="0"/>
              <a:t>报文，则</a:t>
            </a:r>
            <a:r>
              <a:rPr lang="en-US" altLang="zh-CN" dirty="0" smtClean="0"/>
              <a:t>PC</a:t>
            </a:r>
            <a:r>
              <a:rPr lang="zh-CN" altLang="en-US" dirty="0" smtClean="0"/>
              <a:t>判断这个</a:t>
            </a:r>
            <a:r>
              <a:rPr lang="en-US" altLang="zh-CN" dirty="0" smtClean="0"/>
              <a:t>IPv6</a:t>
            </a:r>
            <a:r>
              <a:rPr lang="zh-CN" altLang="en-US" dirty="0" smtClean="0"/>
              <a:t>地址可以用，</a:t>
            </a:r>
            <a:r>
              <a:rPr lang="en-US" altLang="zh-CN" dirty="0" smtClean="0"/>
              <a:t>DAD</a:t>
            </a:r>
            <a:r>
              <a:rPr lang="zh-CN" altLang="en-US" dirty="0" smtClean="0"/>
              <a:t>机制有点类似于</a:t>
            </a:r>
            <a:r>
              <a:rPr lang="en-US" altLang="zh-CN" dirty="0" smtClean="0"/>
              <a:t>IPv4</a:t>
            </a:r>
            <a:r>
              <a:rPr lang="zh-CN" altLang="en-US" dirty="0" smtClean="0"/>
              <a:t>中的免费</a:t>
            </a:r>
            <a:r>
              <a:rPr lang="en-US" altLang="zh-CN" dirty="0" smtClean="0"/>
              <a:t>ARP</a:t>
            </a:r>
            <a:r>
              <a:rPr lang="zh-CN" altLang="en-US" dirty="0" smtClean="0"/>
              <a:t>检测重复地址。</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9238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IPv4</a:t>
            </a:r>
            <a:r>
              <a:rPr lang="zh-CN" altLang="en-US" smtClean="0"/>
              <a:t>（</a:t>
            </a:r>
            <a:r>
              <a:rPr lang="en-US" altLang="zh-CN" smtClean="0"/>
              <a:t>Internet Protocol version 4</a:t>
            </a:r>
            <a:r>
              <a:rPr lang="zh-CN" altLang="en-US" smtClean="0"/>
              <a:t>）：互联网协议（</a:t>
            </a:r>
            <a:r>
              <a:rPr lang="en-US" altLang="zh-CN" smtClean="0"/>
              <a:t>IP</a:t>
            </a:r>
            <a:r>
              <a:rPr lang="zh-CN" altLang="en-US" smtClean="0"/>
              <a:t>）的当前版本。</a:t>
            </a:r>
            <a:r>
              <a:rPr lang="en-US" altLang="zh-CN" smtClean="0"/>
              <a:t>IPv4</a:t>
            </a:r>
            <a:r>
              <a:rPr lang="zh-CN" altLang="en-US" smtClean="0"/>
              <a:t>地址为</a:t>
            </a:r>
            <a:r>
              <a:rPr lang="en-US" altLang="zh-CN" smtClean="0"/>
              <a:t>32 bit</a:t>
            </a:r>
            <a:r>
              <a:rPr lang="zh-CN" altLang="en-US" smtClean="0"/>
              <a:t>编码，通常用</a:t>
            </a:r>
            <a:r>
              <a:rPr lang="en-US" altLang="zh-CN" smtClean="0"/>
              <a:t>4</a:t>
            </a:r>
            <a:r>
              <a:rPr lang="zh-CN" altLang="en-US" smtClean="0"/>
              <a:t>个点分十进制数表示。每个地址由一个网络码、（可选）子网码、主机码组成。网络码和（可选）子网码用于路由，主机码用于在网络或子网内部寻址到一台具体主机。</a:t>
            </a:r>
            <a:endParaRPr lang="en-US" altLang="zh-CN" smtClean="0"/>
          </a:p>
          <a:p>
            <a:r>
              <a:rPr lang="en-US" altLang="zh-CN" smtClean="0"/>
              <a:t>IPv6</a:t>
            </a:r>
            <a:r>
              <a:rPr lang="zh-CN" altLang="en-US" smtClean="0"/>
              <a:t>（</a:t>
            </a:r>
            <a:r>
              <a:rPr lang="en-US" altLang="zh-CN" smtClean="0"/>
              <a:t>Internet Protocol version 6</a:t>
            </a:r>
            <a:r>
              <a:rPr lang="zh-CN" altLang="en-US" smtClean="0"/>
              <a:t>）：</a:t>
            </a:r>
            <a:r>
              <a:rPr lang="en-US" altLang="zh-CN" smtClean="0"/>
              <a:t>IETF</a:t>
            </a:r>
            <a:r>
              <a:rPr lang="zh-CN" altLang="en-US" smtClean="0"/>
              <a:t>设计的一套规范，是</a:t>
            </a:r>
            <a:r>
              <a:rPr lang="en-US" altLang="zh-CN" smtClean="0"/>
              <a:t>IPv4</a:t>
            </a:r>
            <a:r>
              <a:rPr lang="zh-CN" altLang="en-US" smtClean="0"/>
              <a:t>的升级版本。它是网络层协议的第二代标准协议，也被称为</a:t>
            </a:r>
            <a:r>
              <a:rPr lang="en-US" altLang="zh-CN" smtClean="0"/>
              <a:t>Ipng</a:t>
            </a:r>
            <a:r>
              <a:rPr lang="zh-CN" altLang="en-US" smtClean="0"/>
              <a:t>（</a:t>
            </a:r>
            <a:r>
              <a:rPr lang="en-US" altLang="zh-CN" smtClean="0"/>
              <a:t>IP Next Generation</a:t>
            </a:r>
            <a:r>
              <a:rPr lang="zh-CN" altLang="en-US" smtClean="0"/>
              <a:t>）。</a:t>
            </a:r>
            <a:r>
              <a:rPr lang="en-US" altLang="zh-CN" smtClean="0"/>
              <a:t>IPv6</a:t>
            </a:r>
            <a:r>
              <a:rPr lang="zh-CN" altLang="en-US" smtClean="0"/>
              <a:t>和</a:t>
            </a:r>
            <a:r>
              <a:rPr lang="en-US" altLang="zh-CN" smtClean="0"/>
              <a:t>IPv4</a:t>
            </a:r>
            <a:r>
              <a:rPr lang="zh-CN" altLang="en-US" smtClean="0"/>
              <a:t>之间最显著的区别就是</a:t>
            </a:r>
            <a:r>
              <a:rPr lang="en-US" altLang="zh-CN" smtClean="0"/>
              <a:t>IP</a:t>
            </a:r>
            <a:r>
              <a:rPr lang="zh-CN" altLang="en-US" smtClean="0"/>
              <a:t>地址的长度从</a:t>
            </a:r>
            <a:r>
              <a:rPr lang="en-US" altLang="zh-CN" smtClean="0"/>
              <a:t>32 bit</a:t>
            </a:r>
            <a:r>
              <a:rPr lang="zh-CN" altLang="en-US" smtClean="0"/>
              <a:t>升为</a:t>
            </a:r>
            <a:r>
              <a:rPr lang="en-US" altLang="zh-CN" smtClean="0"/>
              <a:t>128 bit</a:t>
            </a:r>
            <a:r>
              <a:rPr lang="zh-CN" altLang="en-US" smtClean="0"/>
              <a:t>。</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608263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IPv6</a:t>
            </a:r>
            <a:r>
              <a:rPr lang="zh-CN" altLang="en-US" dirty="0"/>
              <a:t>的地址解析不再使用</a:t>
            </a:r>
            <a:r>
              <a:rPr lang="en-US" altLang="zh-CN" dirty="0"/>
              <a:t>ARP</a:t>
            </a:r>
            <a:r>
              <a:rPr lang="zh-CN" altLang="en-US" dirty="0"/>
              <a:t>，也不再使用广播方式，而采用和</a:t>
            </a:r>
            <a:r>
              <a:rPr lang="en-US" altLang="zh-CN" dirty="0"/>
              <a:t>DAD</a:t>
            </a:r>
            <a:r>
              <a:rPr lang="zh-CN" altLang="en-US" dirty="0"/>
              <a:t>相同的</a:t>
            </a:r>
            <a:r>
              <a:rPr lang="en-US" altLang="zh-CN" dirty="0"/>
              <a:t>NS</a:t>
            </a:r>
            <a:r>
              <a:rPr lang="zh-CN" altLang="en-US" dirty="0"/>
              <a:t>和</a:t>
            </a:r>
            <a:r>
              <a:rPr lang="en-US" altLang="zh-CN" dirty="0"/>
              <a:t>NA</a:t>
            </a:r>
            <a:r>
              <a:rPr lang="zh-CN" altLang="en-US" dirty="0"/>
              <a:t>报文解析数据链路层地址。</a:t>
            </a:r>
            <a:endParaRPr lang="en-US" altLang="zh-CN" dirty="0"/>
          </a:p>
          <a:p>
            <a:r>
              <a:rPr lang="zh-CN" altLang="en-US" dirty="0"/>
              <a:t>假设</a:t>
            </a:r>
            <a:r>
              <a:rPr lang="en-US" altLang="zh-CN" dirty="0"/>
              <a:t>PC</a:t>
            </a:r>
            <a:r>
              <a:rPr lang="zh-CN" altLang="en-US" dirty="0"/>
              <a:t>想要解析</a:t>
            </a:r>
            <a:r>
              <a:rPr lang="en-US" altLang="zh-CN" dirty="0"/>
              <a:t>R1</a:t>
            </a:r>
            <a:r>
              <a:rPr lang="zh-CN" altLang="en-US" dirty="0"/>
              <a:t>的</a:t>
            </a:r>
            <a:r>
              <a:rPr lang="en-US" altLang="zh-CN" dirty="0"/>
              <a:t>2001::2</a:t>
            </a:r>
            <a:r>
              <a:rPr lang="zh-CN" altLang="en-US" dirty="0"/>
              <a:t>这个地址对应的</a:t>
            </a:r>
            <a:r>
              <a:rPr lang="en-US" altLang="zh-CN" dirty="0"/>
              <a:t>MAC</a:t>
            </a:r>
            <a:r>
              <a:rPr lang="zh-CN" altLang="en-US" dirty="0"/>
              <a:t>地址，详细过程如下：</a:t>
            </a:r>
            <a:endParaRPr lang="en-US" altLang="zh-CN" dirty="0"/>
          </a:p>
          <a:p>
            <a:pPr marL="588600" lvl="1" indent="-228600">
              <a:buFont typeface="+mj-lt"/>
              <a:buAutoNum type="arabicPeriod"/>
            </a:pPr>
            <a:r>
              <a:rPr lang="en-US" altLang="zh-CN" dirty="0" smtClean="0"/>
              <a:t>PC</a:t>
            </a:r>
            <a:r>
              <a:rPr lang="zh-CN" altLang="en-US" dirty="0"/>
              <a:t>将发送一个</a:t>
            </a:r>
            <a:r>
              <a:rPr lang="en-US" altLang="zh-CN" dirty="0"/>
              <a:t>NS</a:t>
            </a:r>
            <a:r>
              <a:rPr lang="zh-CN" altLang="en-US" dirty="0"/>
              <a:t>报文达到这个目的。这个</a:t>
            </a:r>
            <a:r>
              <a:rPr lang="en-US" altLang="zh-CN" dirty="0"/>
              <a:t>NS</a:t>
            </a:r>
            <a:r>
              <a:rPr lang="zh-CN" altLang="en-US" dirty="0"/>
              <a:t>报文的源地址是</a:t>
            </a:r>
            <a:r>
              <a:rPr lang="en-US" altLang="zh-CN" dirty="0"/>
              <a:t>2001::1</a:t>
            </a:r>
            <a:r>
              <a:rPr lang="zh-CN" altLang="en-US" dirty="0"/>
              <a:t>，目的地址则是</a:t>
            </a:r>
            <a:r>
              <a:rPr lang="en-US" altLang="zh-CN" dirty="0"/>
              <a:t>2001::2</a:t>
            </a:r>
            <a:r>
              <a:rPr lang="zh-CN" altLang="en-US" dirty="0"/>
              <a:t>对应的被请求节点组播地址。 </a:t>
            </a:r>
            <a:endParaRPr lang="en-US" altLang="zh-CN" dirty="0"/>
          </a:p>
          <a:p>
            <a:pPr marL="588600" lvl="1" indent="-228600">
              <a:buFont typeface="+mj-lt"/>
              <a:buAutoNum type="arabicPeriod"/>
            </a:pPr>
            <a:r>
              <a:rPr lang="en-US" altLang="zh-CN" dirty="0" smtClean="0"/>
              <a:t>R1</a:t>
            </a:r>
            <a:r>
              <a:rPr lang="zh-CN" altLang="en-US" dirty="0"/>
              <a:t>接收此</a:t>
            </a:r>
            <a:r>
              <a:rPr lang="en-US" altLang="zh-CN" dirty="0"/>
              <a:t>NS</a:t>
            </a:r>
            <a:r>
              <a:rPr lang="zh-CN" altLang="en-US" dirty="0"/>
              <a:t>报文，根据报文内的源</a:t>
            </a:r>
            <a:r>
              <a:rPr lang="en-US" altLang="zh-CN" dirty="0"/>
              <a:t>IPv6</a:t>
            </a:r>
            <a:r>
              <a:rPr lang="zh-CN" altLang="en-US" dirty="0"/>
              <a:t>地址和源</a:t>
            </a:r>
            <a:r>
              <a:rPr lang="en-US" altLang="zh-CN" dirty="0"/>
              <a:t>MAC</a:t>
            </a:r>
            <a:r>
              <a:rPr lang="zh-CN" altLang="en-US" dirty="0"/>
              <a:t>，记录下</a:t>
            </a:r>
            <a:r>
              <a:rPr lang="en-US" altLang="zh-CN" dirty="0"/>
              <a:t>PC</a:t>
            </a:r>
            <a:r>
              <a:rPr lang="zh-CN" altLang="en-US" dirty="0"/>
              <a:t>这个邻居，同时根据自身的</a:t>
            </a:r>
            <a:r>
              <a:rPr lang="en-US" altLang="zh-CN" dirty="0"/>
              <a:t>IPv6</a:t>
            </a:r>
            <a:r>
              <a:rPr lang="zh-CN" altLang="en-US" dirty="0"/>
              <a:t>和</a:t>
            </a:r>
            <a:r>
              <a:rPr lang="en-US" altLang="zh-CN" dirty="0"/>
              <a:t>MAC</a:t>
            </a:r>
            <a:r>
              <a:rPr lang="zh-CN" altLang="en-US" dirty="0"/>
              <a:t>，回复单播</a:t>
            </a:r>
            <a:r>
              <a:rPr lang="en-US" altLang="zh-CN" dirty="0"/>
              <a:t>NA</a:t>
            </a:r>
            <a:r>
              <a:rPr lang="zh-CN" altLang="en-US" dirty="0"/>
              <a:t>报文。</a:t>
            </a:r>
            <a:endParaRPr lang="en-US" altLang="zh-CN" dirty="0"/>
          </a:p>
          <a:p>
            <a:pPr marL="588600" lvl="1" indent="-228600">
              <a:buFont typeface="+mj-lt"/>
              <a:buAutoNum type="arabicPeriod"/>
            </a:pPr>
            <a:r>
              <a:rPr lang="en-US" altLang="zh-CN" dirty="0" smtClean="0"/>
              <a:t>PC</a:t>
            </a:r>
            <a:r>
              <a:rPr lang="zh-CN" altLang="en-US" dirty="0"/>
              <a:t>收到</a:t>
            </a:r>
            <a:r>
              <a:rPr lang="zh-CN" altLang="en-US"/>
              <a:t>此</a:t>
            </a:r>
            <a:r>
              <a:rPr lang="en-US" altLang="zh-CN" smtClean="0"/>
              <a:t>NA</a:t>
            </a:r>
            <a:r>
              <a:rPr lang="zh-CN" altLang="en-US" smtClean="0"/>
              <a:t>报文</a:t>
            </a:r>
            <a:r>
              <a:rPr lang="zh-CN" altLang="en-US" dirty="0"/>
              <a:t>之后，获取其中的源</a:t>
            </a:r>
            <a:r>
              <a:rPr lang="en-US" altLang="zh-CN" dirty="0"/>
              <a:t>IPv6</a:t>
            </a:r>
            <a:r>
              <a:rPr lang="zh-CN" altLang="en-US" dirty="0"/>
              <a:t>地址和源</a:t>
            </a:r>
            <a:r>
              <a:rPr lang="en-US" altLang="zh-CN" dirty="0"/>
              <a:t>MAC</a:t>
            </a:r>
            <a:r>
              <a:rPr lang="zh-CN" altLang="en-US" dirty="0"/>
              <a:t>。这样双方都可以建立一条关于对方的邻居信息表项。 </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53296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05333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48771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48655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4978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08459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866692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9223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p:txBody>
          <a:bodyPr/>
          <a:lstStyle/>
          <a:p>
            <a:pPr marL="228600" indent="-228600">
              <a:buFont typeface="+mj-lt"/>
              <a:buAutoNum type="arabicPeriod"/>
            </a:pPr>
            <a:r>
              <a:rPr lang="en-US" altLang="zh-CN" smtClean="0"/>
              <a:t>2001:DB8</a:t>
            </a:r>
            <a:r>
              <a:rPr lang="en-US" altLang="zh-CN" dirty="0" smtClean="0"/>
              <a:t>::32A:0:0:2D70</a:t>
            </a:r>
            <a:r>
              <a:rPr lang="zh-CN" altLang="en-US" dirty="0" smtClean="0"/>
              <a:t>或</a:t>
            </a:r>
            <a:r>
              <a:rPr lang="en-US" altLang="zh-CN" dirty="0" smtClean="0"/>
              <a:t>2001:DBB:0:0:32A::2D70</a:t>
            </a:r>
            <a:r>
              <a:rPr lang="zh-CN" altLang="zh-CN" dirty="0" smtClean="0"/>
              <a:t>。</a:t>
            </a:r>
            <a:endParaRPr lang="en-US" altLang="zh-CN" dirty="0" smtClean="0"/>
          </a:p>
          <a:p>
            <a:pPr marL="228600" indent="-228600">
              <a:buFont typeface="+mj-lt"/>
              <a:buAutoNum type="arabicPeriod"/>
            </a:pPr>
            <a:r>
              <a:rPr lang="en-US" altLang="zh-CN" smtClean="0"/>
              <a:t>IPv6</a:t>
            </a:r>
            <a:r>
              <a:rPr lang="zh-CN" altLang="en-US" dirty="0" smtClean="0"/>
              <a:t>主机首先通过路由器接口发送的</a:t>
            </a:r>
            <a:r>
              <a:rPr lang="en-US" altLang="zh-CN" dirty="0" smtClean="0"/>
              <a:t>RA</a:t>
            </a:r>
            <a:r>
              <a:rPr lang="zh-CN" altLang="en-US" dirty="0" smtClean="0"/>
              <a:t>报文来获取地址前缀信息，之后</a:t>
            </a:r>
            <a:r>
              <a:rPr lang="zh-CN" altLang="zh-CN" dirty="0" smtClean="0"/>
              <a:t>通过向接口已有的</a:t>
            </a:r>
            <a:r>
              <a:rPr lang="en-US" altLang="zh-CN" dirty="0" smtClean="0"/>
              <a:t>48 bit MAC</a:t>
            </a:r>
            <a:r>
              <a:rPr lang="zh-CN" altLang="zh-CN" dirty="0" smtClean="0"/>
              <a:t>地址中插入</a:t>
            </a:r>
            <a:r>
              <a:rPr lang="en-US" altLang="zh-CN" dirty="0" smtClean="0"/>
              <a:t>16 bit</a:t>
            </a:r>
            <a:r>
              <a:rPr lang="zh-CN" altLang="zh-CN" dirty="0" smtClean="0"/>
              <a:t>的</a:t>
            </a:r>
            <a:r>
              <a:rPr lang="en-US" altLang="zh-CN" dirty="0" smtClean="0"/>
              <a:t>FFEE</a:t>
            </a:r>
            <a:r>
              <a:rPr lang="zh-CN" altLang="zh-CN" dirty="0" smtClean="0"/>
              <a:t>生成</a:t>
            </a:r>
            <a:r>
              <a:rPr lang="zh-CN" altLang="en-US" dirty="0" smtClean="0"/>
              <a:t>接口标识，在生成了</a:t>
            </a:r>
            <a:r>
              <a:rPr lang="en-US" altLang="zh-CN" dirty="0" smtClean="0"/>
              <a:t>IPv6</a:t>
            </a:r>
            <a:r>
              <a:rPr lang="zh-CN" altLang="en-US" dirty="0" smtClean="0"/>
              <a:t>地址后会通</a:t>
            </a:r>
            <a:r>
              <a:rPr lang="zh-CN" altLang="zh-CN" dirty="0" smtClean="0"/>
              <a:t>过重复地址检测</a:t>
            </a:r>
            <a:r>
              <a:rPr lang="zh-CN" altLang="en-US" dirty="0" smtClean="0"/>
              <a:t>来</a:t>
            </a:r>
            <a:r>
              <a:rPr lang="zh-CN" altLang="zh-CN" dirty="0" smtClean="0"/>
              <a:t>确认地址是否唯一。</a:t>
            </a:r>
            <a:endParaRPr lang="en-US" altLang="zh-CN"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950771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015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43843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65758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5254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pPr>
              <a:lnSpc>
                <a:spcPct val="114000"/>
              </a:lnSpc>
            </a:pPr>
            <a:r>
              <a:rPr lang="en-US" altLang="zh-CN" dirty="0" smtClean="0"/>
              <a:t>IANA</a:t>
            </a:r>
            <a:r>
              <a:rPr lang="zh-CN" altLang="en-US" dirty="0" smtClean="0"/>
              <a:t>，是负责全球互联网</a:t>
            </a:r>
            <a:r>
              <a:rPr lang="en-US" altLang="zh-CN" dirty="0" smtClean="0"/>
              <a:t>IP</a:t>
            </a:r>
            <a:r>
              <a:rPr lang="zh-CN" altLang="en-US" dirty="0" smtClean="0"/>
              <a:t>地址编号分配的机构。</a:t>
            </a:r>
            <a:r>
              <a:rPr lang="en-US" altLang="zh-CN" dirty="0" smtClean="0"/>
              <a:t>IANA</a:t>
            </a:r>
            <a:r>
              <a:rPr lang="zh-CN" altLang="en-US" dirty="0" smtClean="0"/>
              <a:t>将部分</a:t>
            </a:r>
            <a:r>
              <a:rPr lang="en-US" altLang="zh-CN" dirty="0" smtClean="0"/>
              <a:t>IPv4</a:t>
            </a:r>
            <a:r>
              <a:rPr lang="zh-CN" altLang="en-US" dirty="0" smtClean="0"/>
              <a:t>地址分配给大洲级的</a:t>
            </a:r>
            <a:r>
              <a:rPr lang="en-US" altLang="zh-CN" dirty="0" smtClean="0"/>
              <a:t>RIR</a:t>
            </a:r>
            <a:r>
              <a:rPr lang="zh-CN" altLang="en-US" dirty="0" smtClean="0"/>
              <a:t>，再由各</a:t>
            </a:r>
            <a:r>
              <a:rPr lang="en-US" altLang="zh-CN" dirty="0" smtClean="0"/>
              <a:t>RIR</a:t>
            </a:r>
            <a:r>
              <a:rPr lang="zh-CN" altLang="en-US" dirty="0" smtClean="0"/>
              <a:t>进行所辖区域内地址分配，五大</a:t>
            </a:r>
            <a:r>
              <a:rPr lang="en-US" altLang="zh-CN" dirty="0" smtClean="0"/>
              <a:t>RIR</a:t>
            </a:r>
            <a:r>
              <a:rPr lang="zh-CN" altLang="en-US" dirty="0" smtClean="0"/>
              <a:t>包括：</a:t>
            </a:r>
            <a:endParaRPr lang="en-US" altLang="zh-CN" dirty="0" smtClean="0"/>
          </a:p>
          <a:p>
            <a:pPr lvl="1">
              <a:lnSpc>
                <a:spcPct val="114000"/>
              </a:lnSpc>
            </a:pPr>
            <a:r>
              <a:rPr lang="en-US" altLang="zh-CN" dirty="0" smtClean="0"/>
              <a:t>RIPE</a:t>
            </a:r>
            <a:r>
              <a:rPr lang="zh-CN" altLang="en-US" dirty="0" smtClean="0"/>
              <a:t>：</a:t>
            </a:r>
            <a:r>
              <a:rPr lang="en-US" altLang="zh-CN" dirty="0" err="1" smtClean="0"/>
              <a:t>Reseaux</a:t>
            </a:r>
            <a:r>
              <a:rPr lang="en-US" altLang="zh-CN" dirty="0" smtClean="0"/>
              <a:t> IP Europeans</a:t>
            </a:r>
            <a:r>
              <a:rPr lang="zh-CN" altLang="en-US" dirty="0" smtClean="0"/>
              <a:t>，欧洲</a:t>
            </a:r>
            <a:r>
              <a:rPr lang="en-US" altLang="zh-CN" dirty="0" smtClean="0"/>
              <a:t>IP</a:t>
            </a:r>
            <a:r>
              <a:rPr lang="zh-CN" altLang="en-US" dirty="0" smtClean="0"/>
              <a:t>地址注册中心，服务于欧洲、中东地区和中亚地区；</a:t>
            </a:r>
          </a:p>
          <a:p>
            <a:pPr lvl="1">
              <a:lnSpc>
                <a:spcPct val="114000"/>
              </a:lnSpc>
            </a:pPr>
            <a:r>
              <a:rPr lang="en-US" altLang="zh-CN" dirty="0" smtClean="0"/>
              <a:t>LACNIC</a:t>
            </a:r>
            <a:r>
              <a:rPr lang="zh-CN" altLang="en-US" dirty="0" smtClean="0"/>
              <a:t>：</a:t>
            </a:r>
            <a:r>
              <a:rPr lang="en-US" altLang="zh-CN" dirty="0" smtClean="0"/>
              <a:t>Latin American and Caribbean Internet Address Registry</a:t>
            </a:r>
            <a:r>
              <a:rPr lang="zh-CN" altLang="en-US" dirty="0" smtClean="0"/>
              <a:t>，拉丁美洲和加勒比海</a:t>
            </a:r>
            <a:r>
              <a:rPr lang="en-US" altLang="zh-CN" dirty="0" smtClean="0"/>
              <a:t>Internet</a:t>
            </a:r>
            <a:r>
              <a:rPr lang="zh-CN" altLang="en-US" dirty="0" smtClean="0"/>
              <a:t>地址注册中心，服务于中美、南美以及加勒比海地区；</a:t>
            </a:r>
          </a:p>
          <a:p>
            <a:pPr lvl="1">
              <a:lnSpc>
                <a:spcPct val="114000"/>
              </a:lnSpc>
            </a:pPr>
            <a:r>
              <a:rPr lang="en-US" altLang="zh-CN" dirty="0" smtClean="0"/>
              <a:t>ARIN</a:t>
            </a:r>
            <a:r>
              <a:rPr lang="zh-CN" altLang="en-US" dirty="0" smtClean="0"/>
              <a:t>：</a:t>
            </a:r>
            <a:r>
              <a:rPr lang="en-US" altLang="zh-CN" dirty="0" smtClean="0"/>
              <a:t>American Registry for Internet Numbers</a:t>
            </a:r>
            <a:r>
              <a:rPr lang="zh-CN" altLang="en-US" dirty="0" smtClean="0"/>
              <a:t>，美国</a:t>
            </a:r>
            <a:r>
              <a:rPr lang="en-US" altLang="zh-CN" dirty="0" smtClean="0"/>
              <a:t>Internet</a:t>
            </a:r>
            <a:r>
              <a:rPr lang="zh-CN" altLang="en-US" dirty="0" smtClean="0"/>
              <a:t>编号注册中心，服务于北美地区和部分加勒比海地区；</a:t>
            </a:r>
          </a:p>
          <a:p>
            <a:pPr lvl="1">
              <a:lnSpc>
                <a:spcPct val="114000"/>
              </a:lnSpc>
            </a:pPr>
            <a:r>
              <a:rPr lang="en-US" altLang="zh-CN" dirty="0" smtClean="0"/>
              <a:t>AFRINIC</a:t>
            </a:r>
            <a:r>
              <a:rPr lang="zh-CN" altLang="en-US" dirty="0" smtClean="0"/>
              <a:t>：</a:t>
            </a:r>
            <a:r>
              <a:rPr lang="en-US" altLang="zh-CN" dirty="0" smtClean="0"/>
              <a:t>Africa Network Information Centre</a:t>
            </a:r>
            <a:r>
              <a:rPr lang="zh-CN" altLang="en-US" dirty="0" smtClean="0"/>
              <a:t>，非洲网络信息中心，服务于非洲地区；</a:t>
            </a:r>
          </a:p>
          <a:p>
            <a:pPr lvl="1">
              <a:lnSpc>
                <a:spcPct val="114000"/>
              </a:lnSpc>
            </a:pPr>
            <a:r>
              <a:rPr lang="en-US" altLang="zh-CN" dirty="0" smtClean="0"/>
              <a:t>APNIC</a:t>
            </a:r>
            <a:r>
              <a:rPr lang="zh-CN" altLang="en-US" dirty="0" smtClean="0"/>
              <a:t>：</a:t>
            </a:r>
            <a:r>
              <a:rPr lang="en-US" altLang="zh-CN" dirty="0" smtClean="0"/>
              <a:t>Asia Pacific Network Information Centre</a:t>
            </a:r>
            <a:r>
              <a:rPr lang="zh-CN" altLang="en-US" dirty="0" smtClean="0"/>
              <a:t>，亚太互联网络信息中心，服务于亚洲和太平洋地区。</a:t>
            </a:r>
            <a:endParaRPr lang="en-US" altLang="zh-CN" dirty="0" smtClean="0"/>
          </a:p>
          <a:p>
            <a:pPr>
              <a:lnSpc>
                <a:spcPct val="114000"/>
              </a:lnSpc>
            </a:pPr>
            <a:r>
              <a:rPr lang="zh-CN" altLang="en-US" dirty="0" smtClean="0"/>
              <a:t>实践证明</a:t>
            </a:r>
            <a:r>
              <a:rPr lang="en-US" altLang="zh-CN" dirty="0" smtClean="0"/>
              <a:t>IPv4</a:t>
            </a:r>
            <a:r>
              <a:rPr lang="zh-CN" altLang="en-US" dirty="0" smtClean="0"/>
              <a:t>是一个非常成功的协议，它本身也经受住了</a:t>
            </a:r>
            <a:r>
              <a:rPr lang="en-US" altLang="zh-CN" dirty="0" smtClean="0"/>
              <a:t>Internet</a:t>
            </a:r>
            <a:r>
              <a:rPr lang="zh-CN" altLang="en-US" dirty="0" smtClean="0"/>
              <a:t>从少量计算机组网发展到目前上亿台计算机互联的考验。但该协议是几十年前基于当时的网络规模而设计的。在今天看来，</a:t>
            </a:r>
            <a:r>
              <a:rPr lang="en-US" altLang="zh-CN" dirty="0" smtClean="0"/>
              <a:t>IPv4</a:t>
            </a:r>
            <a:r>
              <a:rPr lang="zh-CN" altLang="en-US" dirty="0" smtClean="0"/>
              <a:t>的设计者们对于</a:t>
            </a:r>
            <a:r>
              <a:rPr lang="en-US" altLang="zh-CN" dirty="0" smtClean="0"/>
              <a:t>Internet</a:t>
            </a:r>
            <a:r>
              <a:rPr lang="zh-CN" altLang="en-US" dirty="0" smtClean="0"/>
              <a:t>的估计和预想显得很不充分。随着</a:t>
            </a:r>
            <a:r>
              <a:rPr lang="en-US" altLang="zh-CN" dirty="0" smtClean="0"/>
              <a:t>Internet</a:t>
            </a:r>
            <a:r>
              <a:rPr lang="zh-CN" altLang="en-US" dirty="0" smtClean="0"/>
              <a:t>的扩张和新应用的不断推出，</a:t>
            </a:r>
            <a:r>
              <a:rPr lang="en-US" altLang="zh-CN" dirty="0" smtClean="0"/>
              <a:t>IPv4</a:t>
            </a:r>
            <a:r>
              <a:rPr lang="zh-CN" altLang="en-US" dirty="0" smtClean="0"/>
              <a:t>越来越显示出它的局限性。</a:t>
            </a:r>
            <a:endParaRPr lang="en-US" altLang="zh-CN" dirty="0" smtClean="0"/>
          </a:p>
          <a:p>
            <a:pPr lvl="0">
              <a:lnSpc>
                <a:spcPct val="114000"/>
              </a:lnSpc>
            </a:pPr>
            <a:r>
              <a:rPr lang="en-US" altLang="zh-CN" dirty="0" smtClean="0"/>
              <a:t>Internet</a:t>
            </a:r>
            <a:r>
              <a:rPr lang="zh-CN" altLang="en-US" dirty="0" smtClean="0"/>
              <a:t>规模的快速扩张是当时完全没有预料到的，特别是近十年来，更是爆炸式增长，已经走进了千家万户，人们的日常生活已经离不开它。但正因为发展太快，</a:t>
            </a:r>
            <a:r>
              <a:rPr lang="en-US" altLang="zh-CN" dirty="0" smtClean="0"/>
              <a:t>IP</a:t>
            </a:r>
            <a:r>
              <a:rPr lang="zh-CN" altLang="en-US" dirty="0" smtClean="0"/>
              <a:t>地址空间耗尽的问题迫在眉睫。</a:t>
            </a:r>
            <a:endParaRPr lang="en-US" altLang="zh-CN" dirty="0" smtClean="0"/>
          </a:p>
          <a:p>
            <a:pPr lvl="0">
              <a:lnSpc>
                <a:spcPct val="114000"/>
              </a:lnSpc>
            </a:pPr>
            <a:r>
              <a:rPr lang="en-US" altLang="zh-CN" dirty="0" smtClean="0"/>
              <a:t>20</a:t>
            </a:r>
            <a:r>
              <a:rPr lang="zh-CN" altLang="en-US" dirty="0" smtClean="0"/>
              <a:t>世纪</a:t>
            </a:r>
            <a:r>
              <a:rPr lang="en-US" altLang="zh-CN" dirty="0" smtClean="0"/>
              <a:t>90</a:t>
            </a:r>
            <a:r>
              <a:rPr lang="zh-CN" altLang="en-US" dirty="0" smtClean="0"/>
              <a:t>年代，</a:t>
            </a:r>
            <a:r>
              <a:rPr lang="en-US" altLang="zh-CN" dirty="0" smtClean="0"/>
              <a:t>IETF</a:t>
            </a:r>
            <a:r>
              <a:rPr lang="zh-CN" altLang="en-US" dirty="0" smtClean="0"/>
              <a:t>推出</a:t>
            </a:r>
            <a:r>
              <a:rPr lang="en-US" altLang="zh-CN" dirty="0" smtClean="0"/>
              <a:t>NAT</a:t>
            </a:r>
            <a:r>
              <a:rPr lang="zh-CN" altLang="en-US" dirty="0" smtClean="0"/>
              <a:t>（</a:t>
            </a:r>
            <a:r>
              <a:rPr lang="en-US" altLang="zh-CN" dirty="0" smtClean="0"/>
              <a:t>Network Address Translation</a:t>
            </a:r>
            <a:r>
              <a:rPr lang="zh-CN" altLang="en-US" dirty="0" smtClean="0"/>
              <a:t>，网络地址转换）与</a:t>
            </a:r>
            <a:r>
              <a:rPr lang="en-US" altLang="zh-CN" dirty="0" smtClean="0"/>
              <a:t>CIDR</a:t>
            </a:r>
            <a:r>
              <a:rPr lang="zh-CN" altLang="en-US" dirty="0" smtClean="0"/>
              <a:t>（</a:t>
            </a:r>
            <a:r>
              <a:rPr lang="en-US" altLang="zh-CN" dirty="0" smtClean="0"/>
              <a:t>Classless Inter Domain Routing</a:t>
            </a:r>
            <a:r>
              <a:rPr lang="zh-CN" altLang="en-US" dirty="0" smtClean="0"/>
              <a:t>，无类别域间路由）等技术来推迟</a:t>
            </a:r>
            <a:r>
              <a:rPr lang="en-US" altLang="zh-CN" dirty="0" smtClean="0"/>
              <a:t>IPv4</a:t>
            </a:r>
            <a:r>
              <a:rPr lang="zh-CN" altLang="en-US" dirty="0" smtClean="0"/>
              <a:t>地址耗尽发生的时间点。但是这些过渡方案只能减缓地址枯竭的速度，并不能从根本上解决问题。</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14828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8209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zh-CN" altLang="en-US" dirty="0" smtClean="0"/>
              <a:t>近乎无限的地址空间：与</a:t>
            </a:r>
            <a:r>
              <a:rPr lang="en-US" altLang="zh-CN" dirty="0" smtClean="0"/>
              <a:t>IPv4</a:t>
            </a:r>
            <a:r>
              <a:rPr lang="zh-CN" altLang="en-US" dirty="0" smtClean="0"/>
              <a:t>相比，这是最明显的好处。</a:t>
            </a:r>
            <a:r>
              <a:rPr lang="en-US" altLang="zh-CN" dirty="0" smtClean="0"/>
              <a:t>IPv6</a:t>
            </a:r>
            <a:r>
              <a:rPr lang="zh-CN" altLang="en-US" dirty="0" smtClean="0"/>
              <a:t>地址是由</a:t>
            </a:r>
            <a:r>
              <a:rPr lang="en-US" altLang="zh-CN" dirty="0" smtClean="0"/>
              <a:t>128 bit</a:t>
            </a:r>
            <a:r>
              <a:rPr lang="zh-CN" altLang="en-US" dirty="0" smtClean="0"/>
              <a:t>构成，单从数量级来说，</a:t>
            </a:r>
            <a:r>
              <a:rPr lang="en-US" altLang="zh-CN" dirty="0" smtClean="0"/>
              <a:t>IPv6</a:t>
            </a:r>
            <a:r>
              <a:rPr lang="zh-CN" altLang="en-US" dirty="0" smtClean="0"/>
              <a:t>所拥有的地址容量是</a:t>
            </a:r>
            <a:r>
              <a:rPr lang="en-US" altLang="zh-CN" dirty="0" smtClean="0"/>
              <a:t>IPv4</a:t>
            </a:r>
            <a:r>
              <a:rPr lang="zh-CN" altLang="en-US" dirty="0" smtClean="0"/>
              <a:t>的约</a:t>
            </a:r>
            <a:r>
              <a:rPr lang="en-US" altLang="zh-CN" dirty="0" smtClean="0"/>
              <a:t>8×10</a:t>
            </a:r>
            <a:r>
              <a:rPr lang="en-US" altLang="zh-CN" baseline="30000" dirty="0" smtClean="0"/>
              <a:t>28</a:t>
            </a:r>
            <a:r>
              <a:rPr lang="zh-CN" altLang="en-US" dirty="0" smtClean="0"/>
              <a:t>倍，号称可以为全世界的每一粒沙分配一个网络地址。这使得海量终端同时在线，统一编址管理，变为可能，为万物互连提供了强有力的支撑。</a:t>
            </a:r>
            <a:endParaRPr lang="en-US" altLang="zh-CN" dirty="0" smtClean="0"/>
          </a:p>
          <a:p>
            <a:pPr>
              <a:lnSpc>
                <a:spcPct val="100000"/>
              </a:lnSpc>
            </a:pPr>
            <a:r>
              <a:rPr lang="zh-CN" altLang="en-US" dirty="0" smtClean="0"/>
              <a:t>层次化的地址结构：正因为有了近乎无限的地址空间，</a:t>
            </a:r>
            <a:r>
              <a:rPr lang="en-US" altLang="zh-CN" dirty="0" smtClean="0"/>
              <a:t>IPv6</a:t>
            </a:r>
            <a:r>
              <a:rPr lang="zh-CN" altLang="en-US" dirty="0" smtClean="0"/>
              <a:t>在地址规划时就根据使用场景划分了各种地址段。同时严格要求单播</a:t>
            </a:r>
            <a:r>
              <a:rPr lang="en-US" altLang="zh-CN" dirty="0" smtClean="0"/>
              <a:t>IPv6</a:t>
            </a:r>
            <a:r>
              <a:rPr lang="zh-CN" altLang="en-US" dirty="0" smtClean="0"/>
              <a:t>地址段的连续性，禁止出现</a:t>
            </a:r>
            <a:r>
              <a:rPr lang="en-US" altLang="zh-CN" dirty="0" smtClean="0"/>
              <a:t>IPv4</a:t>
            </a:r>
            <a:r>
              <a:rPr lang="zh-CN" altLang="en-US" dirty="0" smtClean="0"/>
              <a:t>的地址“打洞”现象，便于</a:t>
            </a:r>
            <a:r>
              <a:rPr lang="en-US" altLang="zh-CN" dirty="0" smtClean="0"/>
              <a:t>IPv6</a:t>
            </a:r>
            <a:r>
              <a:rPr lang="zh-CN" altLang="en-US" dirty="0" smtClean="0"/>
              <a:t>路由聚合，缩小</a:t>
            </a:r>
            <a:r>
              <a:rPr lang="en-US" altLang="zh-CN" dirty="0" smtClean="0"/>
              <a:t>IPv6</a:t>
            </a:r>
            <a:r>
              <a:rPr lang="zh-CN" altLang="en-US" dirty="0" smtClean="0"/>
              <a:t>地址表规模。</a:t>
            </a:r>
          </a:p>
          <a:p>
            <a:pPr>
              <a:lnSpc>
                <a:spcPct val="100000"/>
              </a:lnSpc>
            </a:pPr>
            <a:r>
              <a:rPr lang="zh-CN" altLang="en-US" dirty="0" smtClean="0"/>
              <a:t>即插即用：任何主机或者终端要获取网络资源，传输数据，都必须有明确的</a:t>
            </a:r>
            <a:r>
              <a:rPr lang="en-US" altLang="zh-CN" dirty="0" smtClean="0"/>
              <a:t>IP</a:t>
            </a:r>
            <a:r>
              <a:rPr lang="zh-CN" altLang="en-US" dirty="0" smtClean="0"/>
              <a:t>地址。传统的分配</a:t>
            </a:r>
            <a:r>
              <a:rPr lang="en-US" altLang="zh-CN" dirty="0" smtClean="0"/>
              <a:t>IP</a:t>
            </a:r>
            <a:r>
              <a:rPr lang="zh-CN" altLang="en-US" dirty="0" smtClean="0"/>
              <a:t>地址方式是手工或者</a:t>
            </a:r>
            <a:r>
              <a:rPr lang="en-US" altLang="zh-CN" dirty="0" smtClean="0"/>
              <a:t>DHCP</a:t>
            </a:r>
            <a:r>
              <a:rPr lang="zh-CN" altLang="en-US" dirty="0" smtClean="0"/>
              <a:t>自动获取，除了上述两个方式外，</a:t>
            </a:r>
            <a:r>
              <a:rPr lang="en-US" altLang="zh-CN" dirty="0" smtClean="0"/>
              <a:t>IPv6</a:t>
            </a:r>
            <a:r>
              <a:rPr lang="zh-CN" altLang="en-US" dirty="0" smtClean="0"/>
              <a:t>还支持</a:t>
            </a:r>
            <a:r>
              <a:rPr lang="en-US" altLang="zh-CN" dirty="0" smtClean="0"/>
              <a:t>SLAAC</a:t>
            </a:r>
            <a:r>
              <a:rPr lang="zh-CN" altLang="en-US" dirty="0" smtClean="0"/>
              <a:t>（</a:t>
            </a:r>
            <a:r>
              <a:rPr lang="en-US" altLang="zh-CN" dirty="0" smtClean="0"/>
              <a:t>Stateless Address </a:t>
            </a:r>
            <a:r>
              <a:rPr lang="en-US" altLang="zh-CN" dirty="0" err="1" smtClean="0"/>
              <a:t>Autoconfiguration</a:t>
            </a:r>
            <a:r>
              <a:rPr lang="zh-CN" altLang="en-US" dirty="0" smtClean="0"/>
              <a:t>，无状态地址自动配置）。</a:t>
            </a:r>
            <a:endParaRPr lang="en-US" altLang="zh-CN" dirty="0" smtClean="0"/>
          </a:p>
          <a:p>
            <a:pPr>
              <a:lnSpc>
                <a:spcPct val="100000"/>
              </a:lnSpc>
            </a:pPr>
            <a:r>
              <a:rPr lang="zh-CN" altLang="en-US" dirty="0" smtClean="0"/>
              <a:t>端到端网络的完整性：大面积使用</a:t>
            </a:r>
            <a:r>
              <a:rPr lang="en-US" altLang="zh-CN" dirty="0" smtClean="0"/>
              <a:t>NAT</a:t>
            </a:r>
            <a:r>
              <a:rPr lang="zh-CN" altLang="en-US" dirty="0" smtClean="0"/>
              <a:t>技术的</a:t>
            </a:r>
            <a:r>
              <a:rPr lang="en-US" altLang="zh-CN" dirty="0" smtClean="0"/>
              <a:t>IPv4</a:t>
            </a:r>
            <a:r>
              <a:rPr lang="zh-CN" altLang="en-US" dirty="0" smtClean="0"/>
              <a:t>网络，从根本上破坏了端到端连接的完整性。使用</a:t>
            </a:r>
            <a:r>
              <a:rPr lang="en-US" altLang="zh-CN" dirty="0" smtClean="0"/>
              <a:t>IPv6</a:t>
            </a:r>
            <a:r>
              <a:rPr lang="zh-CN" altLang="en-US" dirty="0" smtClean="0"/>
              <a:t>之后，将不再需要</a:t>
            </a:r>
            <a:r>
              <a:rPr lang="en-US" altLang="zh-CN" dirty="0" smtClean="0"/>
              <a:t>NAT</a:t>
            </a:r>
            <a:r>
              <a:rPr lang="zh-CN" altLang="en-US" dirty="0" smtClean="0"/>
              <a:t>网络设备，上网行为管理、网络监管等将变得简单，与此同时，应用程序也不需要开发复杂的</a:t>
            </a:r>
            <a:r>
              <a:rPr lang="en-US" altLang="zh-CN" dirty="0" smtClean="0"/>
              <a:t>NAT</a:t>
            </a:r>
            <a:r>
              <a:rPr lang="zh-CN" altLang="en-US" dirty="0" smtClean="0"/>
              <a:t>适配代码。</a:t>
            </a:r>
          </a:p>
          <a:p>
            <a:pPr>
              <a:lnSpc>
                <a:spcPct val="100000"/>
              </a:lnSpc>
            </a:pPr>
            <a:r>
              <a:rPr lang="zh-CN" altLang="en-US" dirty="0" smtClean="0"/>
              <a:t>安全性得到增强：</a:t>
            </a:r>
            <a:r>
              <a:rPr lang="en-US" altLang="zh-CN" dirty="0" smtClean="0"/>
              <a:t>IPsec</a:t>
            </a:r>
            <a:r>
              <a:rPr lang="zh-CN" altLang="en-US" dirty="0" smtClean="0"/>
              <a:t>（</a:t>
            </a:r>
            <a:r>
              <a:rPr lang="en-US" altLang="zh-CN" dirty="0" smtClean="0"/>
              <a:t> Internet Protocol Security</a:t>
            </a:r>
            <a:r>
              <a:rPr lang="zh-CN" altLang="en-US" dirty="0" smtClean="0"/>
              <a:t>，因特网协议安全协议）最初是为</a:t>
            </a:r>
            <a:r>
              <a:rPr lang="en-US" altLang="zh-CN" dirty="0" smtClean="0"/>
              <a:t>IPv6</a:t>
            </a:r>
            <a:r>
              <a:rPr lang="zh-CN" altLang="en-US" dirty="0" smtClean="0"/>
              <a:t>设计的，所以基于</a:t>
            </a:r>
            <a:r>
              <a:rPr lang="en-US" altLang="zh-CN" dirty="0" smtClean="0"/>
              <a:t>IPv6</a:t>
            </a:r>
            <a:r>
              <a:rPr lang="zh-CN" altLang="en-US" dirty="0" smtClean="0"/>
              <a:t>的各种协议报文（路由协议、邻居发现等），都可以端到端地加密，当然该功能目前应用并不多。而</a:t>
            </a:r>
            <a:r>
              <a:rPr lang="en-US" altLang="zh-CN" dirty="0" smtClean="0"/>
              <a:t>IPv6</a:t>
            </a:r>
            <a:r>
              <a:rPr lang="zh-CN" altLang="en-US" dirty="0" smtClean="0"/>
              <a:t>的数据面报文安全性，跟</a:t>
            </a:r>
            <a:r>
              <a:rPr lang="en-US" altLang="zh-CN" dirty="0" smtClean="0"/>
              <a:t>IPv4+IPsec</a:t>
            </a:r>
            <a:r>
              <a:rPr lang="zh-CN" altLang="en-US" dirty="0" smtClean="0"/>
              <a:t>的能力，基本相同。</a:t>
            </a:r>
          </a:p>
          <a:p>
            <a:pPr>
              <a:lnSpc>
                <a:spcPct val="100000"/>
              </a:lnSpc>
            </a:pPr>
            <a:r>
              <a:rPr lang="zh-CN" altLang="en-US" dirty="0" smtClean="0"/>
              <a:t>可扩展性强：</a:t>
            </a:r>
            <a:r>
              <a:rPr lang="en-US" altLang="zh-CN" dirty="0" smtClean="0"/>
              <a:t>IPv6</a:t>
            </a:r>
            <a:r>
              <a:rPr lang="zh-CN" altLang="en-US" dirty="0" smtClean="0"/>
              <a:t>的扩展属性报文头部，并不是主数据包的一部分，但是在必要的时候，这些扩展头部会插在</a:t>
            </a:r>
            <a:r>
              <a:rPr lang="en-US" altLang="zh-CN" dirty="0" smtClean="0"/>
              <a:t>IPv6</a:t>
            </a:r>
            <a:r>
              <a:rPr lang="zh-CN" altLang="en-US" dirty="0" smtClean="0"/>
              <a:t>基本头部和有效载荷之间，能够协助</a:t>
            </a:r>
            <a:r>
              <a:rPr lang="en-US" altLang="zh-CN" dirty="0" smtClean="0"/>
              <a:t>IPv6</a:t>
            </a:r>
            <a:r>
              <a:rPr lang="zh-CN" altLang="en-US" dirty="0" smtClean="0"/>
              <a:t>完成加密功能、移动功能、最优路径选路、</a:t>
            </a:r>
            <a:r>
              <a:rPr lang="en-US" altLang="zh-CN" dirty="0" err="1" smtClean="0"/>
              <a:t>QoS</a:t>
            </a:r>
            <a:r>
              <a:rPr lang="zh-CN" altLang="en-US" dirty="0" smtClean="0"/>
              <a:t>等，并可提高报文转发效率。</a:t>
            </a:r>
          </a:p>
          <a:p>
            <a:pPr>
              <a:lnSpc>
                <a:spcPct val="100000"/>
              </a:lnSpc>
            </a:pPr>
            <a:r>
              <a:rPr lang="zh-CN" altLang="en-US" dirty="0" smtClean="0"/>
              <a:t>移动性改善：当一个用户从一个网段移动到另外一个网段，传统的网络会产生经典式“三角式路由”，</a:t>
            </a:r>
            <a:r>
              <a:rPr lang="en-US" altLang="zh-CN" dirty="0" smtClean="0"/>
              <a:t>IPv6</a:t>
            </a:r>
            <a:r>
              <a:rPr lang="zh-CN" altLang="en-US" dirty="0" smtClean="0"/>
              <a:t>网络中，这种移动设备的通信，可不再经过原“三角式路由”，而做直接路由转发，降低了流量转发的成本，提升了网络性能和可靠性。</a:t>
            </a:r>
          </a:p>
          <a:p>
            <a:pPr>
              <a:lnSpc>
                <a:spcPct val="100000"/>
              </a:lnSpc>
            </a:pPr>
            <a:r>
              <a:rPr lang="en-US" altLang="zh-CN" dirty="0" err="1" smtClean="0"/>
              <a:t>QoS</a:t>
            </a:r>
            <a:r>
              <a:rPr lang="zh-CN" altLang="en-US" dirty="0" smtClean="0"/>
              <a:t>可得到进一步增强：</a:t>
            </a:r>
            <a:r>
              <a:rPr lang="en-US" altLang="zh-CN" dirty="0" smtClean="0"/>
              <a:t>IPv6</a:t>
            </a:r>
            <a:r>
              <a:rPr lang="zh-CN" altLang="en-US" dirty="0" smtClean="0"/>
              <a:t>保留了</a:t>
            </a:r>
            <a:r>
              <a:rPr lang="en-US" altLang="zh-CN" dirty="0" smtClean="0"/>
              <a:t>IPv4</a:t>
            </a:r>
            <a:r>
              <a:rPr lang="zh-CN" altLang="en-US" dirty="0" smtClean="0"/>
              <a:t>所有的</a:t>
            </a:r>
            <a:r>
              <a:rPr lang="en-US" altLang="zh-CN" dirty="0" err="1" smtClean="0"/>
              <a:t>QoS</a:t>
            </a:r>
            <a:r>
              <a:rPr lang="zh-CN" altLang="en-US" dirty="0" smtClean="0"/>
              <a:t>属性，额外定义了</a:t>
            </a:r>
            <a:r>
              <a:rPr lang="en-US" altLang="zh-CN" dirty="0" smtClean="0"/>
              <a:t>20</a:t>
            </a:r>
            <a:r>
              <a:rPr lang="zh-CN" altLang="en-US" dirty="0" smtClean="0"/>
              <a:t> </a:t>
            </a:r>
            <a:r>
              <a:rPr lang="en-US" altLang="zh-CN" dirty="0" smtClean="0"/>
              <a:t>Byte</a:t>
            </a:r>
            <a:r>
              <a:rPr lang="zh-CN" altLang="en-US" dirty="0" smtClean="0"/>
              <a:t>的流标签字段，可为应用程序或者终端所用，针对特殊的服务和数据流，分配特定的资源，目前该机制并没有得到充分的开发和应用。</a:t>
            </a:r>
          </a:p>
          <a:p>
            <a:pPr>
              <a:lnSpc>
                <a:spcPct val="100000"/>
              </a:lnSpc>
            </a:pP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66961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IPv6</a:t>
            </a:r>
            <a:r>
              <a:rPr lang="zh-CN" altLang="en-US" smtClean="0"/>
              <a:t>基本包头字段解释如下：</a:t>
            </a:r>
          </a:p>
          <a:p>
            <a:pPr lvl="1"/>
            <a:r>
              <a:rPr lang="en-US" altLang="zh-CN" smtClean="0"/>
              <a:t>Version</a:t>
            </a:r>
            <a:r>
              <a:rPr lang="zh-CN" altLang="en-US" smtClean="0"/>
              <a:t>：版本号，长度为</a:t>
            </a:r>
            <a:r>
              <a:rPr lang="en-US" altLang="zh-CN" smtClean="0"/>
              <a:t>4 bit</a:t>
            </a:r>
            <a:r>
              <a:rPr lang="zh-CN" altLang="en-US" smtClean="0"/>
              <a:t>。对于</a:t>
            </a:r>
            <a:r>
              <a:rPr lang="en-US" altLang="zh-CN" smtClean="0"/>
              <a:t>IPv6</a:t>
            </a:r>
            <a:r>
              <a:rPr lang="zh-CN" altLang="en-US" smtClean="0"/>
              <a:t>，该值为</a:t>
            </a:r>
            <a:r>
              <a:rPr lang="en-US" altLang="zh-CN" smtClean="0"/>
              <a:t>6</a:t>
            </a:r>
            <a:r>
              <a:rPr lang="zh-CN" altLang="en-US" smtClean="0"/>
              <a:t>。</a:t>
            </a:r>
          </a:p>
          <a:p>
            <a:pPr lvl="1"/>
            <a:r>
              <a:rPr lang="en-US" altLang="zh-CN" smtClean="0"/>
              <a:t>Traffic Class</a:t>
            </a:r>
            <a:r>
              <a:rPr lang="zh-CN" altLang="en-US" smtClean="0"/>
              <a:t>：流类别，长度为</a:t>
            </a:r>
            <a:r>
              <a:rPr lang="en-US" altLang="zh-CN" smtClean="0"/>
              <a:t>8 bit</a:t>
            </a:r>
            <a:r>
              <a:rPr lang="zh-CN" altLang="en-US" smtClean="0"/>
              <a:t>。等同于</a:t>
            </a:r>
            <a:r>
              <a:rPr lang="en-US" altLang="zh-CN" smtClean="0"/>
              <a:t>IPv4</a:t>
            </a:r>
            <a:r>
              <a:rPr lang="zh-CN" altLang="en-US" smtClean="0"/>
              <a:t>中的</a:t>
            </a:r>
            <a:r>
              <a:rPr lang="en-US" altLang="zh-CN" smtClean="0"/>
              <a:t>ToS</a:t>
            </a:r>
            <a:r>
              <a:rPr lang="zh-CN" altLang="en-US" smtClean="0"/>
              <a:t>字段，表示</a:t>
            </a:r>
            <a:r>
              <a:rPr lang="en-US" altLang="zh-CN" smtClean="0"/>
              <a:t>IPv6</a:t>
            </a:r>
            <a:r>
              <a:rPr lang="zh-CN" altLang="en-US" smtClean="0"/>
              <a:t>数据包的类或优先级，主要应用于</a:t>
            </a:r>
            <a:r>
              <a:rPr lang="en-US" altLang="zh-CN" smtClean="0"/>
              <a:t>QoS</a:t>
            </a:r>
            <a:r>
              <a:rPr lang="zh-CN" altLang="en-US" smtClean="0"/>
              <a:t>。</a:t>
            </a:r>
          </a:p>
          <a:p>
            <a:pPr lvl="1"/>
            <a:r>
              <a:rPr lang="en-US" altLang="zh-CN" smtClean="0"/>
              <a:t>Flow Label</a:t>
            </a:r>
            <a:r>
              <a:rPr lang="zh-CN" altLang="en-US" smtClean="0"/>
              <a:t>：流标签，长度为</a:t>
            </a:r>
            <a:r>
              <a:rPr lang="en-US" altLang="zh-CN" smtClean="0"/>
              <a:t>20 bit</a:t>
            </a:r>
            <a:r>
              <a:rPr lang="zh-CN" altLang="en-US" smtClean="0"/>
              <a:t>。</a:t>
            </a:r>
            <a:r>
              <a:rPr lang="en-US" altLang="zh-CN" smtClean="0"/>
              <a:t>IPv6</a:t>
            </a:r>
            <a:r>
              <a:rPr lang="zh-CN" altLang="en-US" smtClean="0"/>
              <a:t>中的新增字段，用于区分实时流量，不同的流标签</a:t>
            </a:r>
            <a:r>
              <a:rPr lang="en-US" altLang="zh-CN" smtClean="0"/>
              <a:t>+</a:t>
            </a:r>
            <a:r>
              <a:rPr lang="zh-CN" altLang="en-US" smtClean="0"/>
              <a:t>源地址可以唯一确定一条数据流，中间网络设备可以根据这些信息更加高效率的区分数据流。</a:t>
            </a:r>
          </a:p>
          <a:p>
            <a:pPr lvl="1"/>
            <a:r>
              <a:rPr lang="en-US" altLang="zh-CN" smtClean="0"/>
              <a:t>Payload Length</a:t>
            </a:r>
            <a:r>
              <a:rPr lang="zh-CN" altLang="en-US" smtClean="0"/>
              <a:t>：有效载荷长度，长度为</a:t>
            </a:r>
            <a:r>
              <a:rPr lang="en-US" altLang="zh-CN" smtClean="0"/>
              <a:t>16 bit</a:t>
            </a:r>
            <a:r>
              <a:rPr lang="zh-CN" altLang="en-US" smtClean="0"/>
              <a:t>。有效载荷是指紧跟</a:t>
            </a:r>
            <a:r>
              <a:rPr lang="en-US" altLang="zh-CN" smtClean="0"/>
              <a:t>IPv6</a:t>
            </a:r>
            <a:r>
              <a:rPr lang="zh-CN" altLang="en-US" smtClean="0"/>
              <a:t>包头的数据包的其他部分（即扩展包头和上层协议数据单元）。</a:t>
            </a:r>
          </a:p>
          <a:p>
            <a:pPr lvl="1"/>
            <a:r>
              <a:rPr lang="en-US" altLang="zh-CN" smtClean="0"/>
              <a:t>Next Header</a:t>
            </a:r>
            <a:r>
              <a:rPr lang="zh-CN" altLang="en-US" smtClean="0"/>
              <a:t>：下一个包头，长度为</a:t>
            </a:r>
            <a:r>
              <a:rPr lang="en-US" altLang="zh-CN" smtClean="0"/>
              <a:t>8 bit</a:t>
            </a:r>
            <a:r>
              <a:rPr lang="zh-CN" altLang="en-US" smtClean="0"/>
              <a:t>。该字段定义紧跟在</a:t>
            </a:r>
            <a:r>
              <a:rPr lang="en-US" altLang="zh-CN" smtClean="0"/>
              <a:t>IPv6</a:t>
            </a:r>
            <a:r>
              <a:rPr lang="zh-CN" altLang="en-US" smtClean="0"/>
              <a:t>包头后面的第一个扩展包头（如果存在）的类型，或者上层协议数据单元中的协议类型（类似于</a:t>
            </a:r>
            <a:r>
              <a:rPr lang="en-US" altLang="zh-CN" smtClean="0"/>
              <a:t>IPv4</a:t>
            </a:r>
            <a:r>
              <a:rPr lang="zh-CN" altLang="en-US" smtClean="0"/>
              <a:t>的</a:t>
            </a:r>
            <a:r>
              <a:rPr lang="en-US" altLang="zh-CN" smtClean="0"/>
              <a:t>Protocol</a:t>
            </a:r>
            <a:r>
              <a:rPr lang="zh-CN" altLang="en-US" smtClean="0"/>
              <a:t>字段）。</a:t>
            </a:r>
          </a:p>
          <a:p>
            <a:pPr lvl="1"/>
            <a:r>
              <a:rPr lang="en-US" altLang="zh-CN" smtClean="0"/>
              <a:t>Hop Limit</a:t>
            </a:r>
            <a:r>
              <a:rPr lang="zh-CN" altLang="en-US" smtClean="0"/>
              <a:t>：跳数限制，长度为</a:t>
            </a:r>
            <a:r>
              <a:rPr lang="en-US" altLang="zh-CN" smtClean="0"/>
              <a:t>8 bit</a:t>
            </a:r>
            <a:r>
              <a:rPr lang="zh-CN" altLang="en-US" smtClean="0"/>
              <a:t>。该字段类似于</a:t>
            </a:r>
            <a:r>
              <a:rPr lang="en-US" altLang="zh-CN" smtClean="0"/>
              <a:t>IPv4</a:t>
            </a:r>
            <a:r>
              <a:rPr lang="zh-CN" altLang="en-US" smtClean="0"/>
              <a:t>中的</a:t>
            </a:r>
            <a:r>
              <a:rPr lang="en-US" altLang="zh-CN" smtClean="0"/>
              <a:t>Time to Live</a:t>
            </a:r>
            <a:r>
              <a:rPr lang="zh-CN" altLang="en-US" smtClean="0"/>
              <a:t>字段，它定义了</a:t>
            </a:r>
            <a:r>
              <a:rPr lang="en-US" altLang="zh-CN" smtClean="0"/>
              <a:t>IP</a:t>
            </a:r>
            <a:r>
              <a:rPr lang="zh-CN" altLang="en-US" smtClean="0"/>
              <a:t>数据包所能经过的最大跳数。每经过一个路由器，该数值减去</a:t>
            </a:r>
            <a:r>
              <a:rPr lang="en-US" altLang="zh-CN" smtClean="0"/>
              <a:t>1</a:t>
            </a:r>
            <a:r>
              <a:rPr lang="zh-CN" altLang="en-US" smtClean="0"/>
              <a:t>，当该字段的值为</a:t>
            </a:r>
            <a:r>
              <a:rPr lang="en-US" altLang="zh-CN" smtClean="0"/>
              <a:t>0</a:t>
            </a:r>
            <a:r>
              <a:rPr lang="zh-CN" altLang="en-US" smtClean="0"/>
              <a:t>时，数据包将被丢弃。</a:t>
            </a:r>
          </a:p>
          <a:p>
            <a:pPr lvl="1"/>
            <a:r>
              <a:rPr lang="en-US" altLang="zh-CN" smtClean="0"/>
              <a:t>Source Address</a:t>
            </a:r>
            <a:r>
              <a:rPr lang="zh-CN" altLang="en-US" smtClean="0"/>
              <a:t>：源地址，长度为</a:t>
            </a:r>
            <a:r>
              <a:rPr lang="en-US" altLang="zh-CN" smtClean="0"/>
              <a:t>128 bit</a:t>
            </a:r>
            <a:r>
              <a:rPr lang="zh-CN" altLang="en-US" smtClean="0"/>
              <a:t>。表示发送方的地址。</a:t>
            </a:r>
          </a:p>
          <a:p>
            <a:pPr lvl="1"/>
            <a:r>
              <a:rPr lang="en-US" altLang="zh-CN" smtClean="0"/>
              <a:t>Destination Address</a:t>
            </a:r>
            <a:r>
              <a:rPr lang="zh-CN" altLang="en-US" smtClean="0"/>
              <a:t>：目的地址，长度为</a:t>
            </a:r>
            <a:r>
              <a:rPr lang="en-US" altLang="zh-CN" smtClean="0"/>
              <a:t>128 bit</a:t>
            </a:r>
            <a:r>
              <a:rPr lang="zh-CN" altLang="en-US" smtClean="0"/>
              <a:t>。表示接收方的地址。</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5849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8.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文本占位符 33"/>
          <p:cNvSpPr>
            <a:spLocks noGrp="1"/>
          </p:cNvSpPr>
          <p:nvPr>
            <p:ph type="body" sz="quarter" idx="17"/>
          </p:nvPr>
        </p:nvSpPr>
        <p:spPr/>
        <p:txBody>
          <a:bodyPr/>
          <a:lstStyle/>
          <a:p>
            <a:endParaRPr lang="zh-CN" altLang="en-US"/>
          </a:p>
        </p:txBody>
      </p:sp>
      <p:sp>
        <p:nvSpPr>
          <p:cNvPr id="35" name="文本占位符 34"/>
          <p:cNvSpPr>
            <a:spLocks noGrp="1"/>
          </p:cNvSpPr>
          <p:nvPr>
            <p:ph type="body" sz="quarter" idx="18"/>
          </p:nvPr>
        </p:nvSpPr>
        <p:spPr/>
        <p:txBody>
          <a:bodyPr/>
          <a:lstStyle/>
          <a:p>
            <a:endParaRPr lang="zh-CN" altLang="en-US"/>
          </a:p>
        </p:txBody>
      </p:sp>
      <p:sp>
        <p:nvSpPr>
          <p:cNvPr id="36" name="文本占位符 35"/>
          <p:cNvSpPr>
            <a:spLocks noGrp="1"/>
          </p:cNvSpPr>
          <p:nvPr>
            <p:ph type="body" sz="quarter" idx="19"/>
          </p:nvPr>
        </p:nvSpPr>
        <p:spPr/>
        <p:txBody>
          <a:bodyPr/>
          <a:lstStyle/>
          <a:p>
            <a:endParaRPr lang="zh-CN" altLang="en-US"/>
          </a:p>
        </p:txBody>
      </p:sp>
      <p:sp>
        <p:nvSpPr>
          <p:cNvPr id="37" name="文本占位符 36"/>
          <p:cNvSpPr>
            <a:spLocks noGrp="1"/>
          </p:cNvSpPr>
          <p:nvPr>
            <p:ph type="body" sz="quarter" idx="20"/>
          </p:nvPr>
        </p:nvSpPr>
        <p:spPr/>
        <p:txBody>
          <a:bodyPr/>
          <a:lstStyle/>
          <a:p>
            <a:endParaRPr lang="zh-CN" altLang="en-US"/>
          </a:p>
        </p:txBody>
      </p:sp>
      <p:sp>
        <p:nvSpPr>
          <p:cNvPr id="4" name="文本占位符 3"/>
          <p:cNvSpPr>
            <a:spLocks noGrp="1"/>
          </p:cNvSpPr>
          <p:nvPr>
            <p:ph type="body" sz="quarter" idx="13"/>
          </p:nvPr>
        </p:nvSpPr>
        <p:spPr/>
        <p:txBody>
          <a:bodyPr/>
          <a:lstStyle/>
          <a:p>
            <a:r>
              <a:rPr lang="en-US" altLang="zh-CN" smtClean="0"/>
              <a:t>Zhang Linrui/zwx570554</a:t>
            </a:r>
            <a:endParaRPr lang="zh-CN" altLang="en-US" dirty="0"/>
          </a:p>
        </p:txBody>
      </p:sp>
      <p:sp>
        <p:nvSpPr>
          <p:cNvPr id="5" name="文本占位符 4"/>
          <p:cNvSpPr>
            <a:spLocks noGrp="1"/>
          </p:cNvSpPr>
          <p:nvPr>
            <p:ph type="body" sz="quarter" idx="14"/>
          </p:nvPr>
        </p:nvSpPr>
        <p:spPr/>
        <p:txBody>
          <a:bodyPr/>
          <a:lstStyle/>
          <a:p>
            <a:r>
              <a:rPr lang="en-US" altLang="zh-CN" smtClean="0"/>
              <a:t>2019.12.8</a:t>
            </a:r>
            <a:endParaRPr lang="zh-CN" altLang="en-US" dirty="0"/>
          </a:p>
        </p:txBody>
      </p:sp>
      <p:sp>
        <p:nvSpPr>
          <p:cNvPr id="33" name="文本占位符 32"/>
          <p:cNvSpPr>
            <a:spLocks noGrp="1"/>
          </p:cNvSpPr>
          <p:nvPr>
            <p:ph type="body" sz="quarter" idx="15"/>
          </p:nvPr>
        </p:nvSpPr>
        <p:spPr/>
        <p:txBody>
          <a:bodyPr/>
          <a:lstStyle/>
          <a:p>
            <a:endParaRPr lang="zh-CN" altLang="en-US"/>
          </a:p>
        </p:txBody>
      </p:sp>
      <p:sp>
        <p:nvSpPr>
          <p:cNvPr id="7" name="文本占位符 6"/>
          <p:cNvSpPr>
            <a:spLocks noGrp="1"/>
          </p:cNvSpPr>
          <p:nvPr>
            <p:ph type="body" sz="quarter" idx="16"/>
          </p:nvPr>
        </p:nvSpPr>
        <p:spPr/>
        <p:txBody>
          <a:bodyPr/>
          <a:lstStyle/>
          <a:p>
            <a:r>
              <a:rPr lang="en-US" altLang="zh-CN" smtClean="0"/>
              <a:t>New</a:t>
            </a:r>
            <a:endParaRPr lang="zh-CN" altLang="en-US" dirty="0"/>
          </a:p>
        </p:txBody>
      </p:sp>
      <p:sp>
        <p:nvSpPr>
          <p:cNvPr id="38" name="文本占位符 37"/>
          <p:cNvSpPr>
            <a:spLocks noGrp="1"/>
          </p:cNvSpPr>
          <p:nvPr>
            <p:ph type="body" sz="quarter" idx="21"/>
          </p:nvPr>
        </p:nvSpPr>
        <p:spPr/>
        <p:txBody>
          <a:bodyPr/>
          <a:lstStyle/>
          <a:p>
            <a:endParaRPr lang="zh-CN" altLang="en-US"/>
          </a:p>
        </p:txBody>
      </p:sp>
      <p:sp>
        <p:nvSpPr>
          <p:cNvPr id="39" name="文本占位符 38"/>
          <p:cNvSpPr>
            <a:spLocks noGrp="1"/>
          </p:cNvSpPr>
          <p:nvPr>
            <p:ph type="body" sz="quarter" idx="22"/>
          </p:nvPr>
        </p:nvSpPr>
        <p:spPr/>
        <p:txBody>
          <a:bodyPr/>
          <a:lstStyle/>
          <a:p>
            <a:endParaRPr lang="zh-CN" altLang="en-US"/>
          </a:p>
        </p:txBody>
      </p:sp>
      <p:sp>
        <p:nvSpPr>
          <p:cNvPr id="40" name="文本占位符 39"/>
          <p:cNvSpPr>
            <a:spLocks noGrp="1"/>
          </p:cNvSpPr>
          <p:nvPr>
            <p:ph type="body" sz="quarter" idx="23"/>
          </p:nvPr>
        </p:nvSpPr>
        <p:spPr/>
        <p:txBody>
          <a:bodyPr/>
          <a:lstStyle/>
          <a:p>
            <a:endParaRPr lang="zh-CN" altLang="en-US"/>
          </a:p>
        </p:txBody>
      </p:sp>
      <p:sp>
        <p:nvSpPr>
          <p:cNvPr id="15" name="文本占位符 14"/>
          <p:cNvSpPr>
            <a:spLocks noGrp="1"/>
          </p:cNvSpPr>
          <p:nvPr>
            <p:ph type="body" sz="quarter" idx="24"/>
          </p:nvPr>
        </p:nvSpPr>
        <p:spPr/>
        <p:txBody>
          <a:bodyPr/>
          <a:lstStyle/>
          <a:p>
            <a:r>
              <a:rPr lang="en-US" altLang="zh-CN" smtClean="0"/>
              <a:t>Update</a:t>
            </a:r>
            <a:endParaRPr lang="zh-CN" altLang="en-US" dirty="0"/>
          </a:p>
        </p:txBody>
      </p:sp>
      <p:sp>
        <p:nvSpPr>
          <p:cNvPr id="41" name="文本占位符 40"/>
          <p:cNvSpPr>
            <a:spLocks noGrp="1"/>
          </p:cNvSpPr>
          <p:nvPr>
            <p:ph type="body" sz="quarter" idx="25"/>
          </p:nvPr>
        </p:nvSpPr>
        <p:spPr/>
        <p:txBody>
          <a:bodyPr/>
          <a:lstStyle/>
          <a:p>
            <a:endParaRPr lang="zh-CN" altLang="en-US"/>
          </a:p>
        </p:txBody>
      </p:sp>
      <p:sp>
        <p:nvSpPr>
          <p:cNvPr id="42" name="文本占位符 41"/>
          <p:cNvSpPr>
            <a:spLocks noGrp="1"/>
          </p:cNvSpPr>
          <p:nvPr>
            <p:ph type="body" sz="quarter" idx="26"/>
          </p:nvPr>
        </p:nvSpPr>
        <p:spPr/>
        <p:txBody>
          <a:bodyPr/>
          <a:lstStyle/>
          <a:p>
            <a:endParaRPr lang="zh-CN" altLang="en-US"/>
          </a:p>
        </p:txBody>
      </p:sp>
      <p:sp>
        <p:nvSpPr>
          <p:cNvPr id="43" name="文本占位符 42"/>
          <p:cNvSpPr>
            <a:spLocks noGrp="1"/>
          </p:cNvSpPr>
          <p:nvPr>
            <p:ph type="body" sz="quarter" idx="27"/>
          </p:nvPr>
        </p:nvSpPr>
        <p:spPr/>
        <p:txBody>
          <a:bodyPr/>
          <a:lstStyle/>
          <a:p>
            <a:endParaRPr lang="zh-CN" altLang="en-US"/>
          </a:p>
        </p:txBody>
      </p:sp>
      <p:sp>
        <p:nvSpPr>
          <p:cNvPr id="19" name="文本占位符 18"/>
          <p:cNvSpPr>
            <a:spLocks noGrp="1"/>
          </p:cNvSpPr>
          <p:nvPr>
            <p:ph type="body" sz="quarter" idx="28"/>
          </p:nvPr>
        </p:nvSpPr>
        <p:spPr/>
        <p:txBody>
          <a:bodyPr/>
          <a:lstStyle/>
          <a:p>
            <a:r>
              <a:rPr lang="en-US" altLang="zh-CN" smtClean="0"/>
              <a:t>Update</a:t>
            </a:r>
            <a:endParaRPr lang="zh-CN" altLang="en-US" dirty="0"/>
          </a:p>
        </p:txBody>
      </p:sp>
      <p:sp>
        <p:nvSpPr>
          <p:cNvPr id="44" name="文本占位符 43"/>
          <p:cNvSpPr>
            <a:spLocks noGrp="1"/>
          </p:cNvSpPr>
          <p:nvPr>
            <p:ph type="body" sz="quarter" idx="29"/>
          </p:nvPr>
        </p:nvSpPr>
        <p:spPr/>
        <p:txBody>
          <a:bodyPr/>
          <a:lstStyle/>
          <a:p>
            <a:endParaRPr lang="zh-CN" altLang="en-US"/>
          </a:p>
        </p:txBody>
      </p:sp>
      <p:sp>
        <p:nvSpPr>
          <p:cNvPr id="45" name="文本占位符 44"/>
          <p:cNvSpPr>
            <a:spLocks noGrp="1"/>
          </p:cNvSpPr>
          <p:nvPr>
            <p:ph type="body" sz="quarter" idx="30"/>
          </p:nvPr>
        </p:nvSpPr>
        <p:spPr/>
        <p:txBody>
          <a:bodyPr/>
          <a:lstStyle/>
          <a:p>
            <a:endParaRPr lang="zh-CN" altLang="en-US"/>
          </a:p>
        </p:txBody>
      </p:sp>
      <p:sp>
        <p:nvSpPr>
          <p:cNvPr id="46" name="文本占位符 45"/>
          <p:cNvSpPr>
            <a:spLocks noGrp="1"/>
          </p:cNvSpPr>
          <p:nvPr>
            <p:ph type="body" sz="quarter" idx="31"/>
          </p:nvPr>
        </p:nvSpPr>
        <p:spPr/>
        <p:txBody>
          <a:bodyPr/>
          <a:lstStyle/>
          <a:p>
            <a:endParaRPr lang="zh-CN" altLang="en-US"/>
          </a:p>
        </p:txBody>
      </p:sp>
      <p:sp>
        <p:nvSpPr>
          <p:cNvPr id="23" name="文本占位符 22"/>
          <p:cNvSpPr>
            <a:spLocks noGrp="1"/>
          </p:cNvSpPr>
          <p:nvPr>
            <p:ph type="body" sz="quarter" idx="32"/>
          </p:nvPr>
        </p:nvSpPr>
        <p:spPr/>
        <p:txBody>
          <a:bodyPr/>
          <a:lstStyle/>
          <a:p>
            <a:r>
              <a:rPr lang="en-US" altLang="zh-CN" smtClean="0"/>
              <a:t>Update</a:t>
            </a:r>
            <a:endParaRPr lang="zh-CN" altLang="en-US" dirty="0"/>
          </a:p>
        </p:txBody>
      </p:sp>
      <p:sp>
        <p:nvSpPr>
          <p:cNvPr id="47" name="文本占位符 46"/>
          <p:cNvSpPr>
            <a:spLocks noGrp="1"/>
          </p:cNvSpPr>
          <p:nvPr>
            <p:ph type="body" sz="quarter" idx="33"/>
          </p:nvPr>
        </p:nvSpPr>
        <p:spPr/>
        <p:txBody>
          <a:bodyPr/>
          <a:lstStyle/>
          <a:p>
            <a:endParaRPr lang="zh-CN" altLang="en-US"/>
          </a:p>
        </p:txBody>
      </p:sp>
      <p:sp>
        <p:nvSpPr>
          <p:cNvPr id="48" name="文本占位符 47"/>
          <p:cNvSpPr>
            <a:spLocks noGrp="1"/>
          </p:cNvSpPr>
          <p:nvPr>
            <p:ph type="body" sz="quarter" idx="34"/>
          </p:nvPr>
        </p:nvSpPr>
        <p:spPr/>
        <p:txBody>
          <a:bodyPr/>
          <a:lstStyle/>
          <a:p>
            <a:endParaRPr lang="zh-CN" altLang="en-US"/>
          </a:p>
        </p:txBody>
      </p:sp>
      <p:sp>
        <p:nvSpPr>
          <p:cNvPr id="49" name="文本占位符 48"/>
          <p:cNvSpPr>
            <a:spLocks noGrp="1"/>
          </p:cNvSpPr>
          <p:nvPr>
            <p:ph type="body" sz="quarter" idx="35"/>
          </p:nvPr>
        </p:nvSpPr>
        <p:spPr/>
        <p:txBody>
          <a:bodyPr/>
          <a:lstStyle/>
          <a:p>
            <a:endParaRPr lang="zh-CN" altLang="en-US"/>
          </a:p>
        </p:txBody>
      </p:sp>
      <p:sp>
        <p:nvSpPr>
          <p:cNvPr id="27" name="文本占位符 26"/>
          <p:cNvSpPr>
            <a:spLocks noGrp="1"/>
          </p:cNvSpPr>
          <p:nvPr>
            <p:ph type="body" sz="quarter" idx="36"/>
          </p:nvPr>
        </p:nvSpPr>
        <p:spPr/>
        <p:txBody>
          <a:bodyPr/>
          <a:lstStyle/>
          <a:p>
            <a:r>
              <a:rPr lang="en-US" altLang="zh-CN" smtClean="0"/>
              <a:t>Update</a:t>
            </a:r>
            <a:endParaRPr lang="zh-CN" altLang="en-US" dirty="0"/>
          </a:p>
        </p:txBody>
      </p:sp>
    </p:spTree>
    <p:extLst>
      <p:ext uri="{BB962C8B-B14F-4D97-AF65-F5344CB8AC3E}">
        <p14:creationId xmlns:p14="http://schemas.microsoft.com/office/powerpoint/2010/main" val="2926666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latin typeface="+mn-lt"/>
              </a:rPr>
              <a:t>IPv6</a:t>
            </a:r>
            <a:r>
              <a:rPr lang="zh-CN" altLang="en-US" smtClean="0"/>
              <a:t>拓展包头</a:t>
            </a:r>
            <a:endParaRPr lang="zh-CN" altLang="en-US">
              <a:latin typeface="+mn-lt"/>
            </a:endParaRPr>
          </a:p>
        </p:txBody>
      </p:sp>
      <p:graphicFrame>
        <p:nvGraphicFramePr>
          <p:cNvPr id="8" name="表格 7"/>
          <p:cNvGraphicFramePr>
            <a:graphicFrameLocks noGrp="1"/>
          </p:cNvGraphicFramePr>
          <p:nvPr>
            <p:extLst/>
          </p:nvPr>
        </p:nvGraphicFramePr>
        <p:xfrm>
          <a:off x="902322" y="1446957"/>
          <a:ext cx="4680000" cy="2160000"/>
        </p:xfrm>
        <a:graphic>
          <a:graphicData uri="http://schemas.openxmlformats.org/drawingml/2006/table">
            <a:tbl>
              <a:tblPr firstRow="1" bandRow="1">
                <a:tableStyleId>{2D5ABB26-0587-4C30-8999-92F81FD0307C}</a:tableStyleId>
              </a:tblPr>
              <a:tblGrid>
                <a:gridCol w="1053117">
                  <a:extLst>
                    <a:ext uri="{9D8B030D-6E8A-4147-A177-3AD203B41FA5}">
                      <a16:colId xmlns="" xmlns:a16="http://schemas.microsoft.com/office/drawing/2014/main" val="20000"/>
                    </a:ext>
                  </a:extLst>
                </a:gridCol>
                <a:gridCol w="936104">
                  <a:extLst>
                    <a:ext uri="{9D8B030D-6E8A-4147-A177-3AD203B41FA5}">
                      <a16:colId xmlns="" xmlns:a16="http://schemas.microsoft.com/office/drawing/2014/main" val="20001"/>
                    </a:ext>
                  </a:extLst>
                </a:gridCol>
                <a:gridCol w="546061">
                  <a:extLst>
                    <a:ext uri="{9D8B030D-6E8A-4147-A177-3AD203B41FA5}">
                      <a16:colId xmlns="" xmlns:a16="http://schemas.microsoft.com/office/drawing/2014/main" val="20002"/>
                    </a:ext>
                  </a:extLst>
                </a:gridCol>
                <a:gridCol w="1014112">
                  <a:extLst>
                    <a:ext uri="{9D8B030D-6E8A-4147-A177-3AD203B41FA5}">
                      <a16:colId xmlns="" xmlns:a16="http://schemas.microsoft.com/office/drawing/2014/main" val="20003"/>
                    </a:ext>
                  </a:extLst>
                </a:gridCol>
                <a:gridCol w="1130606">
                  <a:extLst>
                    <a:ext uri="{9D8B030D-6E8A-4147-A177-3AD203B41FA5}">
                      <a16:colId xmlns="" xmlns:a16="http://schemas.microsoft.com/office/drawing/2014/main" val="20004"/>
                    </a:ext>
                  </a:extLst>
                </a:gridCol>
              </a:tblGrid>
              <a:tr h="720000">
                <a:tc>
                  <a:txBody>
                    <a:bodyPr/>
                    <a:lstStyle/>
                    <a:p>
                      <a:pPr marL="0" algn="ctr" defTabSz="914400" rtl="0" eaLnBrk="1" latinLnBrk="0" hangingPunct="1"/>
                      <a:r>
                        <a:rPr lang="en-US" altLang="zh-CN" sz="1500" kern="1200" dirty="0">
                          <a:latin typeface="+mn-lt"/>
                          <a:ea typeface="+mn-ea"/>
                        </a:rPr>
                        <a:t>Version</a:t>
                      </a:r>
                      <a:endParaRPr lang="zh-CN" altLang="en-US" sz="1500" b="0" kern="1200" dirty="0">
                        <a:solidFill>
                          <a:schemeClr val="tx1"/>
                        </a:solidFill>
                        <a:latin typeface="+mn-lt"/>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500" kern="1200" dirty="0">
                          <a:latin typeface="+mn-lt"/>
                          <a:ea typeface="+mn-ea"/>
                        </a:rPr>
                        <a:t>Traffic class</a:t>
                      </a:r>
                      <a:endParaRPr lang="zh-CN" altLang="en-US" sz="1500" b="0" kern="1200" dirty="0">
                        <a:solidFill>
                          <a:schemeClr val="tx1"/>
                        </a:solidFill>
                        <a:latin typeface="+mn-lt"/>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gridSpan="3">
                  <a:txBody>
                    <a:bodyPr/>
                    <a:lstStyle/>
                    <a:p>
                      <a:pPr marL="0" algn="ctr" defTabSz="914400" rtl="0" eaLnBrk="1" latinLnBrk="0" hangingPunct="1"/>
                      <a:r>
                        <a:rPr lang="en-US" altLang="zh-CN" sz="1500" kern="1200" dirty="0">
                          <a:latin typeface="+mn-lt"/>
                          <a:ea typeface="+mn-ea"/>
                        </a:rPr>
                        <a:t>Flow Label</a:t>
                      </a:r>
                      <a:endParaRPr lang="zh-CN" altLang="en-US" sz="1500" b="0" kern="1200" dirty="0">
                        <a:solidFill>
                          <a:schemeClr val="tx1"/>
                        </a:solidFill>
                        <a:latin typeface="+mn-lt"/>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pPr marL="0" algn="ctr" defTabSz="914400" rtl="0" eaLnBrk="1" latinLnBrk="0" hangingPunct="1"/>
                      <a:endParaRPr lang="zh-CN" altLang="en-US" sz="1700" kern="1200">
                        <a:solidFill>
                          <a:schemeClr val="tx1"/>
                        </a:solidFill>
                        <a:latin typeface="+mn-ea"/>
                        <a:ea typeface="+mn-ea"/>
                        <a:cs typeface="+mn-cs"/>
                      </a:endParaRPr>
                    </a:p>
                  </a:txBody>
                  <a:tcPr anchor="ctr"/>
                </a:tc>
                <a:tc hMerge="1">
                  <a:txBody>
                    <a:bodyPr/>
                    <a:lstStyle/>
                    <a:p>
                      <a:endParaRPr lang="zh-CN" altLang="en-US"/>
                    </a:p>
                  </a:txBody>
                  <a:tcPr/>
                </a:tc>
                <a:extLst>
                  <a:ext uri="{0D108BD9-81ED-4DB2-BD59-A6C34878D82A}">
                    <a16:rowId xmlns="" xmlns:a16="http://schemas.microsoft.com/office/drawing/2014/main" val="10000"/>
                  </a:ext>
                </a:extLst>
              </a:tr>
              <a:tr h="720000">
                <a:tc gridSpan="3">
                  <a:txBody>
                    <a:bodyPr/>
                    <a:lstStyle/>
                    <a:p>
                      <a:pPr marL="0" algn="ctr" defTabSz="914400" rtl="0" eaLnBrk="1" latinLnBrk="0" hangingPunct="1"/>
                      <a:r>
                        <a:rPr lang="en-US" altLang="zh-CN" sz="1500" kern="1200" dirty="0">
                          <a:latin typeface="+mn-lt"/>
                          <a:ea typeface="+mn-ea"/>
                        </a:rPr>
                        <a:t>Payload length</a:t>
                      </a:r>
                      <a:endParaRPr lang="zh-CN" altLang="en-US" sz="1500" kern="1200" dirty="0">
                        <a:solidFill>
                          <a:schemeClr val="tx1"/>
                        </a:solidFill>
                        <a:latin typeface="+mn-lt"/>
                        <a:ea typeface="+mn-ea"/>
                        <a:cs typeface="+mn-cs"/>
                      </a:endParaRPr>
                    </a:p>
                  </a:txBody>
                  <a:tcPr marL="45720" marR="4572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pPr marL="0" algn="ctr" defTabSz="914400" rtl="0" eaLnBrk="1" latinLnBrk="0" hangingPunct="1"/>
                      <a:endParaRPr lang="zh-CN" altLang="en-US" sz="1700" kern="1200">
                        <a:solidFill>
                          <a:schemeClr val="tx1"/>
                        </a:solidFill>
                        <a:latin typeface="+mn-ea"/>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tx1"/>
                          </a:solidFill>
                          <a:latin typeface="+mn-lt"/>
                          <a:ea typeface="+mn-ea"/>
                        </a:rPr>
                        <a:t>Next Header</a:t>
                      </a:r>
                      <a:endParaRPr lang="zh-CN" altLang="en-US" sz="1600" b="1" kern="1200" dirty="0">
                        <a:solidFill>
                          <a:schemeClr val="tx1"/>
                        </a:solidFill>
                        <a:latin typeface="+mn-lt"/>
                        <a:ea typeface="+mn-ea"/>
                      </a:endParaRPr>
                    </a:p>
                  </a:txBody>
                  <a:tcPr marL="45720" marR="4572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400" rtl="0" eaLnBrk="1" latinLnBrk="0" hangingPunct="1"/>
                      <a:r>
                        <a:rPr lang="en-US" altLang="zh-CN" sz="1500" kern="1200" dirty="0">
                          <a:latin typeface="+mn-lt"/>
                          <a:ea typeface="+mn-ea"/>
                        </a:rPr>
                        <a:t>Hop </a:t>
                      </a:r>
                      <a:r>
                        <a:rPr lang="en-US" altLang="zh-CN" sz="1500" kern="1200" dirty="0" smtClean="0">
                          <a:latin typeface="+mn-lt"/>
                          <a:ea typeface="+mn-ea"/>
                        </a:rPr>
                        <a:t>Limit</a:t>
                      </a:r>
                      <a:endParaRPr lang="zh-CN" altLang="en-US" sz="1500" kern="1200" dirty="0">
                        <a:solidFill>
                          <a:schemeClr val="tx1"/>
                        </a:solidFill>
                        <a:latin typeface="+mn-lt"/>
                        <a:ea typeface="+mn-ea"/>
                        <a:cs typeface="+mn-cs"/>
                      </a:endParaRPr>
                    </a:p>
                  </a:txBody>
                  <a:tcPr marL="45720" marR="4572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0000">
                <a:tc gridSpan="5">
                  <a:txBody>
                    <a:bodyPr/>
                    <a:lstStyle/>
                    <a:p>
                      <a:pPr marL="0" algn="ctr" defTabSz="914400" rtl="0" eaLnBrk="1" latinLnBrk="0" hangingPunct="1"/>
                      <a:r>
                        <a:rPr lang="en-US" altLang="zh-CN" sz="1500" kern="1200" dirty="0">
                          <a:latin typeface="+mn-lt"/>
                          <a:ea typeface="+mn-ea"/>
                        </a:rPr>
                        <a:t>Source </a:t>
                      </a:r>
                      <a:r>
                        <a:rPr lang="en-US" altLang="zh-CN" sz="1500" kern="1200" dirty="0" smtClean="0">
                          <a:latin typeface="+mn-lt"/>
                          <a:ea typeface="+mn-ea"/>
                        </a:rPr>
                        <a:t>Address</a:t>
                      </a:r>
                      <a:r>
                        <a:rPr lang="zh-CN" altLang="en-US" sz="1500" kern="1200" dirty="0" smtClean="0">
                          <a:latin typeface="+mn-lt"/>
                          <a:ea typeface="+mn-ea"/>
                        </a:rPr>
                        <a:t>（</a:t>
                      </a:r>
                      <a:r>
                        <a:rPr lang="en-US" altLang="zh-CN" sz="1500" kern="1200" dirty="0" smtClean="0">
                          <a:latin typeface="+mn-lt"/>
                          <a:ea typeface="+mn-ea"/>
                        </a:rPr>
                        <a:t>128 bit</a:t>
                      </a:r>
                      <a:r>
                        <a:rPr lang="zh-CN" altLang="en-US" sz="1500" kern="1200" dirty="0" smtClean="0">
                          <a:latin typeface="+mn-lt"/>
                          <a:ea typeface="+mn-ea"/>
                        </a:rPr>
                        <a:t>）</a:t>
                      </a:r>
                      <a:endParaRPr lang="zh-CN" altLang="en-US" sz="1500" kern="1200" dirty="0">
                        <a:solidFill>
                          <a:schemeClr val="tx1"/>
                        </a:solidFill>
                        <a:latin typeface="+mn-lt"/>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pPr marL="0" algn="ctr" defTabSz="914400" rtl="0" eaLnBrk="1" latinLnBrk="0" hangingPunct="1"/>
                      <a:endParaRPr lang="zh-CN" altLang="en-US" sz="1700" kern="1200">
                        <a:solidFill>
                          <a:schemeClr val="tx1"/>
                        </a:solidFill>
                        <a:latin typeface="+mn-ea"/>
                        <a:ea typeface="+mn-ea"/>
                        <a:cs typeface="+mn-cs"/>
                      </a:endParaRPr>
                    </a:p>
                  </a:txBody>
                  <a:tcPr/>
                </a:tc>
                <a:tc hMerge="1">
                  <a:txBody>
                    <a:bodyPr/>
                    <a:lstStyle/>
                    <a:p>
                      <a:endParaRPr lang="zh-CN" altLang="en-US"/>
                    </a:p>
                  </a:txBody>
                  <a:tcPr/>
                </a:tc>
                <a:tc hMerge="1">
                  <a:txBody>
                    <a:bodyPr/>
                    <a:lstStyle/>
                    <a:p>
                      <a:pPr marL="0" algn="ctr" defTabSz="914400" rtl="0" eaLnBrk="1" latinLnBrk="0" hangingPunct="1"/>
                      <a:endParaRPr lang="zh-CN" altLang="en-US" sz="1700" kern="1200">
                        <a:solidFill>
                          <a:schemeClr val="tx1"/>
                        </a:solidFill>
                        <a:latin typeface="+mn-ea"/>
                        <a:ea typeface="+mn-ea"/>
                        <a:cs typeface="+mn-cs"/>
                      </a:endParaRPr>
                    </a:p>
                  </a:txBody>
                  <a:tcPr/>
                </a:tc>
                <a:tc hMerge="1">
                  <a:txBody>
                    <a:bodyPr/>
                    <a:lstStyle/>
                    <a:p>
                      <a:pPr marL="0" algn="ctr" defTabSz="914400" rtl="0" eaLnBrk="1" latinLnBrk="0" hangingPunct="1"/>
                      <a:endParaRPr lang="zh-CN" altLang="en-US" sz="1700" kern="1200">
                        <a:solidFill>
                          <a:schemeClr val="tx1"/>
                        </a:solidFill>
                        <a:latin typeface="+mn-ea"/>
                        <a:ea typeface="+mn-ea"/>
                        <a:cs typeface="+mn-cs"/>
                      </a:endParaRPr>
                    </a:p>
                  </a:txBody>
                  <a:tcPr/>
                </a:tc>
                <a:extLst>
                  <a:ext uri="{0D108BD9-81ED-4DB2-BD59-A6C34878D82A}">
                    <a16:rowId xmlns="" xmlns:a16="http://schemas.microsoft.com/office/drawing/2014/main" val="10002"/>
                  </a:ext>
                </a:extLst>
              </a:tr>
              <a:tr h="360000">
                <a:tc gridSpan="5">
                  <a:txBody>
                    <a:bodyPr/>
                    <a:lstStyle/>
                    <a:p>
                      <a:pPr marL="0" algn="ctr" defTabSz="914400" rtl="0" eaLnBrk="1" latinLnBrk="0" hangingPunct="1"/>
                      <a:r>
                        <a:rPr lang="en-US" altLang="zh-CN" sz="1500" kern="1200" dirty="0">
                          <a:latin typeface="+mn-lt"/>
                          <a:ea typeface="+mn-ea"/>
                        </a:rPr>
                        <a:t>Destination </a:t>
                      </a:r>
                      <a:r>
                        <a:rPr lang="en-US" altLang="zh-CN" sz="1500" kern="1200" dirty="0" smtClean="0">
                          <a:latin typeface="+mn-lt"/>
                          <a:ea typeface="+mn-ea"/>
                        </a:rPr>
                        <a:t>Address</a:t>
                      </a:r>
                      <a:r>
                        <a:rPr lang="zh-CN" altLang="en-US" sz="1500" kern="1200" dirty="0" smtClean="0">
                          <a:latin typeface="+mn-lt"/>
                          <a:ea typeface="+mn-ea"/>
                        </a:rPr>
                        <a:t>（</a:t>
                      </a:r>
                      <a:r>
                        <a:rPr lang="en-US" altLang="zh-CN" sz="1500" kern="1200" dirty="0" smtClean="0">
                          <a:latin typeface="+mn-lt"/>
                          <a:ea typeface="+mn-ea"/>
                        </a:rPr>
                        <a:t>128 bit</a:t>
                      </a:r>
                      <a:r>
                        <a:rPr lang="zh-CN" altLang="en-US" sz="1500" kern="1200" dirty="0" smtClean="0">
                          <a:latin typeface="+mn-lt"/>
                          <a:ea typeface="+mn-ea"/>
                        </a:rPr>
                        <a:t>）</a:t>
                      </a:r>
                      <a:endParaRPr lang="zh-CN" altLang="en-US" sz="1500" kern="1200" dirty="0">
                        <a:solidFill>
                          <a:schemeClr val="tx1"/>
                        </a:solidFill>
                        <a:latin typeface="+mn-lt"/>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pPr marL="0" algn="ctr" defTabSz="914400" rtl="0" eaLnBrk="1" latinLnBrk="0" hangingPunct="1"/>
                      <a:endParaRPr lang="zh-CN" altLang="en-US" sz="1700" kern="1200">
                        <a:solidFill>
                          <a:schemeClr val="tx1"/>
                        </a:solidFill>
                        <a:latin typeface="+mn-ea"/>
                        <a:ea typeface="+mn-ea"/>
                        <a:cs typeface="+mn-cs"/>
                      </a:endParaRPr>
                    </a:p>
                  </a:txBody>
                  <a:tcPr/>
                </a:tc>
                <a:tc hMerge="1">
                  <a:txBody>
                    <a:bodyPr/>
                    <a:lstStyle/>
                    <a:p>
                      <a:endParaRPr lang="zh-CN" altLang="en-US"/>
                    </a:p>
                  </a:txBody>
                  <a:tcPr/>
                </a:tc>
                <a:tc hMerge="1">
                  <a:txBody>
                    <a:bodyPr/>
                    <a:lstStyle/>
                    <a:p>
                      <a:pPr marL="0" algn="ctr" defTabSz="914400" rtl="0" eaLnBrk="1" latinLnBrk="0" hangingPunct="1"/>
                      <a:endParaRPr lang="zh-CN" altLang="en-US" sz="1700" kern="1200">
                        <a:solidFill>
                          <a:schemeClr val="tx1"/>
                        </a:solidFill>
                        <a:latin typeface="+mn-ea"/>
                        <a:ea typeface="+mn-ea"/>
                        <a:cs typeface="+mn-cs"/>
                      </a:endParaRPr>
                    </a:p>
                  </a:txBody>
                  <a:tcPr/>
                </a:tc>
                <a:tc hMerge="1">
                  <a:txBody>
                    <a:bodyPr/>
                    <a:lstStyle/>
                    <a:p>
                      <a:pPr marL="0" algn="ctr" defTabSz="914400" rtl="0" eaLnBrk="1" latinLnBrk="0" hangingPunct="1"/>
                      <a:endParaRPr lang="zh-CN" altLang="en-US" sz="1700" kern="1200">
                        <a:solidFill>
                          <a:schemeClr val="tx1"/>
                        </a:solidFill>
                        <a:latin typeface="+mn-ea"/>
                        <a:ea typeface="+mn-ea"/>
                        <a:cs typeface="+mn-cs"/>
                      </a:endParaRPr>
                    </a:p>
                  </a:txBody>
                  <a:tcPr/>
                </a:tc>
                <a:extLst>
                  <a:ext uri="{0D108BD9-81ED-4DB2-BD59-A6C34878D82A}">
                    <a16:rowId xmlns="" xmlns:a16="http://schemas.microsoft.com/office/drawing/2014/main" val="10003"/>
                  </a:ext>
                </a:extLst>
              </a:tr>
            </a:tbl>
          </a:graphicData>
        </a:graphic>
      </p:graphicFrame>
      <p:sp>
        <p:nvSpPr>
          <p:cNvPr id="13" name="文本框 12"/>
          <p:cNvSpPr txBox="1"/>
          <p:nvPr/>
        </p:nvSpPr>
        <p:spPr bwMode="auto">
          <a:xfrm>
            <a:off x="5939829" y="2274848"/>
            <a:ext cx="586084" cy="581102"/>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600" dirty="0"/>
              <a:t>40</a:t>
            </a:r>
          </a:p>
          <a:p>
            <a:pPr algn="ctr"/>
            <a:r>
              <a:rPr lang="en-US" altLang="zh-CN" sz="1600" dirty="0" smtClean="0"/>
              <a:t>Byte</a:t>
            </a:r>
            <a:endParaRPr lang="en-US" altLang="zh-CN" sz="1600" dirty="0"/>
          </a:p>
        </p:txBody>
      </p:sp>
      <p:sp>
        <p:nvSpPr>
          <p:cNvPr id="16" name="任意多边形 15"/>
          <p:cNvSpPr/>
          <p:nvPr/>
        </p:nvSpPr>
        <p:spPr bwMode="auto">
          <a:xfrm>
            <a:off x="508102" y="2653091"/>
            <a:ext cx="2791143" cy="1260060"/>
          </a:xfrm>
          <a:custGeom>
            <a:avLst/>
            <a:gdLst>
              <a:gd name="connsiteX0" fmla="*/ 2024683 w 2024683"/>
              <a:gd name="connsiteY0" fmla="*/ 0 h 1380226"/>
              <a:gd name="connsiteX1" fmla="*/ 161377 w 2024683"/>
              <a:gd name="connsiteY1" fmla="*/ 552090 h 1380226"/>
              <a:gd name="connsiteX2" fmla="*/ 126871 w 2024683"/>
              <a:gd name="connsiteY2" fmla="*/ 1380226 h 1380226"/>
              <a:gd name="connsiteX0" fmla="*/ 1973977 w 1973977"/>
              <a:gd name="connsiteY0" fmla="*/ 0 h 1345721"/>
              <a:gd name="connsiteX1" fmla="*/ 110671 w 1973977"/>
              <a:gd name="connsiteY1" fmla="*/ 552090 h 1345721"/>
              <a:gd name="connsiteX2" fmla="*/ 231440 w 1973977"/>
              <a:gd name="connsiteY2" fmla="*/ 1345721 h 1345721"/>
              <a:gd name="connsiteX0" fmla="*/ 2011423 w 2011423"/>
              <a:gd name="connsiteY0" fmla="*/ 0 h 1483743"/>
              <a:gd name="connsiteX1" fmla="*/ 148117 w 2011423"/>
              <a:gd name="connsiteY1" fmla="*/ 552090 h 1483743"/>
              <a:gd name="connsiteX2" fmla="*/ 148116 w 2011423"/>
              <a:gd name="connsiteY2" fmla="*/ 1483743 h 1483743"/>
              <a:gd name="connsiteX0" fmla="*/ 2034777 w 2034777"/>
              <a:gd name="connsiteY0" fmla="*/ 0 h 1485581"/>
              <a:gd name="connsiteX1" fmla="*/ 171471 w 2034777"/>
              <a:gd name="connsiteY1" fmla="*/ 552090 h 1485581"/>
              <a:gd name="connsiteX2" fmla="*/ 171470 w 2034777"/>
              <a:gd name="connsiteY2" fmla="*/ 1483743 h 1485581"/>
              <a:gd name="connsiteX0" fmla="*/ 2160824 w 2160824"/>
              <a:gd name="connsiteY0" fmla="*/ 0 h 1485581"/>
              <a:gd name="connsiteX1" fmla="*/ 297518 w 2160824"/>
              <a:gd name="connsiteY1" fmla="*/ 552090 h 1485581"/>
              <a:gd name="connsiteX2" fmla="*/ 297517 w 2160824"/>
              <a:gd name="connsiteY2" fmla="*/ 1483743 h 1485581"/>
              <a:gd name="connsiteX0" fmla="*/ 2149501 w 2149501"/>
              <a:gd name="connsiteY0" fmla="*/ 0 h 1485763"/>
              <a:gd name="connsiteX1" fmla="*/ 286195 w 2149501"/>
              <a:gd name="connsiteY1" fmla="*/ 552090 h 1485763"/>
              <a:gd name="connsiteX2" fmla="*/ 286194 w 2149501"/>
              <a:gd name="connsiteY2" fmla="*/ 1483743 h 1485763"/>
              <a:gd name="connsiteX0" fmla="*/ 2160824 w 2160824"/>
              <a:gd name="connsiteY0" fmla="*/ 0 h 1433802"/>
              <a:gd name="connsiteX1" fmla="*/ 297518 w 2160824"/>
              <a:gd name="connsiteY1" fmla="*/ 500331 h 1433802"/>
              <a:gd name="connsiteX2" fmla="*/ 297517 w 2160824"/>
              <a:gd name="connsiteY2" fmla="*/ 1431984 h 1433802"/>
              <a:gd name="connsiteX0" fmla="*/ 2160824 w 2160824"/>
              <a:gd name="connsiteY0" fmla="*/ 0 h 1433802"/>
              <a:gd name="connsiteX1" fmla="*/ 297518 w 2160824"/>
              <a:gd name="connsiteY1" fmla="*/ 500331 h 1433802"/>
              <a:gd name="connsiteX2" fmla="*/ 297517 w 2160824"/>
              <a:gd name="connsiteY2" fmla="*/ 1431984 h 1433802"/>
              <a:gd name="connsiteX0" fmla="*/ 2160824 w 2160824"/>
              <a:gd name="connsiteY0" fmla="*/ 0 h 1468241"/>
              <a:gd name="connsiteX1" fmla="*/ 297518 w 2160824"/>
              <a:gd name="connsiteY1" fmla="*/ 500331 h 1468241"/>
              <a:gd name="connsiteX2" fmla="*/ 297517 w 2160824"/>
              <a:gd name="connsiteY2" fmla="*/ 1466489 h 1468241"/>
              <a:gd name="connsiteX0" fmla="*/ 2146805 w 2146805"/>
              <a:gd name="connsiteY0" fmla="*/ 0 h 1466489"/>
              <a:gd name="connsiteX1" fmla="*/ 283499 w 2146805"/>
              <a:gd name="connsiteY1" fmla="*/ 500331 h 1466489"/>
              <a:gd name="connsiteX2" fmla="*/ 283498 w 2146805"/>
              <a:gd name="connsiteY2" fmla="*/ 1466489 h 1466489"/>
              <a:gd name="connsiteX0" fmla="*/ 2132973 w 2132973"/>
              <a:gd name="connsiteY0" fmla="*/ 0 h 1466489"/>
              <a:gd name="connsiteX1" fmla="*/ 269667 w 2132973"/>
              <a:gd name="connsiteY1" fmla="*/ 500331 h 1466489"/>
              <a:gd name="connsiteX2" fmla="*/ 269666 w 2132973"/>
              <a:gd name="connsiteY2" fmla="*/ 1466489 h 1466489"/>
            </a:gdLst>
            <a:ahLst/>
            <a:cxnLst>
              <a:cxn ang="0">
                <a:pos x="connsiteX0" y="connsiteY0"/>
              </a:cxn>
              <a:cxn ang="0">
                <a:pos x="connsiteX1" y="connsiteY1"/>
              </a:cxn>
              <a:cxn ang="0">
                <a:pos x="connsiteX2" y="connsiteY2"/>
              </a:cxn>
            </a:cxnLst>
            <a:rect l="l" t="t" r="r" b="b"/>
            <a:pathLst>
              <a:path w="2132973" h="1466489">
                <a:moveTo>
                  <a:pt x="2132973" y="0"/>
                </a:moveTo>
                <a:cubicBezTo>
                  <a:pt x="1376724" y="40256"/>
                  <a:pt x="580218" y="255916"/>
                  <a:pt x="269667" y="500331"/>
                </a:cubicBezTo>
                <a:cubicBezTo>
                  <a:pt x="-40884" y="744746"/>
                  <a:pt x="-135775" y="1268080"/>
                  <a:pt x="269666" y="1466489"/>
                </a:cubicBezTo>
              </a:path>
            </a:pathLst>
          </a:custGeom>
          <a:noFill/>
          <a:ln w="25400" cap="flat" cmpd="sng" algn="ctr">
            <a:solidFill>
              <a:srgbClr val="00B0F0"/>
            </a:solidFill>
            <a:prstDash val="solid"/>
            <a:round/>
            <a:headEnd type="none" w="med" len="med"/>
            <a:tailEnd type="arrow"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ndParaRPr>
          </a:p>
        </p:txBody>
      </p:sp>
      <p:sp>
        <p:nvSpPr>
          <p:cNvPr id="20" name="弧形 38"/>
          <p:cNvSpPr/>
          <p:nvPr/>
        </p:nvSpPr>
        <p:spPr>
          <a:xfrm>
            <a:off x="508103" y="3984999"/>
            <a:ext cx="756084" cy="828092"/>
          </a:xfrm>
          <a:prstGeom prst="arc">
            <a:avLst>
              <a:gd name="adj1" fmla="val 5401843"/>
              <a:gd name="adj2" fmla="val 16277986"/>
            </a:avLst>
          </a:prstGeom>
          <a:ln w="25400">
            <a:solidFill>
              <a:srgbClr val="00B0F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endParaRPr>
          </a:p>
        </p:txBody>
      </p:sp>
      <p:sp>
        <p:nvSpPr>
          <p:cNvPr id="21" name="文本框 20"/>
          <p:cNvSpPr txBox="1"/>
          <p:nvPr/>
        </p:nvSpPr>
        <p:spPr bwMode="auto">
          <a:xfrm>
            <a:off x="2716725" y="5320985"/>
            <a:ext cx="890075"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a:latin typeface="+mn-ea"/>
              </a:rPr>
              <a:t>……</a:t>
            </a:r>
            <a:endParaRPr lang="zh-CN" altLang="en-US" sz="2400" dirty="0">
              <a:latin typeface="+mn-ea"/>
            </a:endParaRPr>
          </a:p>
        </p:txBody>
      </p:sp>
      <p:graphicFrame>
        <p:nvGraphicFramePr>
          <p:cNvPr id="22" name="表格 21"/>
          <p:cNvGraphicFramePr>
            <a:graphicFrameLocks noGrp="1"/>
          </p:cNvGraphicFramePr>
          <p:nvPr>
            <p:extLst>
              <p:ext uri="{D42A27DB-BD31-4B8C-83A1-F6EECF244321}">
                <p14:modId xmlns:p14="http://schemas.microsoft.com/office/powerpoint/2010/main" val="3469630347"/>
              </p:ext>
            </p:extLst>
          </p:nvPr>
        </p:nvGraphicFramePr>
        <p:xfrm>
          <a:off x="937848" y="5646451"/>
          <a:ext cx="4680000" cy="360000"/>
        </p:xfrm>
        <a:graphic>
          <a:graphicData uri="http://schemas.openxmlformats.org/drawingml/2006/table">
            <a:tbl>
              <a:tblPr firstRow="1" bandRow="1">
                <a:tableStyleId>{2D5ABB26-0587-4C30-8999-92F81FD0307C}</a:tableStyleId>
              </a:tblPr>
              <a:tblGrid>
                <a:gridCol w="4680000">
                  <a:extLst>
                    <a:ext uri="{9D8B030D-6E8A-4147-A177-3AD203B41FA5}">
                      <a16:colId xmlns="" xmlns:a16="http://schemas.microsoft.com/office/drawing/2014/main" val="20000"/>
                    </a:ext>
                  </a:extLst>
                </a:gridCol>
              </a:tblGrid>
              <a:tr h="360000">
                <a:tc>
                  <a:txBody>
                    <a:bodyPr/>
                    <a:lstStyle/>
                    <a:p>
                      <a:pPr marL="0" algn="ctr" defTabSz="914400" rtl="0" eaLnBrk="1" latinLnBrk="0" hangingPunct="1"/>
                      <a:r>
                        <a:rPr lang="en-US" altLang="zh-CN" sz="1700" kern="1200" dirty="0">
                          <a:solidFill>
                            <a:schemeClr val="tx1"/>
                          </a:solidFill>
                          <a:latin typeface="+mn-lt"/>
                          <a:ea typeface="+mn-ea"/>
                          <a:cs typeface="+mn-cs"/>
                        </a:rPr>
                        <a:t>Data</a:t>
                      </a:r>
                      <a:endParaRPr lang="zh-CN" altLang="en-US" sz="1700" kern="1200" dirty="0">
                        <a:solidFill>
                          <a:schemeClr val="tx1"/>
                        </a:solidFill>
                        <a:latin typeface="+mn-lt"/>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24" name="文本框 23"/>
          <p:cNvSpPr txBox="1"/>
          <p:nvPr/>
        </p:nvSpPr>
        <p:spPr bwMode="auto">
          <a:xfrm>
            <a:off x="6041618" y="3820581"/>
            <a:ext cx="382503" cy="581102"/>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600" dirty="0">
                <a:latin typeface="+mn-ea"/>
              </a:rPr>
              <a:t>变</a:t>
            </a:r>
            <a:endParaRPr lang="en-US" altLang="zh-CN" sz="1600" dirty="0">
              <a:latin typeface="+mn-ea"/>
            </a:endParaRPr>
          </a:p>
          <a:p>
            <a:pPr algn="ctr"/>
            <a:r>
              <a:rPr lang="zh-CN" altLang="en-US" sz="1600" dirty="0">
                <a:latin typeface="+mn-ea"/>
              </a:rPr>
              <a:t>长</a:t>
            </a:r>
          </a:p>
        </p:txBody>
      </p:sp>
      <p:sp>
        <p:nvSpPr>
          <p:cNvPr id="28" name="文本框 27"/>
          <p:cNvSpPr txBox="1"/>
          <p:nvPr/>
        </p:nvSpPr>
        <p:spPr bwMode="auto">
          <a:xfrm>
            <a:off x="6067485" y="4755253"/>
            <a:ext cx="382503" cy="581102"/>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600" dirty="0">
                <a:latin typeface="+mn-ea"/>
              </a:rPr>
              <a:t>变</a:t>
            </a:r>
            <a:endParaRPr lang="en-US" altLang="zh-CN" sz="1600" dirty="0">
              <a:latin typeface="+mn-ea"/>
            </a:endParaRPr>
          </a:p>
          <a:p>
            <a:pPr algn="ctr"/>
            <a:r>
              <a:rPr lang="zh-CN" altLang="en-US" sz="1600" dirty="0">
                <a:latin typeface="+mn-ea"/>
              </a:rPr>
              <a:t>长</a:t>
            </a:r>
          </a:p>
        </p:txBody>
      </p:sp>
      <p:graphicFrame>
        <p:nvGraphicFramePr>
          <p:cNvPr id="25" name="表格 24"/>
          <p:cNvGraphicFramePr>
            <a:graphicFrameLocks noGrp="1"/>
          </p:cNvGraphicFramePr>
          <p:nvPr>
            <p:extLst/>
          </p:nvPr>
        </p:nvGraphicFramePr>
        <p:xfrm>
          <a:off x="937848" y="3780674"/>
          <a:ext cx="4679999" cy="720000"/>
        </p:xfrm>
        <a:graphic>
          <a:graphicData uri="http://schemas.openxmlformats.org/drawingml/2006/table">
            <a:tbl>
              <a:tblPr firstRow="1" bandRow="1">
                <a:tableStyleId>{2D5ABB26-0587-4C30-8999-92F81FD0307C}</a:tableStyleId>
              </a:tblPr>
              <a:tblGrid>
                <a:gridCol w="1560686"/>
                <a:gridCol w="2667000"/>
                <a:gridCol w="452313"/>
              </a:tblGrid>
              <a:tr h="353154">
                <a:tc>
                  <a:txBody>
                    <a:bodyPr/>
                    <a:lstStyle/>
                    <a:p>
                      <a:pPr algn="ctr"/>
                      <a:r>
                        <a:rPr lang="en-US" altLang="zh-CN" sz="1600" b="1" kern="1200" dirty="0" smtClean="0">
                          <a:solidFill>
                            <a:schemeClr val="tx1"/>
                          </a:solidFill>
                          <a:latin typeface="Huawei Sans" panose="020C0503030203020204" pitchFamily="34" charset="0"/>
                          <a:ea typeface="方正兰亭黑简体" panose="02000000000000000000" pitchFamily="2" charset="-122"/>
                          <a:cs typeface="+mn-cs"/>
                        </a:rPr>
                        <a:t>Next</a:t>
                      </a:r>
                      <a:r>
                        <a:rPr lang="en-US" altLang="zh-CN" sz="1600" dirty="0" smtClean="0">
                          <a:solidFill>
                            <a:schemeClr val="bg1"/>
                          </a:solidFill>
                          <a:latin typeface="Huawei Sans" panose="020C0503030203020204" pitchFamily="34" charset="0"/>
                          <a:ea typeface="方正兰亭黑简体" panose="02000000000000000000" pitchFamily="2" charset="-122"/>
                        </a:rPr>
                        <a:t> </a:t>
                      </a:r>
                      <a:r>
                        <a:rPr lang="en-US" altLang="zh-CN" sz="1600" b="1" kern="1200" dirty="0" smtClean="0">
                          <a:solidFill>
                            <a:schemeClr val="tx1"/>
                          </a:solidFill>
                          <a:latin typeface="Huawei Sans" panose="020C0503030203020204" pitchFamily="34" charset="0"/>
                          <a:ea typeface="方正兰亭黑简体" panose="02000000000000000000" pitchFamily="2" charset="-122"/>
                          <a:cs typeface="+mn-cs"/>
                        </a:rPr>
                        <a:t>Header</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Extension</a:t>
                      </a:r>
                      <a:r>
                        <a:rPr lang="en-US" altLang="zh-CN" sz="1600" baseline="0" dirty="0" smtClean="0">
                          <a:latin typeface="Huawei Sans" panose="020C0503030203020204" pitchFamily="34" charset="0"/>
                          <a:ea typeface="方正兰亭黑简体" panose="02000000000000000000" pitchFamily="2" charset="-122"/>
                          <a:cs typeface="Arial" pitchFamily="34" charset="0"/>
                        </a:rPr>
                        <a:t> Header Length</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endParaRPr lang="zh-CN" altLang="en-US" sz="1200" dirty="0">
                        <a:latin typeface="+mj-lt"/>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noFill/>
                      <a:prstDash val="solid"/>
                      <a:round/>
                      <a:headEnd type="none" w="med" len="med"/>
                      <a:tailEnd type="none" w="med" len="med"/>
                    </a:lnB>
                    <a:noFill/>
                  </a:tcPr>
                </a:tc>
              </a:tr>
              <a:tr h="366846">
                <a:tc gridSpan="3">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Extension Header Data</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26" name="表格 25"/>
          <p:cNvGraphicFramePr>
            <a:graphicFrameLocks noGrp="1"/>
          </p:cNvGraphicFramePr>
          <p:nvPr>
            <p:extLst/>
          </p:nvPr>
        </p:nvGraphicFramePr>
        <p:xfrm>
          <a:off x="959246" y="4675778"/>
          <a:ext cx="4679999" cy="720000"/>
        </p:xfrm>
        <a:graphic>
          <a:graphicData uri="http://schemas.openxmlformats.org/drawingml/2006/table">
            <a:tbl>
              <a:tblPr firstRow="1" bandRow="1">
                <a:tableStyleId>{2D5ABB26-0587-4C30-8999-92F81FD0307C}</a:tableStyleId>
              </a:tblPr>
              <a:tblGrid>
                <a:gridCol w="1560686"/>
                <a:gridCol w="2667000"/>
                <a:gridCol w="452313"/>
              </a:tblGrid>
              <a:tr h="353154">
                <a:tc>
                  <a:txBody>
                    <a:bodyPr/>
                    <a:lstStyle/>
                    <a:p>
                      <a:pPr algn="ctr"/>
                      <a:r>
                        <a:rPr lang="en-US" altLang="zh-CN" sz="1600" b="1" kern="1200" dirty="0" smtClean="0">
                          <a:solidFill>
                            <a:schemeClr val="tx1"/>
                          </a:solidFill>
                          <a:latin typeface="Huawei Sans" panose="020C0503030203020204" pitchFamily="34" charset="0"/>
                          <a:ea typeface="方正兰亭黑简体" panose="02000000000000000000" pitchFamily="2" charset="-122"/>
                          <a:cs typeface="+mn-cs"/>
                        </a:rPr>
                        <a:t>Next</a:t>
                      </a:r>
                      <a:r>
                        <a:rPr lang="en-US" altLang="zh-CN" sz="1600" dirty="0" smtClean="0">
                          <a:solidFill>
                            <a:schemeClr val="bg1"/>
                          </a:solidFill>
                          <a:latin typeface="Huawei Sans" panose="020C0503030203020204" pitchFamily="34" charset="0"/>
                          <a:ea typeface="方正兰亭黑简体" panose="02000000000000000000" pitchFamily="2" charset="-122"/>
                        </a:rPr>
                        <a:t> </a:t>
                      </a:r>
                      <a:r>
                        <a:rPr lang="en-US" altLang="zh-CN" sz="1600" b="1" kern="1200" dirty="0" smtClean="0">
                          <a:solidFill>
                            <a:schemeClr val="tx1"/>
                          </a:solidFill>
                          <a:latin typeface="Huawei Sans" panose="020C0503030203020204" pitchFamily="34" charset="0"/>
                          <a:ea typeface="方正兰亭黑简体" panose="02000000000000000000" pitchFamily="2" charset="-122"/>
                          <a:cs typeface="+mn-cs"/>
                        </a:rPr>
                        <a:t>Header</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Extension</a:t>
                      </a:r>
                      <a:r>
                        <a:rPr lang="en-US" altLang="zh-CN" sz="1600" baseline="0" dirty="0" smtClean="0">
                          <a:latin typeface="Huawei Sans" panose="020C0503030203020204" pitchFamily="34" charset="0"/>
                          <a:ea typeface="方正兰亭黑简体" panose="02000000000000000000" pitchFamily="2" charset="-122"/>
                          <a:cs typeface="Arial" pitchFamily="34" charset="0"/>
                        </a:rPr>
                        <a:t> Header Length</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endParaRPr lang="zh-CN" altLang="en-US" sz="1200" dirty="0">
                        <a:latin typeface="+mj-lt"/>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noFill/>
                      <a:prstDash val="solid"/>
                      <a:round/>
                      <a:headEnd type="none" w="med" len="med"/>
                      <a:tailEnd type="none" w="med" len="med"/>
                    </a:lnB>
                    <a:noFill/>
                  </a:tcPr>
                </a:tc>
              </a:tr>
              <a:tr h="366846">
                <a:tc gridSpan="3">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Extension Header Data</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r>
            </a:tbl>
          </a:graphicData>
        </a:graphic>
      </p:graphicFrame>
      <p:sp>
        <p:nvSpPr>
          <p:cNvPr id="29" name="矩形 28"/>
          <p:cNvSpPr/>
          <p:nvPr/>
        </p:nvSpPr>
        <p:spPr>
          <a:xfrm>
            <a:off x="6674557" y="1296652"/>
            <a:ext cx="4509186" cy="1938992"/>
          </a:xfrm>
          <a:prstGeom prst="rect">
            <a:avLst/>
          </a:prstGeom>
        </p:spPr>
        <p:txBody>
          <a:bodyPr wrap="square">
            <a:spAutoFit/>
          </a:bodyPr>
          <a:lstStyle/>
          <a:p>
            <a:pPr marL="177800" indent="-177800">
              <a:lnSpc>
                <a:spcPts val="2400"/>
              </a:lnSpc>
              <a:buFont typeface="Arial" panose="020B0604020202020204" pitchFamily="34" charset="0"/>
              <a:buChar char="•"/>
            </a:pPr>
            <a:r>
              <a:rPr lang="en-US" altLang="zh-CN" sz="1600" b="1" dirty="0" smtClean="0"/>
              <a:t>Extension </a:t>
            </a:r>
            <a:r>
              <a:rPr lang="en-US" altLang="zh-CN" sz="1600" b="1" dirty="0"/>
              <a:t>Header </a:t>
            </a:r>
            <a:r>
              <a:rPr lang="en-US" altLang="zh-CN" sz="1600" b="1" dirty="0" smtClean="0"/>
              <a:t>Length</a:t>
            </a:r>
            <a:r>
              <a:rPr lang="zh-CN" altLang="en-US" sz="1600" b="1" dirty="0" smtClean="0"/>
              <a:t>：</a:t>
            </a:r>
            <a:r>
              <a:rPr lang="zh-CN" altLang="en-US" sz="1600" dirty="0" smtClean="0"/>
              <a:t>扩展</a:t>
            </a:r>
            <a:r>
              <a:rPr lang="zh-CN" altLang="en-US" sz="1600" dirty="0"/>
              <a:t>包头</a:t>
            </a:r>
            <a:r>
              <a:rPr lang="zh-CN" altLang="en-US" sz="1600" dirty="0" smtClean="0"/>
              <a:t>长度</a:t>
            </a:r>
            <a:r>
              <a:rPr lang="zh-CN" altLang="en-US" sz="1600" dirty="0"/>
              <a:t>，长度为</a:t>
            </a:r>
            <a:r>
              <a:rPr lang="en-US" altLang="zh-CN" sz="1600" dirty="0" smtClean="0"/>
              <a:t>8 bit</a:t>
            </a:r>
            <a:r>
              <a:rPr lang="zh-CN" altLang="en-US" sz="1600" dirty="0"/>
              <a:t>。</a:t>
            </a:r>
            <a:r>
              <a:rPr lang="zh-CN" altLang="en-US" sz="1600" dirty="0" smtClean="0"/>
              <a:t>表示扩展包头的长度（不</a:t>
            </a:r>
            <a:r>
              <a:rPr lang="zh-CN" altLang="en-US" sz="1600" dirty="0"/>
              <a:t>包含</a:t>
            </a:r>
            <a:r>
              <a:rPr lang="en-US" altLang="zh-CN" sz="1600" dirty="0"/>
              <a:t>Next Header</a:t>
            </a:r>
            <a:r>
              <a:rPr lang="zh-CN" altLang="en-US" sz="1600" dirty="0"/>
              <a:t>字段）。</a:t>
            </a:r>
          </a:p>
          <a:p>
            <a:pPr marL="177800" indent="-177800">
              <a:lnSpc>
                <a:spcPts val="2400"/>
              </a:lnSpc>
              <a:buFont typeface="Arial" panose="020B0604020202020204" pitchFamily="34" charset="0"/>
              <a:buChar char="•"/>
            </a:pPr>
            <a:r>
              <a:rPr lang="en-US" altLang="zh-CN" sz="1600" b="1" dirty="0"/>
              <a:t>Extension Header Data</a:t>
            </a:r>
            <a:r>
              <a:rPr lang="zh-CN" altLang="en-US" sz="1600" b="1" dirty="0" smtClean="0"/>
              <a:t>：</a:t>
            </a:r>
            <a:r>
              <a:rPr lang="zh-CN" altLang="en-US" sz="1600" dirty="0" smtClean="0"/>
              <a:t>扩展包头数据</a:t>
            </a:r>
            <a:r>
              <a:rPr lang="zh-CN" altLang="en-US" sz="1600" dirty="0"/>
              <a:t>，长度可变</a:t>
            </a:r>
            <a:r>
              <a:rPr lang="zh-CN" altLang="en-US" sz="1600" dirty="0" smtClean="0"/>
              <a:t>。扩展包头的</a:t>
            </a:r>
            <a:r>
              <a:rPr lang="zh-CN" altLang="en-US" sz="1600" dirty="0"/>
              <a:t>内容，为一系列选项字段和填充字段的组合。</a:t>
            </a:r>
          </a:p>
        </p:txBody>
      </p:sp>
      <p:graphicFrame>
        <p:nvGraphicFramePr>
          <p:cNvPr id="4" name="表格 3"/>
          <p:cNvGraphicFramePr>
            <a:graphicFrameLocks noGrp="1"/>
          </p:cNvGraphicFramePr>
          <p:nvPr>
            <p:extLst/>
          </p:nvPr>
        </p:nvGraphicFramePr>
        <p:xfrm>
          <a:off x="6674557" y="3490554"/>
          <a:ext cx="4509186" cy="2492748"/>
        </p:xfrm>
        <a:graphic>
          <a:graphicData uri="http://schemas.openxmlformats.org/drawingml/2006/table">
            <a:tbl>
              <a:tblPr firstRow="1" bandRow="1">
                <a:tableStyleId>{72833802-FEF1-4C79-8D5D-14CF1EAF98D9}</a:tableStyleId>
              </a:tblPr>
              <a:tblGrid>
                <a:gridCol w="4509186"/>
              </a:tblGrid>
              <a:tr h="669183">
                <a:tc>
                  <a:txBody>
                    <a:bodyPr/>
                    <a:lstStyle/>
                    <a:p>
                      <a:pPr algn="ctr"/>
                      <a:r>
                        <a:rPr lang="en-US" altLang="zh-CN" sz="1600" b="1" dirty="0" smtClean="0">
                          <a:solidFill>
                            <a:schemeClr val="tx1"/>
                          </a:solidFill>
                        </a:rPr>
                        <a:t>IPv6</a:t>
                      </a:r>
                      <a:r>
                        <a:rPr lang="zh-CN" altLang="en-US" sz="1600" b="1" dirty="0" smtClean="0">
                          <a:solidFill>
                            <a:schemeClr val="tx1"/>
                          </a:solidFill>
                        </a:rPr>
                        <a:t>基本包头</a:t>
                      </a:r>
                      <a:endParaRPr lang="en-US" altLang="zh-CN" sz="1600" b="1" dirty="0" smtClean="0">
                        <a:solidFill>
                          <a:schemeClr val="tx1"/>
                        </a:solidFill>
                      </a:endParaRPr>
                    </a:p>
                    <a:p>
                      <a:pPr algn="ctr"/>
                      <a:r>
                        <a:rPr lang="en-US" altLang="zh-CN" sz="1600" b="0" dirty="0" smtClean="0">
                          <a:solidFill>
                            <a:schemeClr val="tx1"/>
                          </a:solidFill>
                        </a:rPr>
                        <a:t>Next</a:t>
                      </a:r>
                      <a:r>
                        <a:rPr lang="en-US" altLang="zh-CN" sz="1600" b="0" baseline="0" dirty="0" smtClean="0">
                          <a:solidFill>
                            <a:schemeClr val="tx1"/>
                          </a:solidFill>
                        </a:rPr>
                        <a:t> Header</a:t>
                      </a:r>
                      <a:r>
                        <a:rPr lang="en-US" altLang="zh-CN" sz="1600" b="0" dirty="0" smtClean="0">
                          <a:solidFill>
                            <a:schemeClr val="tx1"/>
                          </a:solidFill>
                        </a:rPr>
                        <a:t>=0</a:t>
                      </a:r>
                      <a:r>
                        <a:rPr lang="zh-CN" altLang="en-US" sz="1600" b="0" dirty="0" smtClean="0">
                          <a:solidFill>
                            <a:schemeClr val="tx1"/>
                          </a:solidFill>
                        </a:rPr>
                        <a:t>（逐跳选项包头）</a:t>
                      </a:r>
                      <a:endParaRPr lang="zh-CN" altLang="en-US" sz="1600" b="0" dirty="0">
                        <a:solidFill>
                          <a:schemeClr val="tx1"/>
                        </a:solidFill>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669183">
                <a:tc>
                  <a:txBody>
                    <a:bodyPr/>
                    <a:lstStyle/>
                    <a:p>
                      <a:pPr algn="ctr"/>
                      <a:r>
                        <a:rPr lang="en-US" altLang="zh-CN" sz="1600" b="1" dirty="0" smtClean="0">
                          <a:solidFill>
                            <a:schemeClr val="tx1"/>
                          </a:solidFill>
                        </a:rPr>
                        <a:t>IPv6</a:t>
                      </a:r>
                      <a:r>
                        <a:rPr lang="zh-CN" altLang="en-US" sz="1600" b="1" dirty="0" smtClean="0">
                          <a:solidFill>
                            <a:schemeClr val="tx1"/>
                          </a:solidFill>
                        </a:rPr>
                        <a:t>逐跳选项包头</a:t>
                      </a:r>
                      <a:endParaRPr lang="en-US" altLang="zh-CN" sz="1600" b="1" dirty="0" smtClean="0">
                        <a:solidFill>
                          <a:schemeClr val="tx1"/>
                        </a:solidFill>
                      </a:endParaRPr>
                    </a:p>
                    <a:p>
                      <a:pPr algn="ctr"/>
                      <a:r>
                        <a:rPr lang="en-US" altLang="zh-CN" sz="1600" b="0" dirty="0" smtClean="0">
                          <a:solidFill>
                            <a:schemeClr val="tx1"/>
                          </a:solidFill>
                        </a:rPr>
                        <a:t>Next</a:t>
                      </a:r>
                      <a:r>
                        <a:rPr lang="en-US" altLang="zh-CN" sz="1600" b="0" baseline="0" dirty="0" smtClean="0">
                          <a:solidFill>
                            <a:schemeClr val="tx1"/>
                          </a:solidFill>
                        </a:rPr>
                        <a:t> Header</a:t>
                      </a:r>
                      <a:r>
                        <a:rPr lang="en-US" altLang="zh-CN" sz="1600" b="0" dirty="0" smtClean="0">
                          <a:solidFill>
                            <a:schemeClr val="tx1"/>
                          </a:solidFill>
                        </a:rPr>
                        <a:t>=51</a:t>
                      </a:r>
                      <a:r>
                        <a:rPr lang="zh-CN" altLang="en-US" sz="1600" b="0" dirty="0" smtClean="0">
                          <a:solidFill>
                            <a:schemeClr val="tx1"/>
                          </a:solidFill>
                        </a:rPr>
                        <a:t>（认证包头）</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669183">
                <a:tc>
                  <a:txBody>
                    <a:bodyPr/>
                    <a:lstStyle/>
                    <a:p>
                      <a:pPr algn="ctr"/>
                      <a:r>
                        <a:rPr lang="en-US" altLang="zh-CN" sz="1600" b="1" dirty="0" smtClean="0">
                          <a:solidFill>
                            <a:schemeClr val="tx1"/>
                          </a:solidFill>
                        </a:rPr>
                        <a:t>IPv6</a:t>
                      </a:r>
                      <a:r>
                        <a:rPr lang="zh-CN" altLang="en-US" sz="1600" b="1" dirty="0" smtClean="0">
                          <a:solidFill>
                            <a:schemeClr val="tx1"/>
                          </a:solidFill>
                        </a:rPr>
                        <a:t>认证包头</a:t>
                      </a:r>
                      <a:endParaRPr lang="en-US" altLang="zh-CN" sz="1600" b="1" dirty="0" smtClean="0">
                        <a:solidFill>
                          <a:schemeClr val="tx1"/>
                        </a:solidFill>
                      </a:endParaRPr>
                    </a:p>
                    <a:p>
                      <a:pPr algn="ctr"/>
                      <a:r>
                        <a:rPr lang="en-US" altLang="zh-CN" sz="1600" b="0" dirty="0" smtClean="0">
                          <a:solidFill>
                            <a:schemeClr val="tx1"/>
                          </a:solidFill>
                        </a:rPr>
                        <a:t>Next</a:t>
                      </a:r>
                      <a:r>
                        <a:rPr lang="en-US" altLang="zh-CN" sz="1600" b="0" baseline="0" dirty="0" smtClean="0">
                          <a:solidFill>
                            <a:schemeClr val="tx1"/>
                          </a:solidFill>
                        </a:rPr>
                        <a:t> Header</a:t>
                      </a:r>
                      <a:r>
                        <a:rPr lang="en-US" altLang="zh-CN" sz="1600" b="0" dirty="0" smtClean="0">
                          <a:solidFill>
                            <a:schemeClr val="tx1"/>
                          </a:solidFill>
                        </a:rPr>
                        <a:t>=6</a:t>
                      </a:r>
                      <a:r>
                        <a:rPr lang="zh-CN" altLang="en-US" sz="1600" b="0" dirty="0" smtClean="0">
                          <a:solidFill>
                            <a:schemeClr val="tx1"/>
                          </a:solidFill>
                        </a:rPr>
                        <a:t>（</a:t>
                      </a:r>
                      <a:r>
                        <a:rPr lang="en-US" altLang="zh-CN" sz="1600" b="0" dirty="0" smtClean="0">
                          <a:solidFill>
                            <a:schemeClr val="tx1"/>
                          </a:solidFill>
                        </a:rPr>
                        <a:t>TCP</a:t>
                      </a:r>
                      <a:r>
                        <a:rPr lang="zh-CN" altLang="en-US" sz="1600" b="0" dirty="0" smtClean="0">
                          <a:solidFill>
                            <a:schemeClr val="tx1"/>
                          </a:solidFill>
                        </a:rPr>
                        <a:t>）</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485199">
                <a:tc>
                  <a:txBody>
                    <a:bodyPr/>
                    <a:lstStyle/>
                    <a:p>
                      <a:pPr algn="ctr"/>
                      <a:r>
                        <a:rPr lang="en-US" altLang="zh-CN" sz="1600" b="1" dirty="0" smtClean="0">
                          <a:solidFill>
                            <a:schemeClr val="tx1"/>
                          </a:solidFill>
                        </a:rPr>
                        <a:t>TCP</a:t>
                      </a:r>
                      <a:r>
                        <a:rPr lang="zh-CN" altLang="en-US" sz="1600" b="1" dirty="0" smtClean="0">
                          <a:solidFill>
                            <a:schemeClr val="tx1"/>
                          </a:solidFill>
                        </a:rPr>
                        <a:t>数据段</a:t>
                      </a:r>
                      <a:endParaRPr lang="zh-CN" altLang="en-US" sz="1600" b="1" dirty="0">
                        <a:solidFill>
                          <a:schemeClr val="tx1"/>
                        </a:solidFill>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bl>
          </a:graphicData>
        </a:graphic>
      </p:graphicFrame>
      <p:sp>
        <p:nvSpPr>
          <p:cNvPr id="2" name="右大括号 1"/>
          <p:cNvSpPr/>
          <p:nvPr/>
        </p:nvSpPr>
        <p:spPr>
          <a:xfrm>
            <a:off x="5652371" y="3775448"/>
            <a:ext cx="214312" cy="7252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右大括号 31"/>
          <p:cNvSpPr/>
          <p:nvPr/>
        </p:nvSpPr>
        <p:spPr>
          <a:xfrm>
            <a:off x="5652371" y="4670552"/>
            <a:ext cx="214312" cy="7252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5652371" y="1446956"/>
            <a:ext cx="214312" cy="21586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bwMode="auto">
          <a:xfrm>
            <a:off x="8234555" y="6070771"/>
            <a:ext cx="1389189"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smtClean="0"/>
              <a:t>IPv6</a:t>
            </a:r>
            <a:r>
              <a:rPr lang="zh-CN" altLang="en-US" sz="1600"/>
              <a:t>报文</a:t>
            </a:r>
            <a:r>
              <a:rPr lang="zh-CN" altLang="en-US" sz="1600" smtClean="0"/>
              <a:t>示例</a:t>
            </a:r>
          </a:p>
        </p:txBody>
      </p:sp>
    </p:spTree>
    <p:extLst>
      <p:ext uri="{BB962C8B-B14F-4D97-AF65-F5344CB8AC3E}">
        <p14:creationId xmlns:p14="http://schemas.microsoft.com/office/powerpoint/2010/main" val="3213750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IPv6</a:t>
            </a:r>
            <a:r>
              <a:rPr lang="zh-CN" altLang="en-US"/>
              <a:t>报文处理机制</a:t>
            </a: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8620" y="4482354"/>
            <a:ext cx="720000" cy="590400"/>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903" y="4482354"/>
            <a:ext cx="720000" cy="590400"/>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1468" y="4482354"/>
            <a:ext cx="720000" cy="590400"/>
          </a:xfrm>
          <a:prstGeom prst="rect">
            <a:avLst/>
          </a:prstGeom>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7186" y="4482354"/>
            <a:ext cx="720000" cy="590400"/>
          </a:xfrm>
          <a:prstGeom prst="rect">
            <a:avLst/>
          </a:prstGeom>
        </p:spPr>
      </p:pic>
      <p:cxnSp>
        <p:nvCxnSpPr>
          <p:cNvPr id="21" name="直接连接符 20"/>
          <p:cNvCxnSpPr/>
          <p:nvPr/>
        </p:nvCxnSpPr>
        <p:spPr bwMode="auto">
          <a:xfrm>
            <a:off x="2848620" y="4777554"/>
            <a:ext cx="18242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5392903" y="4777554"/>
            <a:ext cx="182428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7937186" y="4777554"/>
            <a:ext cx="182428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箭头连接符 30"/>
          <p:cNvCxnSpPr/>
          <p:nvPr/>
        </p:nvCxnSpPr>
        <p:spPr bwMode="auto">
          <a:xfrm>
            <a:off x="3220701" y="4914402"/>
            <a:ext cx="1080120" cy="0"/>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sp>
        <p:nvSpPr>
          <p:cNvPr id="32" name="文本框 31"/>
          <p:cNvSpPr txBox="1"/>
          <p:nvPr/>
        </p:nvSpPr>
        <p:spPr bwMode="auto">
          <a:xfrm>
            <a:off x="1876592" y="5094422"/>
            <a:ext cx="1203241"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a:latin typeface="+mn-ea"/>
                <a:ea typeface="+mn-ea"/>
              </a:rPr>
              <a:t>始发路由器</a:t>
            </a:r>
          </a:p>
        </p:txBody>
      </p:sp>
      <p:sp>
        <p:nvSpPr>
          <p:cNvPr id="33" name="文本框 32"/>
          <p:cNvSpPr txBox="1"/>
          <p:nvPr/>
        </p:nvSpPr>
        <p:spPr bwMode="auto">
          <a:xfrm>
            <a:off x="9545444" y="5094422"/>
            <a:ext cx="1203241"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a:latin typeface="+mn-ea"/>
                <a:ea typeface="+mn-ea"/>
              </a:rPr>
              <a:t>终点路由器</a:t>
            </a:r>
          </a:p>
        </p:txBody>
      </p:sp>
      <p:sp>
        <p:nvSpPr>
          <p:cNvPr id="34" name="文本框 33"/>
          <p:cNvSpPr txBox="1"/>
          <p:nvPr/>
        </p:nvSpPr>
        <p:spPr bwMode="auto">
          <a:xfrm>
            <a:off x="4432876" y="5058418"/>
            <a:ext cx="1203241"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a:latin typeface="+mn-ea"/>
                <a:ea typeface="+mn-ea"/>
              </a:rPr>
              <a:t>中间路由器</a:t>
            </a:r>
          </a:p>
        </p:txBody>
      </p:sp>
      <p:sp>
        <p:nvSpPr>
          <p:cNvPr id="35" name="文本框 34"/>
          <p:cNvSpPr txBox="1"/>
          <p:nvPr/>
        </p:nvSpPr>
        <p:spPr bwMode="auto">
          <a:xfrm>
            <a:off x="7025164" y="5094422"/>
            <a:ext cx="1203241"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a:latin typeface="+mn-ea"/>
                <a:ea typeface="+mn-ea"/>
              </a:rPr>
              <a:t>中间路由器</a:t>
            </a:r>
          </a:p>
        </p:txBody>
      </p:sp>
      <p:cxnSp>
        <p:nvCxnSpPr>
          <p:cNvPr id="41" name="直接箭头连接符 40"/>
          <p:cNvCxnSpPr/>
          <p:nvPr/>
        </p:nvCxnSpPr>
        <p:spPr bwMode="auto">
          <a:xfrm>
            <a:off x="5764984" y="4914402"/>
            <a:ext cx="1080120" cy="0"/>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cxnSp>
        <p:nvCxnSpPr>
          <p:cNvPr id="42" name="直接箭头连接符 41"/>
          <p:cNvCxnSpPr/>
          <p:nvPr/>
        </p:nvCxnSpPr>
        <p:spPr bwMode="auto">
          <a:xfrm>
            <a:off x="8309267" y="4914402"/>
            <a:ext cx="1080120" cy="0"/>
          </a:xfrm>
          <a:prstGeom prst="straightConnector1">
            <a:avLst/>
          </a:prstGeom>
          <a:solidFill>
            <a:schemeClr val="accent1"/>
          </a:solidFill>
          <a:ln w="12700" cap="flat" cmpd="sng" algn="ctr">
            <a:solidFill>
              <a:srgbClr val="00B0F0"/>
            </a:solidFill>
            <a:prstDash val="solid"/>
            <a:round/>
            <a:headEnd type="none" w="med" len="med"/>
            <a:tailEnd type="triangle"/>
          </a:ln>
          <a:effectLst/>
        </p:spPr>
      </p:cxnSp>
      <p:sp>
        <p:nvSpPr>
          <p:cNvPr id="45" name="矩形 44"/>
          <p:cNvSpPr/>
          <p:nvPr/>
        </p:nvSpPr>
        <p:spPr>
          <a:xfrm>
            <a:off x="4578863" y="3622083"/>
            <a:ext cx="3392241" cy="461665"/>
          </a:xfrm>
          <a:prstGeom prst="rect">
            <a:avLst/>
          </a:prstGeom>
          <a:noFill/>
        </p:spPr>
        <p:txBody>
          <a:bodyPr wrap="square">
            <a:spAutoFit/>
          </a:bodyPr>
          <a:lstStyle/>
          <a:p>
            <a:pPr algn="ctr" fontAlgn="ctr">
              <a:lnSpc>
                <a:spcPct val="150000"/>
              </a:lnSpc>
              <a:buClr>
                <a:srgbClr val="C00000"/>
              </a:buClr>
              <a:buSzPct val="75000"/>
            </a:pP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rPr>
              <a:t>处理</a:t>
            </a:r>
            <a:r>
              <a:rPr lang="zh-CN" altLang="en-US" sz="1600" b="1" dirty="0" smtClean="0">
                <a:solidFill>
                  <a:srgbClr val="EC7061"/>
                </a:solidFill>
                <a:latin typeface="Huawei Sans" panose="020C0503030203020204" pitchFamily="34" charset="0"/>
                <a:ea typeface="方正兰亭黑简体" panose="02000000000000000000" pitchFamily="2" charset="-122"/>
                <a:cs typeface="Arial" panose="020B0604020202020204" pitchFamily="34" charset="0"/>
              </a:rPr>
              <a:t>基本包头</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rPr>
              <a:t>和</a:t>
            </a:r>
            <a:r>
              <a:rPr lang="zh-CN" altLang="en-US" sz="1600" b="1" dirty="0" smtClean="0">
                <a:solidFill>
                  <a:srgbClr val="EC7061"/>
                </a:solidFill>
                <a:latin typeface="Huawei Sans" panose="020C0503030203020204" pitchFamily="34" charset="0"/>
                <a:ea typeface="方正兰亭黑简体" panose="02000000000000000000" pitchFamily="2" charset="-122"/>
                <a:cs typeface="Arial" panose="020B0604020202020204" pitchFamily="34" charset="0"/>
              </a:rPr>
              <a:t>逐跳选项包头</a:t>
            </a:r>
            <a:endParaRPr lang="en-US" altLang="zh-CN" sz="16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endParaRPr>
          </a:p>
        </p:txBody>
      </p:sp>
      <p:sp>
        <p:nvSpPr>
          <p:cNvPr id="46" name="下箭头 63"/>
          <p:cNvSpPr/>
          <p:nvPr/>
        </p:nvSpPr>
        <p:spPr>
          <a:xfrm rot="10800000">
            <a:off x="4777683" y="4036526"/>
            <a:ext cx="2952244" cy="42415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44696 w 1044696"/>
              <a:gd name="connsiteY0" fmla="*/ 0 h 832214"/>
              <a:gd name="connsiteX1" fmla="*/ 619488 w 1044696"/>
              <a:gd name="connsiteY1" fmla="*/ 506595 h 832214"/>
              <a:gd name="connsiteX2" fmla="*/ 762643 w 1044696"/>
              <a:gd name="connsiteY2" fmla="*/ 520882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380047 w 1032509"/>
              <a:gd name="connsiteY5" fmla="*/ 511357 h 832214"/>
              <a:gd name="connsiteX6" fmla="*/ 0 w 1032509"/>
              <a:gd name="connsiteY6" fmla="*/ 24765 h 832214"/>
              <a:gd name="connsiteX0" fmla="*/ 1032509 w 1032509"/>
              <a:gd name="connsiteY0" fmla="*/ 0 h 832214"/>
              <a:gd name="connsiteX1" fmla="*/ 531384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380047 w 1032509"/>
              <a:gd name="connsiteY5" fmla="*/ 511357 h 832214"/>
              <a:gd name="connsiteX6" fmla="*/ 0 w 1032509"/>
              <a:gd name="connsiteY6" fmla="*/ 24765 h 832214"/>
              <a:gd name="connsiteX0" fmla="*/ 1032509 w 1032509"/>
              <a:gd name="connsiteY0" fmla="*/ 0 h 832214"/>
              <a:gd name="connsiteX1" fmla="*/ 531384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468275 w 1032509"/>
              <a:gd name="connsiteY5" fmla="*/ 501832 h 832214"/>
              <a:gd name="connsiteX6" fmla="*/ 0 w 1032509"/>
              <a:gd name="connsiteY6" fmla="*/ 24765 h 832214"/>
              <a:gd name="connsiteX0" fmla="*/ 1032509 w 1032509"/>
              <a:gd name="connsiteY0" fmla="*/ 0 h 832214"/>
              <a:gd name="connsiteX1" fmla="*/ 531384 w 1032509"/>
              <a:gd name="connsiteY1" fmla="*/ 506595 h 832214"/>
              <a:gd name="connsiteX2" fmla="*/ 633503 w 1032509"/>
              <a:gd name="connsiteY2" fmla="*/ 516120 h 832214"/>
              <a:gd name="connsiteX3" fmla="*/ 505581 w 1032509"/>
              <a:gd name="connsiteY3" fmla="*/ 832214 h 832214"/>
              <a:gd name="connsiteX4" fmla="*/ 215565 w 1032509"/>
              <a:gd name="connsiteY4" fmla="*/ 520882 h 832214"/>
              <a:gd name="connsiteX5" fmla="*/ 468275 w 1032509"/>
              <a:gd name="connsiteY5" fmla="*/ 501832 h 832214"/>
              <a:gd name="connsiteX6" fmla="*/ 0 w 1032509"/>
              <a:gd name="connsiteY6" fmla="*/ 24765 h 832214"/>
              <a:gd name="connsiteX0" fmla="*/ 1032509 w 1032509"/>
              <a:gd name="connsiteY0" fmla="*/ 0 h 832214"/>
              <a:gd name="connsiteX1" fmla="*/ 531384 w 1032509"/>
              <a:gd name="connsiteY1" fmla="*/ 506595 h 832214"/>
              <a:gd name="connsiteX2" fmla="*/ 633503 w 1032509"/>
              <a:gd name="connsiteY2" fmla="*/ 516120 h 832214"/>
              <a:gd name="connsiteX3" fmla="*/ 505581 w 1032509"/>
              <a:gd name="connsiteY3" fmla="*/ 832214 h 832214"/>
              <a:gd name="connsiteX4" fmla="*/ 322260 w 1032509"/>
              <a:gd name="connsiteY4" fmla="*/ 497070 h 832214"/>
              <a:gd name="connsiteX5" fmla="*/ 468275 w 1032509"/>
              <a:gd name="connsiteY5" fmla="*/ 501832 h 832214"/>
              <a:gd name="connsiteX6" fmla="*/ 0 w 1032509"/>
              <a:gd name="connsiteY6" fmla="*/ 24765 h 832214"/>
              <a:gd name="connsiteX0" fmla="*/ 1032509 w 1032509"/>
              <a:gd name="connsiteY0" fmla="*/ 0 h 746489"/>
              <a:gd name="connsiteX1" fmla="*/ 531384 w 1032509"/>
              <a:gd name="connsiteY1" fmla="*/ 506595 h 746489"/>
              <a:gd name="connsiteX2" fmla="*/ 633503 w 1032509"/>
              <a:gd name="connsiteY2" fmla="*/ 516120 h 746489"/>
              <a:gd name="connsiteX3" fmla="*/ 499426 w 1032509"/>
              <a:gd name="connsiteY3" fmla="*/ 746489 h 746489"/>
              <a:gd name="connsiteX4" fmla="*/ 322260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29399 w 1032509"/>
              <a:gd name="connsiteY2" fmla="*/ 501832 h 746489"/>
              <a:gd name="connsiteX3" fmla="*/ 499426 w 1032509"/>
              <a:gd name="connsiteY3" fmla="*/ 746489 h 746489"/>
              <a:gd name="connsiteX4" fmla="*/ 322260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29399 w 1032509"/>
              <a:gd name="connsiteY2" fmla="*/ 501832 h 746489"/>
              <a:gd name="connsiteX3" fmla="*/ 499426 w 1032509"/>
              <a:gd name="connsiteY3" fmla="*/ 746489 h 746489"/>
              <a:gd name="connsiteX4" fmla="*/ 375607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06829 w 1032509"/>
              <a:gd name="connsiteY2" fmla="*/ 506594 h 746489"/>
              <a:gd name="connsiteX3" fmla="*/ 499426 w 1032509"/>
              <a:gd name="connsiteY3" fmla="*/ 746489 h 746489"/>
              <a:gd name="connsiteX4" fmla="*/ 375607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06829 w 1032509"/>
              <a:gd name="connsiteY2" fmla="*/ 506594 h 746489"/>
              <a:gd name="connsiteX3" fmla="*/ 499426 w 1032509"/>
              <a:gd name="connsiteY3" fmla="*/ 746489 h 746489"/>
              <a:gd name="connsiteX4" fmla="*/ 387918 w 1032509"/>
              <a:gd name="connsiteY4" fmla="*/ 497070 h 746489"/>
              <a:gd name="connsiteX5" fmla="*/ 468275 w 1032509"/>
              <a:gd name="connsiteY5" fmla="*/ 501832 h 746489"/>
              <a:gd name="connsiteX6" fmla="*/ 0 w 1032509"/>
              <a:gd name="connsiteY6" fmla="*/ 24765 h 746489"/>
              <a:gd name="connsiteX0" fmla="*/ 1594707 w 1594707"/>
              <a:gd name="connsiteY0" fmla="*/ 0 h 1032239"/>
              <a:gd name="connsiteX1" fmla="*/ 531384 w 1594707"/>
              <a:gd name="connsiteY1" fmla="*/ 792345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31384 w 1594707"/>
              <a:gd name="connsiteY1" fmla="*/ 792345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21125 w 1594707"/>
              <a:gd name="connsiteY1" fmla="*/ 787582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21125 w 1594707"/>
              <a:gd name="connsiteY1" fmla="*/ 787582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2099454 w 2099454"/>
              <a:gd name="connsiteY0" fmla="*/ 18098 h 1050337"/>
              <a:gd name="connsiteX1" fmla="*/ 1025872 w 2099454"/>
              <a:gd name="connsiteY1" fmla="*/ 805680 h 1050337"/>
              <a:gd name="connsiteX2" fmla="*/ 1111576 w 2099454"/>
              <a:gd name="connsiteY2" fmla="*/ 810442 h 1050337"/>
              <a:gd name="connsiteX3" fmla="*/ 1004173 w 2099454"/>
              <a:gd name="connsiteY3" fmla="*/ 1050337 h 1050337"/>
              <a:gd name="connsiteX4" fmla="*/ 892665 w 2099454"/>
              <a:gd name="connsiteY4" fmla="*/ 800918 h 1050337"/>
              <a:gd name="connsiteX5" fmla="*/ 973022 w 2099454"/>
              <a:gd name="connsiteY5" fmla="*/ 805680 h 1050337"/>
              <a:gd name="connsiteX6" fmla="*/ 0 w 2099454"/>
              <a:gd name="connsiteY6" fmla="*/ 0 h 1050337"/>
              <a:gd name="connsiteX0" fmla="*/ 2099454 w 2099454"/>
              <a:gd name="connsiteY0" fmla="*/ 18098 h 1050337"/>
              <a:gd name="connsiteX1" fmla="*/ 1025872 w 2099454"/>
              <a:gd name="connsiteY1" fmla="*/ 805680 h 1050337"/>
              <a:gd name="connsiteX2" fmla="*/ 1111576 w 2099454"/>
              <a:gd name="connsiteY2" fmla="*/ 810442 h 1050337"/>
              <a:gd name="connsiteX3" fmla="*/ 1004173 w 2099454"/>
              <a:gd name="connsiteY3" fmla="*/ 1050337 h 1050337"/>
              <a:gd name="connsiteX4" fmla="*/ 892665 w 2099454"/>
              <a:gd name="connsiteY4" fmla="*/ 800918 h 1050337"/>
              <a:gd name="connsiteX5" fmla="*/ 973022 w 2099454"/>
              <a:gd name="connsiteY5" fmla="*/ 805680 h 1050337"/>
              <a:gd name="connsiteX6" fmla="*/ 0 w 2099454"/>
              <a:gd name="connsiteY6" fmla="*/ 0 h 1050337"/>
              <a:gd name="connsiteX0" fmla="*/ 2151981 w 2151981"/>
              <a:gd name="connsiteY0" fmla="*/ 18098 h 1050337"/>
              <a:gd name="connsiteX1" fmla="*/ 1025872 w 2151981"/>
              <a:gd name="connsiteY1" fmla="*/ 805680 h 1050337"/>
              <a:gd name="connsiteX2" fmla="*/ 1111576 w 2151981"/>
              <a:gd name="connsiteY2" fmla="*/ 810442 h 1050337"/>
              <a:gd name="connsiteX3" fmla="*/ 1004173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50337"/>
              <a:gd name="connsiteX1" fmla="*/ 1037157 w 2151981"/>
              <a:gd name="connsiteY1" fmla="*/ 810442 h 1050337"/>
              <a:gd name="connsiteX2" fmla="*/ 1111576 w 2151981"/>
              <a:gd name="connsiteY2" fmla="*/ 810442 h 1050337"/>
              <a:gd name="connsiteX3" fmla="*/ 1004173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50337"/>
              <a:gd name="connsiteX1" fmla="*/ 1037157 w 2151981"/>
              <a:gd name="connsiteY1" fmla="*/ 810442 h 1050337"/>
              <a:gd name="connsiteX2" fmla="*/ 1111576 w 2151981"/>
              <a:gd name="connsiteY2" fmla="*/ 810442 h 1050337"/>
              <a:gd name="connsiteX3" fmla="*/ 993914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12546 w 2291505"/>
              <a:gd name="connsiteY5" fmla="*/ 812030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373802 w 2373802"/>
              <a:gd name="connsiteY0" fmla="*/ 82969 h 1105683"/>
              <a:gd name="connsiteX1" fmla="*/ 1258978 w 2373802"/>
              <a:gd name="connsiteY1" fmla="*/ 875313 h 1105683"/>
              <a:gd name="connsiteX2" fmla="*/ 1333397 w 2373802"/>
              <a:gd name="connsiteY2" fmla="*/ 875313 h 1105683"/>
              <a:gd name="connsiteX3" fmla="*/ 1219839 w 2373802"/>
              <a:gd name="connsiteY3" fmla="*/ 1105683 h 1105683"/>
              <a:gd name="connsiteX4" fmla="*/ 1114486 w 2373802"/>
              <a:gd name="connsiteY4" fmla="*/ 865789 h 1105683"/>
              <a:gd name="connsiteX5" fmla="*/ 1188687 w 2373802"/>
              <a:gd name="connsiteY5" fmla="*/ 863407 h 1105683"/>
              <a:gd name="connsiteX6" fmla="*/ 82297 w 2373802"/>
              <a:gd name="connsiteY6" fmla="*/ 58521 h 1105683"/>
              <a:gd name="connsiteX7" fmla="*/ 81104 w 2373802"/>
              <a:gd name="connsiteY7" fmla="*/ 62392 h 1105683"/>
              <a:gd name="connsiteX0" fmla="*/ 2371042 w 2371042"/>
              <a:gd name="connsiteY0" fmla="*/ 52624 h 1075338"/>
              <a:gd name="connsiteX1" fmla="*/ 1256218 w 2371042"/>
              <a:gd name="connsiteY1" fmla="*/ 844968 h 1075338"/>
              <a:gd name="connsiteX2" fmla="*/ 1330637 w 2371042"/>
              <a:gd name="connsiteY2" fmla="*/ 844968 h 1075338"/>
              <a:gd name="connsiteX3" fmla="*/ 1217079 w 2371042"/>
              <a:gd name="connsiteY3" fmla="*/ 1075338 h 1075338"/>
              <a:gd name="connsiteX4" fmla="*/ 1111726 w 2371042"/>
              <a:gd name="connsiteY4" fmla="*/ 835444 h 1075338"/>
              <a:gd name="connsiteX5" fmla="*/ 1185927 w 2371042"/>
              <a:gd name="connsiteY5" fmla="*/ 833062 h 1075338"/>
              <a:gd name="connsiteX6" fmla="*/ 79537 w 2371042"/>
              <a:gd name="connsiteY6" fmla="*/ 28176 h 1075338"/>
              <a:gd name="connsiteX7" fmla="*/ 89287 w 2371042"/>
              <a:gd name="connsiteY7" fmla="*/ 279697 h 1075338"/>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22805 w 2291505"/>
              <a:gd name="connsiteY5" fmla="*/ 914424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59889 w 2291505"/>
              <a:gd name="connsiteY4" fmla="*/ 907281 h 1047162"/>
              <a:gd name="connsiteX5" fmla="*/ 1122805 w 2291505"/>
              <a:gd name="connsiteY5" fmla="*/ 914424 h 1047162"/>
              <a:gd name="connsiteX6" fmla="*/ 0 w 2291505"/>
              <a:gd name="connsiteY6" fmla="*/ 0 h 1047162"/>
              <a:gd name="connsiteX0" fmla="*/ 2291505 w 2291505"/>
              <a:gd name="connsiteY0" fmla="*/ 24448 h 1078118"/>
              <a:gd name="connsiteX1" fmla="*/ 1163344 w 2291505"/>
              <a:gd name="connsiteY1" fmla="*/ 914423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22805 w 2291505"/>
              <a:gd name="connsiteY5" fmla="*/ 914424 h 1078118"/>
              <a:gd name="connsiteX6" fmla="*/ 0 w 2291505"/>
              <a:gd name="connsiteY6" fmla="*/ 0 h 1078118"/>
              <a:gd name="connsiteX0" fmla="*/ 2291505 w 2291505"/>
              <a:gd name="connsiteY0" fmla="*/ 24448 h 1078118"/>
              <a:gd name="connsiteX1" fmla="*/ 1163344 w 2291505"/>
              <a:gd name="connsiteY1" fmla="*/ 914423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09661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19186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61941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61941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69500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99549"/>
              <a:gd name="connsiteX1" fmla="*/ 1169500 w 2291505"/>
              <a:gd name="connsiteY1" fmla="*/ 914424 h 1099549"/>
              <a:gd name="connsiteX2" fmla="*/ 1231608 w 2291505"/>
              <a:gd name="connsiteY2" fmla="*/ 916804 h 1099549"/>
              <a:gd name="connsiteX3" fmla="*/ 1140620 w 2291505"/>
              <a:gd name="connsiteY3" fmla="*/ 1099549 h 1099549"/>
              <a:gd name="connsiteX4" fmla="*/ 1057838 w 2291505"/>
              <a:gd name="connsiteY4" fmla="*/ 919187 h 1099549"/>
              <a:gd name="connsiteX5" fmla="*/ 1116649 w 2291505"/>
              <a:gd name="connsiteY5" fmla="*/ 919186 h 1099549"/>
              <a:gd name="connsiteX6" fmla="*/ 0 w 2291505"/>
              <a:gd name="connsiteY6" fmla="*/ 0 h 1099549"/>
              <a:gd name="connsiteX0" fmla="*/ 2291505 w 2291505"/>
              <a:gd name="connsiteY0" fmla="*/ 24448 h 1099549"/>
              <a:gd name="connsiteX1" fmla="*/ 1169500 w 2291505"/>
              <a:gd name="connsiteY1" fmla="*/ 914424 h 1099549"/>
              <a:gd name="connsiteX2" fmla="*/ 1231608 w 2291505"/>
              <a:gd name="connsiteY2" fmla="*/ 916804 h 1099549"/>
              <a:gd name="connsiteX3" fmla="*/ 1140620 w 2291505"/>
              <a:gd name="connsiteY3" fmla="*/ 1099549 h 1099549"/>
              <a:gd name="connsiteX4" fmla="*/ 1057838 w 2291505"/>
              <a:gd name="connsiteY4" fmla="*/ 919187 h 1099549"/>
              <a:gd name="connsiteX5" fmla="*/ 1116649 w 2291505"/>
              <a:gd name="connsiteY5" fmla="*/ 919186 h 1099549"/>
              <a:gd name="connsiteX6" fmla="*/ 0 w 2291505"/>
              <a:gd name="connsiteY6" fmla="*/ 0 h 1099549"/>
              <a:gd name="connsiteX0" fmla="*/ 2291505 w 2291505"/>
              <a:gd name="connsiteY0" fmla="*/ 24448 h 1097168"/>
              <a:gd name="connsiteX1" fmla="*/ 1169500 w 2291505"/>
              <a:gd name="connsiteY1" fmla="*/ 914424 h 1097168"/>
              <a:gd name="connsiteX2" fmla="*/ 1231608 w 2291505"/>
              <a:gd name="connsiteY2" fmla="*/ 916804 h 1097168"/>
              <a:gd name="connsiteX3" fmla="*/ 1144724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69500 w 2291505"/>
              <a:gd name="connsiteY1" fmla="*/ 914424 h 1097168"/>
              <a:gd name="connsiteX2" fmla="*/ 1231608 w 2291505"/>
              <a:gd name="connsiteY2" fmla="*/ 916804 h 1097168"/>
              <a:gd name="connsiteX3" fmla="*/ 1144724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69500 w 2291505"/>
              <a:gd name="connsiteY1" fmla="*/ 914424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0755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05160 w 2291505"/>
              <a:gd name="connsiteY2" fmla="*/ 921566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05160 w 2291505"/>
              <a:gd name="connsiteY2" fmla="*/ 921566 h 1097168"/>
              <a:gd name="connsiteX3" fmla="*/ 1141646 w 2291505"/>
              <a:gd name="connsiteY3" fmla="*/ 1097168 h 1097168"/>
              <a:gd name="connsiteX4" fmla="*/ 1071944 w 2291505"/>
              <a:gd name="connsiteY4" fmla="*/ 926331 h 1097168"/>
              <a:gd name="connsiteX5" fmla="*/ 1134281 w 2291505"/>
              <a:gd name="connsiteY5" fmla="*/ 919186 h 1097168"/>
              <a:gd name="connsiteX6" fmla="*/ 0 w 2291505"/>
              <a:gd name="connsiteY6" fmla="*/ 0 h 1097168"/>
              <a:gd name="connsiteX0" fmla="*/ 2291505 w 2291505"/>
              <a:gd name="connsiteY0" fmla="*/ 24448 h 1099550"/>
              <a:gd name="connsiteX1" fmla="*/ 1150986 w 2291505"/>
              <a:gd name="connsiteY1" fmla="*/ 921567 h 1099550"/>
              <a:gd name="connsiteX2" fmla="*/ 1205160 w 2291505"/>
              <a:gd name="connsiteY2" fmla="*/ 921566 h 1099550"/>
              <a:gd name="connsiteX3" fmla="*/ 1141646 w 2291505"/>
              <a:gd name="connsiteY3" fmla="*/ 1099550 h 1099550"/>
              <a:gd name="connsiteX4" fmla="*/ 1071944 w 2291505"/>
              <a:gd name="connsiteY4" fmla="*/ 926331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5160 w 2291505"/>
              <a:gd name="connsiteY2" fmla="*/ 921566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7805 w 2291505"/>
              <a:gd name="connsiteY2" fmla="*/ 916803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0752 w 2291505"/>
              <a:gd name="connsiteY2" fmla="*/ 919184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34281 w 2291505"/>
              <a:gd name="connsiteY5" fmla="*/ 919186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34281 w 2291505"/>
              <a:gd name="connsiteY5" fmla="*/ 919186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29873 w 2291505"/>
              <a:gd name="connsiteY5" fmla="*/ 916805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29873 w 2291505"/>
              <a:gd name="connsiteY5" fmla="*/ 916805 h 1099550"/>
              <a:gd name="connsiteX6" fmla="*/ 0 w 2291505"/>
              <a:gd name="connsiteY6" fmla="*/ 0 h 1099550"/>
              <a:gd name="connsiteX0" fmla="*/ 2291505 w 2291505"/>
              <a:gd name="connsiteY0" fmla="*/ 1 h 1075103"/>
              <a:gd name="connsiteX1" fmla="*/ 1154512 w 2291505"/>
              <a:gd name="connsiteY1" fmla="*/ 894738 h 1075103"/>
              <a:gd name="connsiteX2" fmla="*/ 1200752 w 2291505"/>
              <a:gd name="connsiteY2" fmla="*/ 894737 h 1075103"/>
              <a:gd name="connsiteX3" fmla="*/ 1141646 w 2291505"/>
              <a:gd name="connsiteY3" fmla="*/ 1075103 h 1075103"/>
              <a:gd name="connsiteX4" fmla="*/ 1082523 w 2291505"/>
              <a:gd name="connsiteY4" fmla="*/ 892359 h 1075103"/>
              <a:gd name="connsiteX5" fmla="*/ 1129873 w 2291505"/>
              <a:gd name="connsiteY5" fmla="*/ 892358 h 1075103"/>
              <a:gd name="connsiteX6" fmla="*/ 0 w 2291505"/>
              <a:gd name="connsiteY6" fmla="*/ 15420 h 107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1505" h="1075103">
                <a:moveTo>
                  <a:pt x="2291505" y="1"/>
                </a:moveTo>
                <a:cubicBezTo>
                  <a:pt x="1777825" y="146641"/>
                  <a:pt x="1444940" y="397261"/>
                  <a:pt x="1154512" y="894738"/>
                </a:cubicBezTo>
                <a:lnTo>
                  <a:pt x="1200752" y="894737"/>
                </a:lnTo>
                <a:lnTo>
                  <a:pt x="1141646" y="1075103"/>
                </a:lnTo>
                <a:lnTo>
                  <a:pt x="1082523" y="892359"/>
                </a:lnTo>
                <a:lnTo>
                  <a:pt x="1129873" y="892358"/>
                </a:lnTo>
                <a:cubicBezTo>
                  <a:pt x="832707" y="219462"/>
                  <a:pt x="0" y="15420"/>
                  <a:pt x="0" y="15420"/>
                </a:cubicBezTo>
              </a:path>
            </a:pathLst>
          </a:custGeom>
          <a:noFill/>
          <a:ln w="19050" cap="flat" cmpd="sng" algn="ctr">
            <a:solidFill>
              <a:schemeClr val="tx1"/>
            </a:solidFill>
            <a:prstDash val="solid"/>
            <a:miter lim="800000"/>
          </a:ln>
          <a:effectLst/>
        </p:spPr>
        <p:txBody>
          <a:bodyPr rtlCol="0" anchor="ctr"/>
          <a:lstStyle/>
          <a:p>
            <a:pPr algn="ctr" defTabSz="914400"/>
            <a:endParaRPr lang="zh-CN" altLang="en-US" sz="1400" kern="0">
              <a:solidFill>
                <a:prstClr val="white"/>
              </a:solidFill>
              <a:latin typeface="Huawei Sans" panose="020C0503030203020204" pitchFamily="34" charset="0"/>
              <a:ea typeface="方正兰亭黑简体" panose="02000000000000000000" pitchFamily="2" charset="-122"/>
            </a:endParaRPr>
          </a:p>
        </p:txBody>
      </p:sp>
      <p:graphicFrame>
        <p:nvGraphicFramePr>
          <p:cNvPr id="25" name="表格 24"/>
          <p:cNvGraphicFramePr>
            <a:graphicFrameLocks noGrp="1"/>
          </p:cNvGraphicFramePr>
          <p:nvPr>
            <p:extLst/>
          </p:nvPr>
        </p:nvGraphicFramePr>
        <p:xfrm>
          <a:off x="998122" y="1398413"/>
          <a:ext cx="2820568" cy="2299278"/>
        </p:xfrm>
        <a:graphic>
          <a:graphicData uri="http://schemas.openxmlformats.org/drawingml/2006/table">
            <a:tbl>
              <a:tblPr firstRow="1" bandRow="1">
                <a:tableStyleId>{72833802-FEF1-4C79-8D5D-14CF1EAF98D9}</a:tableStyleId>
              </a:tblPr>
              <a:tblGrid>
                <a:gridCol w="2820568"/>
              </a:tblGrid>
              <a:tr h="622426">
                <a:tc>
                  <a:txBody>
                    <a:bodyPr/>
                    <a:lstStyle/>
                    <a:p>
                      <a:pPr algn="ctr"/>
                      <a:r>
                        <a:rPr lang="en-US" altLang="zh-CN" sz="1400" b="0" dirty="0" smtClean="0">
                          <a:solidFill>
                            <a:schemeClr val="tx1"/>
                          </a:solidFill>
                        </a:rPr>
                        <a:t>IPv6</a:t>
                      </a:r>
                      <a:r>
                        <a:rPr lang="zh-CN" altLang="en-US" sz="1400" b="0" dirty="0" smtClean="0">
                          <a:solidFill>
                            <a:schemeClr val="tx1"/>
                          </a:solidFill>
                        </a:rPr>
                        <a:t>基本包头</a:t>
                      </a:r>
                      <a:endParaRPr lang="en-US" altLang="zh-CN" sz="1400" b="0" dirty="0" smtClean="0">
                        <a:solidFill>
                          <a:schemeClr val="tx1"/>
                        </a:solidFill>
                      </a:endParaRPr>
                    </a:p>
                    <a:p>
                      <a:pPr algn="ctr"/>
                      <a:r>
                        <a:rPr lang="en-US" altLang="zh-CN" sz="1400" b="0" dirty="0" smtClean="0">
                          <a:solidFill>
                            <a:schemeClr val="tx1"/>
                          </a:solidFill>
                        </a:rPr>
                        <a:t>Next</a:t>
                      </a:r>
                      <a:r>
                        <a:rPr lang="en-US" altLang="zh-CN" sz="1400" b="0" baseline="0" dirty="0" smtClean="0">
                          <a:solidFill>
                            <a:schemeClr val="tx1"/>
                          </a:solidFill>
                        </a:rPr>
                        <a:t> Header</a:t>
                      </a:r>
                      <a:r>
                        <a:rPr lang="en-US" altLang="zh-CN" sz="1400" b="0" dirty="0" smtClean="0">
                          <a:solidFill>
                            <a:schemeClr val="tx1"/>
                          </a:solidFill>
                        </a:rPr>
                        <a:t>=0</a:t>
                      </a:r>
                      <a:r>
                        <a:rPr lang="zh-CN" altLang="en-US" sz="1400" b="0" dirty="0" smtClean="0">
                          <a:solidFill>
                            <a:schemeClr val="tx1"/>
                          </a:solidFill>
                        </a:rPr>
                        <a:t>（逐跳选项包头）</a:t>
                      </a:r>
                      <a:endParaRPr lang="zh-CN" altLang="en-US" sz="1400" b="0" dirty="0">
                        <a:solidFill>
                          <a:schemeClr val="tx1"/>
                        </a:solidFill>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622426">
                <a:tc>
                  <a:txBody>
                    <a:bodyPr/>
                    <a:lstStyle/>
                    <a:p>
                      <a:pPr algn="ctr"/>
                      <a:r>
                        <a:rPr lang="en-US" altLang="zh-CN" sz="1400" b="0" dirty="0" smtClean="0">
                          <a:solidFill>
                            <a:schemeClr val="tx1"/>
                          </a:solidFill>
                        </a:rPr>
                        <a:t>IPv6</a:t>
                      </a:r>
                      <a:r>
                        <a:rPr lang="zh-CN" altLang="en-US" sz="1400" b="0" dirty="0" smtClean="0">
                          <a:solidFill>
                            <a:schemeClr val="tx1"/>
                          </a:solidFill>
                        </a:rPr>
                        <a:t>逐跳选项包头</a:t>
                      </a:r>
                      <a:endParaRPr lang="en-US" altLang="zh-CN" sz="1400" b="0" dirty="0" smtClean="0">
                        <a:solidFill>
                          <a:schemeClr val="tx1"/>
                        </a:solidFill>
                      </a:endParaRPr>
                    </a:p>
                    <a:p>
                      <a:pPr algn="ctr"/>
                      <a:r>
                        <a:rPr lang="en-US" altLang="zh-CN" sz="1400" b="0" dirty="0" smtClean="0">
                          <a:solidFill>
                            <a:schemeClr val="tx1"/>
                          </a:solidFill>
                        </a:rPr>
                        <a:t>Next</a:t>
                      </a:r>
                      <a:r>
                        <a:rPr lang="en-US" altLang="zh-CN" sz="1400" b="0" baseline="0" dirty="0" smtClean="0">
                          <a:solidFill>
                            <a:schemeClr val="tx1"/>
                          </a:solidFill>
                        </a:rPr>
                        <a:t> Header</a:t>
                      </a:r>
                      <a:r>
                        <a:rPr lang="en-US" altLang="zh-CN" sz="1400" b="0" dirty="0" smtClean="0">
                          <a:solidFill>
                            <a:schemeClr val="tx1"/>
                          </a:solidFill>
                        </a:rPr>
                        <a:t>=51</a:t>
                      </a:r>
                      <a:r>
                        <a:rPr lang="zh-CN" altLang="en-US" sz="1400" b="0" dirty="0" smtClean="0">
                          <a:solidFill>
                            <a:schemeClr val="tx1"/>
                          </a:solidFill>
                        </a:rPr>
                        <a:t>（认证包头）</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622426">
                <a:tc>
                  <a:txBody>
                    <a:bodyPr/>
                    <a:lstStyle/>
                    <a:p>
                      <a:pPr algn="ctr"/>
                      <a:r>
                        <a:rPr lang="en-US" altLang="zh-CN" sz="1400" b="0" dirty="0" smtClean="0">
                          <a:solidFill>
                            <a:schemeClr val="tx1"/>
                          </a:solidFill>
                        </a:rPr>
                        <a:t>IPv6</a:t>
                      </a:r>
                      <a:r>
                        <a:rPr lang="zh-CN" altLang="en-US" sz="1400" b="0" dirty="0" smtClean="0">
                          <a:solidFill>
                            <a:schemeClr val="tx1"/>
                          </a:solidFill>
                        </a:rPr>
                        <a:t>认证包头</a:t>
                      </a:r>
                      <a:endParaRPr lang="en-US" altLang="zh-CN" sz="1400" b="0" dirty="0" smtClean="0">
                        <a:solidFill>
                          <a:schemeClr val="tx1"/>
                        </a:solidFill>
                      </a:endParaRPr>
                    </a:p>
                    <a:p>
                      <a:pPr algn="ctr"/>
                      <a:r>
                        <a:rPr lang="en-US" altLang="zh-CN" sz="1400" b="0" dirty="0" smtClean="0">
                          <a:solidFill>
                            <a:schemeClr val="tx1"/>
                          </a:solidFill>
                        </a:rPr>
                        <a:t>Next</a:t>
                      </a:r>
                      <a:r>
                        <a:rPr lang="en-US" altLang="zh-CN" sz="1400" b="0" baseline="0" dirty="0" smtClean="0">
                          <a:solidFill>
                            <a:schemeClr val="tx1"/>
                          </a:solidFill>
                        </a:rPr>
                        <a:t> Header</a:t>
                      </a:r>
                      <a:r>
                        <a:rPr lang="en-US" altLang="zh-CN" sz="1400" b="0" dirty="0" smtClean="0">
                          <a:solidFill>
                            <a:schemeClr val="tx1"/>
                          </a:solidFill>
                        </a:rPr>
                        <a:t>=6</a:t>
                      </a:r>
                      <a:r>
                        <a:rPr lang="zh-CN" altLang="en-US" sz="1400" b="0" dirty="0" smtClean="0">
                          <a:solidFill>
                            <a:schemeClr val="tx1"/>
                          </a:solidFill>
                        </a:rPr>
                        <a:t>（</a:t>
                      </a:r>
                      <a:r>
                        <a:rPr lang="en-US" altLang="zh-CN" sz="1400" b="0" dirty="0" smtClean="0">
                          <a:solidFill>
                            <a:schemeClr val="tx1"/>
                          </a:solidFill>
                        </a:rPr>
                        <a:t>TCP</a:t>
                      </a:r>
                      <a:r>
                        <a:rPr lang="zh-CN" altLang="en-US" sz="1400" b="0" dirty="0" smtClean="0">
                          <a:solidFill>
                            <a:schemeClr val="tx1"/>
                          </a:solidFill>
                        </a:rPr>
                        <a:t>）</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432000">
                <a:tc>
                  <a:txBody>
                    <a:bodyPr/>
                    <a:lstStyle/>
                    <a:p>
                      <a:pPr algn="ctr"/>
                      <a:r>
                        <a:rPr lang="en-US" altLang="zh-CN" sz="1400" b="0" dirty="0" smtClean="0">
                          <a:solidFill>
                            <a:schemeClr val="tx1"/>
                          </a:solidFill>
                        </a:rPr>
                        <a:t>TCP</a:t>
                      </a:r>
                      <a:r>
                        <a:rPr lang="zh-CN" altLang="en-US" sz="1400" b="0" dirty="0" smtClean="0">
                          <a:solidFill>
                            <a:schemeClr val="tx1"/>
                          </a:solidFill>
                        </a:rPr>
                        <a:t>数据段</a:t>
                      </a:r>
                      <a:endParaRPr lang="zh-CN" altLang="en-US" sz="1400" b="0" dirty="0">
                        <a:solidFill>
                          <a:schemeClr val="tx1"/>
                        </a:solidFill>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bl>
          </a:graphicData>
        </a:graphic>
      </p:graphicFrame>
      <p:graphicFrame>
        <p:nvGraphicFramePr>
          <p:cNvPr id="28" name="表格 27"/>
          <p:cNvGraphicFramePr>
            <a:graphicFrameLocks noGrp="1"/>
          </p:cNvGraphicFramePr>
          <p:nvPr>
            <p:extLst/>
          </p:nvPr>
        </p:nvGraphicFramePr>
        <p:xfrm>
          <a:off x="4777683" y="1399764"/>
          <a:ext cx="2952244" cy="2299278"/>
        </p:xfrm>
        <a:graphic>
          <a:graphicData uri="http://schemas.openxmlformats.org/drawingml/2006/table">
            <a:tbl>
              <a:tblPr firstRow="1" bandRow="1">
                <a:tableStyleId>{72833802-FEF1-4C79-8D5D-14CF1EAF98D9}</a:tableStyleId>
              </a:tblPr>
              <a:tblGrid>
                <a:gridCol w="2952244"/>
              </a:tblGrid>
              <a:tr h="622426">
                <a:tc>
                  <a:txBody>
                    <a:bodyPr/>
                    <a:lstStyle/>
                    <a:p>
                      <a:pPr algn="ctr"/>
                      <a:r>
                        <a:rPr lang="en-US" altLang="zh-CN" sz="1400" b="0" dirty="0" smtClean="0">
                          <a:solidFill>
                            <a:srgbClr val="F4FBFE"/>
                          </a:solidFill>
                        </a:rPr>
                        <a:t>IPv6</a:t>
                      </a:r>
                      <a:r>
                        <a:rPr lang="zh-CN" altLang="en-US" sz="1400" b="0" dirty="0" smtClean="0">
                          <a:solidFill>
                            <a:srgbClr val="F4FBFE"/>
                          </a:solidFill>
                        </a:rPr>
                        <a:t>基本包头</a:t>
                      </a:r>
                      <a:endParaRPr lang="en-US" altLang="zh-CN" sz="1400" b="0" dirty="0" smtClean="0">
                        <a:solidFill>
                          <a:srgbClr val="F4FBFE"/>
                        </a:solidFill>
                      </a:endParaRPr>
                    </a:p>
                    <a:p>
                      <a:pPr algn="ctr"/>
                      <a:r>
                        <a:rPr lang="en-US" altLang="zh-CN" sz="1400" b="0" dirty="0" smtClean="0">
                          <a:solidFill>
                            <a:srgbClr val="F4FBFE"/>
                          </a:solidFill>
                        </a:rPr>
                        <a:t>Next</a:t>
                      </a:r>
                      <a:r>
                        <a:rPr lang="en-US" altLang="zh-CN" sz="1400" b="0" baseline="0" dirty="0" smtClean="0">
                          <a:solidFill>
                            <a:srgbClr val="F4FBFE"/>
                          </a:solidFill>
                        </a:rPr>
                        <a:t> Header</a:t>
                      </a:r>
                      <a:r>
                        <a:rPr lang="en-US" altLang="zh-CN" sz="1400" b="0" dirty="0" smtClean="0">
                          <a:solidFill>
                            <a:srgbClr val="F4FBFE"/>
                          </a:solidFill>
                        </a:rPr>
                        <a:t>=0</a:t>
                      </a:r>
                      <a:r>
                        <a:rPr lang="zh-CN" altLang="en-US" sz="1400" b="0" dirty="0" smtClean="0">
                          <a:solidFill>
                            <a:srgbClr val="F4FBFE"/>
                          </a:solidFill>
                        </a:rPr>
                        <a:t>（逐跳选项包头）</a:t>
                      </a:r>
                      <a:endParaRPr lang="zh-CN" altLang="en-US" sz="1400" b="0" dirty="0">
                        <a:solidFill>
                          <a:srgbClr val="F4FBFE"/>
                        </a:solidFill>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622426">
                <a:tc>
                  <a:txBody>
                    <a:bodyPr/>
                    <a:lstStyle/>
                    <a:p>
                      <a:pPr algn="ctr"/>
                      <a:r>
                        <a:rPr lang="en-US" altLang="zh-CN" sz="1400" b="0" dirty="0" smtClean="0">
                          <a:solidFill>
                            <a:srgbClr val="F4FBFE"/>
                          </a:solidFill>
                        </a:rPr>
                        <a:t>IPv6</a:t>
                      </a:r>
                      <a:r>
                        <a:rPr lang="zh-CN" altLang="en-US" sz="1400" b="0" dirty="0" smtClean="0">
                          <a:solidFill>
                            <a:srgbClr val="F4FBFE"/>
                          </a:solidFill>
                        </a:rPr>
                        <a:t>逐跳选项包头</a:t>
                      </a:r>
                      <a:endParaRPr lang="en-US" altLang="zh-CN" sz="1400" b="0" dirty="0" smtClean="0">
                        <a:solidFill>
                          <a:srgbClr val="F4FBFE"/>
                        </a:solidFill>
                      </a:endParaRPr>
                    </a:p>
                    <a:p>
                      <a:pPr algn="ctr"/>
                      <a:r>
                        <a:rPr lang="en-US" altLang="zh-CN" sz="1400" b="0" dirty="0" smtClean="0">
                          <a:solidFill>
                            <a:srgbClr val="F4FBFE"/>
                          </a:solidFill>
                        </a:rPr>
                        <a:t>Next</a:t>
                      </a:r>
                      <a:r>
                        <a:rPr lang="en-US" altLang="zh-CN" sz="1400" b="0" baseline="0" dirty="0" smtClean="0">
                          <a:solidFill>
                            <a:srgbClr val="F4FBFE"/>
                          </a:solidFill>
                        </a:rPr>
                        <a:t> Header</a:t>
                      </a:r>
                      <a:r>
                        <a:rPr lang="en-US" altLang="zh-CN" sz="1400" b="0" dirty="0" smtClean="0">
                          <a:solidFill>
                            <a:srgbClr val="F4FBFE"/>
                          </a:solidFill>
                        </a:rPr>
                        <a:t>=51</a:t>
                      </a:r>
                      <a:r>
                        <a:rPr lang="zh-CN" altLang="en-US" sz="1400" b="0" dirty="0" smtClean="0">
                          <a:solidFill>
                            <a:srgbClr val="F4FBFE"/>
                          </a:solidFill>
                        </a:rPr>
                        <a:t>（认证包头）</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622426">
                <a:tc>
                  <a:txBody>
                    <a:bodyPr/>
                    <a:lstStyle/>
                    <a:p>
                      <a:pPr algn="ctr"/>
                      <a:r>
                        <a:rPr lang="en-US" altLang="zh-CN" sz="1400" b="0" dirty="0" smtClean="0">
                          <a:solidFill>
                            <a:schemeClr val="tx1"/>
                          </a:solidFill>
                        </a:rPr>
                        <a:t>IPv6</a:t>
                      </a:r>
                      <a:r>
                        <a:rPr lang="zh-CN" altLang="en-US" sz="1400" b="0" dirty="0" smtClean="0">
                          <a:solidFill>
                            <a:schemeClr val="tx1"/>
                          </a:solidFill>
                        </a:rPr>
                        <a:t>认证包头</a:t>
                      </a:r>
                      <a:endParaRPr lang="en-US" altLang="zh-CN" sz="1400" b="0" dirty="0" smtClean="0">
                        <a:solidFill>
                          <a:schemeClr val="tx1"/>
                        </a:solidFill>
                      </a:endParaRPr>
                    </a:p>
                    <a:p>
                      <a:pPr algn="ctr"/>
                      <a:r>
                        <a:rPr lang="en-US" altLang="zh-CN" sz="1400" b="0" dirty="0" smtClean="0">
                          <a:solidFill>
                            <a:schemeClr val="tx1"/>
                          </a:solidFill>
                        </a:rPr>
                        <a:t>Next</a:t>
                      </a:r>
                      <a:r>
                        <a:rPr lang="en-US" altLang="zh-CN" sz="1400" b="0" baseline="0" dirty="0" smtClean="0">
                          <a:solidFill>
                            <a:schemeClr val="tx1"/>
                          </a:solidFill>
                        </a:rPr>
                        <a:t> Header</a:t>
                      </a:r>
                      <a:r>
                        <a:rPr lang="en-US" altLang="zh-CN" sz="1400" b="0" dirty="0" smtClean="0">
                          <a:solidFill>
                            <a:schemeClr val="tx1"/>
                          </a:solidFill>
                        </a:rPr>
                        <a:t>=6</a:t>
                      </a:r>
                      <a:r>
                        <a:rPr lang="zh-CN" altLang="en-US" sz="1400" b="0" dirty="0" smtClean="0">
                          <a:solidFill>
                            <a:schemeClr val="tx1"/>
                          </a:solidFill>
                        </a:rPr>
                        <a:t>（</a:t>
                      </a:r>
                      <a:r>
                        <a:rPr lang="en-US" altLang="zh-CN" sz="1400" b="0" dirty="0" smtClean="0">
                          <a:solidFill>
                            <a:schemeClr val="tx1"/>
                          </a:solidFill>
                        </a:rPr>
                        <a:t>TCP</a:t>
                      </a:r>
                      <a:r>
                        <a:rPr lang="zh-CN" altLang="en-US" sz="1400" b="0" dirty="0" smtClean="0">
                          <a:solidFill>
                            <a:schemeClr val="tx1"/>
                          </a:solidFill>
                        </a:rPr>
                        <a:t>）</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r h="432000">
                <a:tc>
                  <a:txBody>
                    <a:bodyPr/>
                    <a:lstStyle/>
                    <a:p>
                      <a:pPr algn="ctr"/>
                      <a:r>
                        <a:rPr lang="en-US" altLang="zh-CN" sz="1400" b="0" dirty="0" smtClean="0">
                          <a:solidFill>
                            <a:schemeClr val="tx1"/>
                          </a:solidFill>
                        </a:rPr>
                        <a:t>TCP</a:t>
                      </a:r>
                      <a:r>
                        <a:rPr lang="zh-CN" altLang="en-US" sz="1400" b="0" dirty="0" smtClean="0">
                          <a:solidFill>
                            <a:schemeClr val="tx1"/>
                          </a:solidFill>
                        </a:rPr>
                        <a:t>数据段</a:t>
                      </a:r>
                      <a:endParaRPr lang="zh-CN" altLang="en-US" sz="1400" b="0" dirty="0">
                        <a:solidFill>
                          <a:schemeClr val="tx1"/>
                        </a:solidFill>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bl>
          </a:graphicData>
        </a:graphic>
      </p:graphicFrame>
      <p:graphicFrame>
        <p:nvGraphicFramePr>
          <p:cNvPr id="29" name="表格 28"/>
          <p:cNvGraphicFramePr>
            <a:graphicFrameLocks noGrp="1"/>
          </p:cNvGraphicFramePr>
          <p:nvPr>
            <p:extLst/>
          </p:nvPr>
        </p:nvGraphicFramePr>
        <p:xfrm>
          <a:off x="8542933" y="1392858"/>
          <a:ext cx="2824300" cy="2299278"/>
        </p:xfrm>
        <a:graphic>
          <a:graphicData uri="http://schemas.openxmlformats.org/drawingml/2006/table">
            <a:tbl>
              <a:tblPr firstRow="1" bandRow="1">
                <a:tableStyleId>{72833802-FEF1-4C79-8D5D-14CF1EAF98D9}</a:tableStyleId>
              </a:tblPr>
              <a:tblGrid>
                <a:gridCol w="2824300"/>
              </a:tblGrid>
              <a:tr h="622426">
                <a:tc>
                  <a:txBody>
                    <a:bodyPr/>
                    <a:lstStyle/>
                    <a:p>
                      <a:pPr algn="ctr"/>
                      <a:r>
                        <a:rPr lang="en-US" altLang="zh-CN" sz="1400" b="0" dirty="0" smtClean="0">
                          <a:solidFill>
                            <a:srgbClr val="F4FBFE"/>
                          </a:solidFill>
                        </a:rPr>
                        <a:t>IPv6</a:t>
                      </a:r>
                      <a:r>
                        <a:rPr lang="zh-CN" altLang="en-US" sz="1400" b="0" dirty="0" smtClean="0">
                          <a:solidFill>
                            <a:srgbClr val="F4FBFE"/>
                          </a:solidFill>
                        </a:rPr>
                        <a:t>基本包头</a:t>
                      </a:r>
                      <a:endParaRPr lang="en-US" altLang="zh-CN" sz="1400" b="0" dirty="0" smtClean="0">
                        <a:solidFill>
                          <a:srgbClr val="F4FBFE"/>
                        </a:solidFill>
                      </a:endParaRPr>
                    </a:p>
                    <a:p>
                      <a:pPr algn="ctr"/>
                      <a:r>
                        <a:rPr lang="en-US" altLang="zh-CN" sz="1400" b="0" dirty="0" smtClean="0">
                          <a:solidFill>
                            <a:srgbClr val="F4FBFE"/>
                          </a:solidFill>
                        </a:rPr>
                        <a:t>Next</a:t>
                      </a:r>
                      <a:r>
                        <a:rPr lang="en-US" altLang="zh-CN" sz="1400" b="0" baseline="0" dirty="0" smtClean="0">
                          <a:solidFill>
                            <a:srgbClr val="F4FBFE"/>
                          </a:solidFill>
                        </a:rPr>
                        <a:t> Header</a:t>
                      </a:r>
                      <a:r>
                        <a:rPr lang="en-US" altLang="zh-CN" sz="1400" b="0" dirty="0" smtClean="0">
                          <a:solidFill>
                            <a:srgbClr val="F4FBFE"/>
                          </a:solidFill>
                        </a:rPr>
                        <a:t>=0</a:t>
                      </a:r>
                      <a:r>
                        <a:rPr lang="zh-CN" altLang="en-US" sz="1400" b="0" dirty="0" smtClean="0">
                          <a:solidFill>
                            <a:srgbClr val="F4FBFE"/>
                          </a:solidFill>
                        </a:rPr>
                        <a:t>（逐跳选项包头）</a:t>
                      </a:r>
                      <a:endParaRPr lang="zh-CN" altLang="en-US" sz="1400" b="0" dirty="0">
                        <a:solidFill>
                          <a:srgbClr val="F4FBFE"/>
                        </a:solidFill>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622426">
                <a:tc>
                  <a:txBody>
                    <a:bodyPr/>
                    <a:lstStyle/>
                    <a:p>
                      <a:pPr algn="ctr"/>
                      <a:r>
                        <a:rPr lang="en-US" altLang="zh-CN" sz="1400" b="0" dirty="0" smtClean="0">
                          <a:solidFill>
                            <a:srgbClr val="F4FBFE"/>
                          </a:solidFill>
                        </a:rPr>
                        <a:t>IPv6</a:t>
                      </a:r>
                      <a:r>
                        <a:rPr lang="zh-CN" altLang="en-US" sz="1400" b="0" dirty="0" smtClean="0">
                          <a:solidFill>
                            <a:srgbClr val="F4FBFE"/>
                          </a:solidFill>
                        </a:rPr>
                        <a:t>逐跳选项包头</a:t>
                      </a:r>
                      <a:endParaRPr lang="en-US" altLang="zh-CN" sz="1400" b="0" dirty="0" smtClean="0">
                        <a:solidFill>
                          <a:srgbClr val="F4FBFE"/>
                        </a:solidFill>
                      </a:endParaRPr>
                    </a:p>
                    <a:p>
                      <a:pPr algn="ctr"/>
                      <a:r>
                        <a:rPr lang="en-US" altLang="zh-CN" sz="1400" b="0" dirty="0" smtClean="0">
                          <a:solidFill>
                            <a:srgbClr val="F4FBFE"/>
                          </a:solidFill>
                        </a:rPr>
                        <a:t>Next</a:t>
                      </a:r>
                      <a:r>
                        <a:rPr lang="en-US" altLang="zh-CN" sz="1400" b="0" baseline="0" dirty="0" smtClean="0">
                          <a:solidFill>
                            <a:srgbClr val="F4FBFE"/>
                          </a:solidFill>
                        </a:rPr>
                        <a:t> Header</a:t>
                      </a:r>
                      <a:r>
                        <a:rPr lang="en-US" altLang="zh-CN" sz="1400" b="0" dirty="0" smtClean="0">
                          <a:solidFill>
                            <a:srgbClr val="F4FBFE"/>
                          </a:solidFill>
                        </a:rPr>
                        <a:t>=51</a:t>
                      </a:r>
                      <a:r>
                        <a:rPr lang="zh-CN" altLang="en-US" sz="1400" b="0" dirty="0" smtClean="0">
                          <a:solidFill>
                            <a:srgbClr val="F4FBFE"/>
                          </a:solidFill>
                        </a:rPr>
                        <a:t>（认证包头）</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622426">
                <a:tc>
                  <a:txBody>
                    <a:bodyPr/>
                    <a:lstStyle/>
                    <a:p>
                      <a:pPr algn="ctr"/>
                      <a:r>
                        <a:rPr lang="en-US" altLang="zh-CN" sz="1400" b="0" smtClean="0">
                          <a:solidFill>
                            <a:srgbClr val="F4FBFE"/>
                          </a:solidFill>
                        </a:rPr>
                        <a:t>IPv6</a:t>
                      </a:r>
                      <a:r>
                        <a:rPr lang="zh-CN" altLang="en-US" sz="1400" b="0" smtClean="0">
                          <a:solidFill>
                            <a:srgbClr val="F4FBFE"/>
                          </a:solidFill>
                        </a:rPr>
                        <a:t>认证包头</a:t>
                      </a:r>
                      <a:endParaRPr lang="en-US" altLang="zh-CN" sz="1400" b="0" smtClean="0">
                        <a:solidFill>
                          <a:srgbClr val="F4FBFE"/>
                        </a:solidFill>
                      </a:endParaRPr>
                    </a:p>
                    <a:p>
                      <a:pPr algn="ctr"/>
                      <a:r>
                        <a:rPr lang="en-US" altLang="zh-CN" sz="1400" b="0" smtClean="0">
                          <a:solidFill>
                            <a:srgbClr val="F4FBFE"/>
                          </a:solidFill>
                        </a:rPr>
                        <a:t>Next</a:t>
                      </a:r>
                      <a:r>
                        <a:rPr lang="en-US" altLang="zh-CN" sz="1400" b="0" baseline="0" smtClean="0">
                          <a:solidFill>
                            <a:srgbClr val="F4FBFE"/>
                          </a:solidFill>
                        </a:rPr>
                        <a:t> Header</a:t>
                      </a:r>
                      <a:r>
                        <a:rPr lang="en-US" altLang="zh-CN" sz="1400" b="0" smtClean="0">
                          <a:solidFill>
                            <a:srgbClr val="F4FBFE"/>
                          </a:solidFill>
                        </a:rPr>
                        <a:t>=6</a:t>
                      </a:r>
                      <a:r>
                        <a:rPr lang="zh-CN" altLang="en-US" sz="1400" b="0" smtClean="0">
                          <a:solidFill>
                            <a:srgbClr val="F4FBFE"/>
                          </a:solidFill>
                        </a:rPr>
                        <a:t>（</a:t>
                      </a:r>
                      <a:r>
                        <a:rPr lang="en-US" altLang="zh-CN" sz="1400" b="0" smtClean="0">
                          <a:solidFill>
                            <a:srgbClr val="F4FBFE"/>
                          </a:solidFill>
                        </a:rPr>
                        <a:t>TCP</a:t>
                      </a:r>
                      <a:r>
                        <a:rPr lang="zh-CN" altLang="en-US" sz="1400" b="0" smtClean="0">
                          <a:solidFill>
                            <a:srgbClr val="F4FBFE"/>
                          </a:solidFill>
                        </a:rPr>
                        <a:t>）</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432000">
                <a:tc>
                  <a:txBody>
                    <a:bodyPr/>
                    <a:lstStyle/>
                    <a:p>
                      <a:pPr algn="ctr"/>
                      <a:r>
                        <a:rPr lang="en-US" altLang="zh-CN" sz="1400" b="0" dirty="0" smtClean="0">
                          <a:solidFill>
                            <a:schemeClr val="tx1"/>
                          </a:solidFill>
                        </a:rPr>
                        <a:t>TCP</a:t>
                      </a:r>
                      <a:r>
                        <a:rPr lang="zh-CN" altLang="en-US" sz="1400" b="0" dirty="0" smtClean="0">
                          <a:solidFill>
                            <a:schemeClr val="tx1"/>
                          </a:solidFill>
                        </a:rPr>
                        <a:t>数据段</a:t>
                      </a:r>
                      <a:endParaRPr lang="zh-CN" altLang="en-US" sz="1400" b="0" dirty="0">
                        <a:solidFill>
                          <a:schemeClr val="tx1"/>
                        </a:solidFill>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r>
            </a:tbl>
          </a:graphicData>
        </a:graphic>
      </p:graphicFrame>
      <p:sp>
        <p:nvSpPr>
          <p:cNvPr id="30" name="矩形 29"/>
          <p:cNvSpPr/>
          <p:nvPr/>
        </p:nvSpPr>
        <p:spPr>
          <a:xfrm>
            <a:off x="9101715" y="3602739"/>
            <a:ext cx="1706735" cy="461665"/>
          </a:xfrm>
          <a:prstGeom prst="rect">
            <a:avLst/>
          </a:prstGeom>
          <a:noFill/>
        </p:spPr>
        <p:txBody>
          <a:bodyPr wrap="square">
            <a:spAutoFit/>
          </a:bodyPr>
          <a:lstStyle/>
          <a:p>
            <a:pPr algn="ctr" fontAlgn="ctr">
              <a:lnSpc>
                <a:spcPct val="150000"/>
              </a:lnSpc>
              <a:buClr>
                <a:srgbClr val="C00000"/>
              </a:buClr>
              <a:buSzPct val="75000"/>
            </a:pPr>
            <a:r>
              <a:rPr lang="zh-CN" altLang="en-US" sz="1600" b="1" dirty="0" smtClean="0">
                <a:solidFill>
                  <a:srgbClr val="EC7061"/>
                </a:solidFill>
                <a:latin typeface="Huawei Sans" panose="020C0503030203020204" pitchFamily="34" charset="0"/>
                <a:ea typeface="方正兰亭黑简体" panose="02000000000000000000" pitchFamily="2" charset="-122"/>
                <a:cs typeface="Arial" panose="020B0604020202020204" pitchFamily="34" charset="0"/>
              </a:rPr>
              <a:t>处理所有包头</a:t>
            </a:r>
            <a:endParaRPr lang="en-US" altLang="zh-CN" sz="16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endParaRPr>
          </a:p>
        </p:txBody>
      </p:sp>
      <p:sp>
        <p:nvSpPr>
          <p:cNvPr id="36" name="文本框 35"/>
          <p:cNvSpPr txBox="1"/>
          <p:nvPr/>
        </p:nvSpPr>
        <p:spPr bwMode="auto">
          <a:xfrm>
            <a:off x="7544826" y="5649149"/>
            <a:ext cx="3531499" cy="519547"/>
          </a:xfrm>
          <a:prstGeom prst="rect">
            <a:avLst/>
          </a:prstGeom>
          <a:solidFill>
            <a:srgbClr val="F4FBFE"/>
          </a:solidFill>
          <a:ln w="9525" algn="ctr">
            <a:solidFill>
              <a:srgbClr val="99DFF9"/>
            </a:solidFill>
            <a:miter lim="800000"/>
            <a:headEnd/>
            <a:tailEnd/>
          </a:ln>
        </p:spPr>
        <p:txBody>
          <a:bodyPr vert="horz" wrap="square" lIns="87802" tIns="43901" rIns="87802" bIns="43901" numCol="1" rtlCol="0" anchor="ctr" anchorCtr="0" compatLnSpc="1">
            <a:prstTxWarp prst="textNoShape">
              <a:avLst/>
            </a:prstTxWarp>
            <a:spAutoFit/>
          </a:bodyPr>
          <a:lstStyle/>
          <a:p>
            <a:pPr marL="342900" indent="-342900">
              <a:buFont typeface="Arial" panose="020B0604020202020204" pitchFamily="34" charset="0"/>
              <a:buChar char="•"/>
            </a:pPr>
            <a:r>
              <a:rPr lang="zh-CN" altLang="en-US" sz="1400" dirty="0" smtClean="0">
                <a:latin typeface="+mn-ea"/>
              </a:rPr>
              <a:t>基本包头长度</a:t>
            </a:r>
            <a:r>
              <a:rPr lang="zh-CN" altLang="en-US" sz="1400" dirty="0">
                <a:latin typeface="+mn-ea"/>
              </a:rPr>
              <a:t>固定，</a:t>
            </a:r>
            <a:r>
              <a:rPr lang="zh-CN" altLang="en-US" sz="1400" b="1" dirty="0">
                <a:latin typeface="+mn-ea"/>
              </a:rPr>
              <a:t>提升转发效率！</a:t>
            </a:r>
            <a:endParaRPr lang="en-US" altLang="zh-CN" sz="1400" b="1" dirty="0">
              <a:latin typeface="+mn-ea"/>
            </a:endParaRPr>
          </a:p>
          <a:p>
            <a:pPr marL="342900" indent="-342900">
              <a:buFont typeface="Arial" panose="020B0604020202020204" pitchFamily="34" charset="0"/>
              <a:buChar char="•"/>
            </a:pPr>
            <a:r>
              <a:rPr lang="zh-CN" altLang="en-US" sz="1400" dirty="0">
                <a:latin typeface="+mn-ea"/>
              </a:rPr>
              <a:t>扩展头部实现其他需求，</a:t>
            </a:r>
            <a:r>
              <a:rPr lang="zh-CN" altLang="en-US" sz="1400" b="1" dirty="0">
                <a:latin typeface="+mn-ea"/>
              </a:rPr>
              <a:t>术业有专攻！</a:t>
            </a:r>
          </a:p>
        </p:txBody>
      </p:sp>
      <p:sp>
        <p:nvSpPr>
          <p:cNvPr id="37" name="矩形 36"/>
          <p:cNvSpPr/>
          <p:nvPr/>
        </p:nvSpPr>
        <p:spPr>
          <a:xfrm>
            <a:off x="1283968" y="3602739"/>
            <a:ext cx="2106411" cy="461665"/>
          </a:xfrm>
          <a:prstGeom prst="rect">
            <a:avLst/>
          </a:prstGeom>
          <a:noFill/>
        </p:spPr>
        <p:txBody>
          <a:bodyPr wrap="square">
            <a:spAutoFit/>
          </a:bodyPr>
          <a:lstStyle/>
          <a:p>
            <a:pPr algn="ctr" fontAlgn="ctr">
              <a:lnSpc>
                <a:spcPct val="150000"/>
              </a:lnSpc>
              <a:buClr>
                <a:srgbClr val="C00000"/>
              </a:buClr>
              <a:buSzPct val="75000"/>
            </a:pPr>
            <a:r>
              <a:rPr lang="zh-CN" altLang="en-US" sz="1600" dirty="0">
                <a:latin typeface="Huawei Sans" panose="020C0503030203020204" pitchFamily="34" charset="0"/>
                <a:ea typeface="方正兰亭黑简体" panose="02000000000000000000" pitchFamily="2" charset="-122"/>
                <a:cs typeface="Arial" panose="020B0604020202020204" pitchFamily="34" charset="0"/>
              </a:rPr>
              <a:t>按</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rPr>
              <a:t>需构造</a:t>
            </a:r>
            <a:r>
              <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rPr>
              <a:t>IPv6</a:t>
            </a:r>
            <a:r>
              <a:rPr lang="zh-CN" altLang="en-US" sz="1600" dirty="0" smtClean="0">
                <a:latin typeface="Huawei Sans" panose="020C0503030203020204" pitchFamily="34" charset="0"/>
                <a:ea typeface="方正兰亭黑简体" panose="02000000000000000000" pitchFamily="2" charset="-122"/>
                <a:cs typeface="Arial" panose="020B0604020202020204" pitchFamily="34" charset="0"/>
              </a:rPr>
              <a:t>报文</a:t>
            </a:r>
            <a:endParaRPr lang="en-US" altLang="zh-CN" sz="1600" dirty="0">
              <a:latin typeface="Huawei Sans" panose="020C0503030203020204" pitchFamily="34" charset="0"/>
              <a:ea typeface="方正兰亭黑简体" panose="02000000000000000000" pitchFamily="2" charset="-122"/>
              <a:cs typeface="Arial" panose="020B0604020202020204" pitchFamily="34" charset="0"/>
            </a:endParaRPr>
          </a:p>
        </p:txBody>
      </p:sp>
    </p:spTree>
    <p:extLst>
      <p:ext uri="{BB962C8B-B14F-4D97-AF65-F5344CB8AC3E}">
        <p14:creationId xmlns:p14="http://schemas.microsoft.com/office/powerpoint/2010/main" val="2690153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CN" smtClean="0"/>
              <a:t>IPv6</a:t>
            </a:r>
            <a:r>
              <a:rPr lang="zh-CN" altLang="en-US" smtClean="0"/>
              <a:t>地址</a:t>
            </a:r>
            <a:endParaRPr lang="en-US" altLang="zh-CN"/>
          </a:p>
        </p:txBody>
      </p:sp>
      <p:sp>
        <p:nvSpPr>
          <p:cNvPr id="4" name="文本占位符 3"/>
          <p:cNvSpPr>
            <a:spLocks noGrp="1"/>
          </p:cNvSpPr>
          <p:nvPr>
            <p:ph type="body" sz="quarter" idx="10"/>
          </p:nvPr>
        </p:nvSpPr>
        <p:spPr>
          <a:xfrm>
            <a:off x="468317" y="1233488"/>
            <a:ext cx="11276183" cy="723649"/>
          </a:xfrm>
        </p:spPr>
        <p:txBody>
          <a:bodyPr/>
          <a:lstStyle/>
          <a:p>
            <a:pPr algn="l"/>
            <a:r>
              <a:rPr lang="en-US" altLang="zh-CN" sz="2000" dirty="0" smtClean="0"/>
              <a:t>IPv6</a:t>
            </a:r>
            <a:r>
              <a:rPr lang="zh-CN" altLang="en-US" sz="2000" dirty="0" smtClean="0"/>
              <a:t>地址的长度为</a:t>
            </a:r>
            <a:r>
              <a:rPr lang="en-US" altLang="zh-CN" sz="2000" dirty="0" smtClean="0"/>
              <a:t>128 bit</a:t>
            </a:r>
            <a:r>
              <a:rPr lang="zh-CN" altLang="en-US" sz="2000" dirty="0" smtClean="0"/>
              <a:t>。一般用冒号分割为</a:t>
            </a:r>
            <a:r>
              <a:rPr lang="en-US" altLang="zh-CN" sz="2000" dirty="0" smtClean="0"/>
              <a:t>8</a:t>
            </a:r>
            <a:r>
              <a:rPr lang="zh-CN" altLang="en-US" sz="2000" dirty="0" smtClean="0"/>
              <a:t>段，每一段</a:t>
            </a:r>
            <a:r>
              <a:rPr lang="en-US" altLang="zh-CN" sz="2000" dirty="0" smtClean="0"/>
              <a:t>16 bit</a:t>
            </a:r>
            <a:r>
              <a:rPr lang="zh-CN" altLang="en-US" sz="2000" dirty="0" smtClean="0"/>
              <a:t>，每一段内用十六进制表示。</a:t>
            </a:r>
            <a:endParaRPr lang="en-US" altLang="zh-CN" sz="2000" dirty="0" smtClean="0"/>
          </a:p>
        </p:txBody>
      </p:sp>
      <p:sp>
        <p:nvSpPr>
          <p:cNvPr id="21" name="文本占位符 3"/>
          <p:cNvSpPr txBox="1">
            <a:spLocks/>
          </p:cNvSpPr>
          <p:nvPr/>
        </p:nvSpPr>
        <p:spPr bwMode="auto">
          <a:xfrm>
            <a:off x="468317" y="3402452"/>
            <a:ext cx="11276183" cy="101189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l"/>
            <a:r>
              <a:rPr lang="zh-CN" altLang="en-US" sz="2000" dirty="0" smtClean="0"/>
              <a:t>与</a:t>
            </a:r>
            <a:r>
              <a:rPr lang="en-US" altLang="zh-CN" sz="2000" dirty="0" smtClean="0"/>
              <a:t>IPv4</a:t>
            </a:r>
            <a:r>
              <a:rPr lang="zh-CN" altLang="en-US" sz="2000" dirty="0" smtClean="0"/>
              <a:t>地址类似，</a:t>
            </a:r>
            <a:r>
              <a:rPr lang="en-US" altLang="zh-CN" sz="2000" dirty="0" smtClean="0"/>
              <a:t>IPv6</a:t>
            </a:r>
            <a:r>
              <a:rPr lang="zh-CN" altLang="en-US" sz="2000" dirty="0" smtClean="0"/>
              <a:t>也用“</a:t>
            </a:r>
            <a:r>
              <a:rPr lang="en-US" altLang="zh-CN" sz="2000" dirty="0" smtClean="0"/>
              <a:t>IPv6</a:t>
            </a:r>
            <a:r>
              <a:rPr lang="zh-CN" altLang="en-US" sz="2000" dirty="0" smtClean="0"/>
              <a:t>地址</a:t>
            </a:r>
            <a:r>
              <a:rPr lang="en-US" altLang="zh-CN" sz="2000" dirty="0" smtClean="0"/>
              <a:t>/</a:t>
            </a:r>
            <a:r>
              <a:rPr lang="zh-CN" altLang="en-US" sz="2000" dirty="0" smtClean="0"/>
              <a:t>掩码长度”的方式来表示</a:t>
            </a:r>
            <a:r>
              <a:rPr lang="en-US" altLang="zh-CN" sz="2000" dirty="0" smtClean="0"/>
              <a:t>IPv6</a:t>
            </a:r>
            <a:r>
              <a:rPr lang="zh-CN" altLang="en-US" sz="2000" dirty="0" smtClean="0"/>
              <a:t>地址。</a:t>
            </a:r>
            <a:endParaRPr lang="en-US" altLang="zh-CN" sz="2000" dirty="0" smtClean="0"/>
          </a:p>
          <a:p>
            <a:pPr lvl="1"/>
            <a:r>
              <a:rPr lang="zh-CN" altLang="en-US" sz="1800" dirty="0" smtClean="0"/>
              <a:t>例如</a:t>
            </a:r>
            <a:r>
              <a:rPr lang="en-US" altLang="zh-CN" sz="1800" dirty="0" smtClean="0"/>
              <a:t>2001:0DB8:2345:CD30:1230:4567:89AB:CDEF/64</a:t>
            </a:r>
            <a:endParaRPr lang="zh-CN" altLang="en-US" sz="1800" b="1" dirty="0"/>
          </a:p>
        </p:txBody>
      </p:sp>
      <p:grpSp>
        <p:nvGrpSpPr>
          <p:cNvPr id="6" name="组合 5"/>
          <p:cNvGrpSpPr/>
          <p:nvPr/>
        </p:nvGrpSpPr>
        <p:grpSpPr>
          <a:xfrm>
            <a:off x="1319852" y="1980799"/>
            <a:ext cx="864096" cy="449434"/>
            <a:chOff x="1250457" y="1924232"/>
            <a:chExt cx="864096" cy="449434"/>
          </a:xfrm>
        </p:grpSpPr>
        <p:sp>
          <p:nvSpPr>
            <p:cNvPr id="31"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33" name="矩形 6"/>
            <p:cNvSpPr/>
            <p:nvPr/>
          </p:nvSpPr>
          <p:spPr>
            <a:xfrm>
              <a:off x="1250457" y="1924232"/>
              <a:ext cx="864096" cy="307777"/>
            </a:xfrm>
            <a:prstGeom prst="rect">
              <a:avLst/>
            </a:prstGeom>
          </p:spPr>
          <p:txBody>
            <a:bodyPr wrap="square">
              <a:spAutoFit/>
            </a:bodyPr>
            <a:lstStyle/>
            <a:p>
              <a:pPr algn="ctr" eaLnBrk="1" fontAlgn="auto" hangingPunct="1">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rPr>
                <a:t>16 bit</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34" name="组合 33"/>
          <p:cNvGrpSpPr/>
          <p:nvPr/>
        </p:nvGrpSpPr>
        <p:grpSpPr>
          <a:xfrm>
            <a:off x="2403109" y="1980799"/>
            <a:ext cx="864096" cy="449434"/>
            <a:chOff x="1250457" y="1924232"/>
            <a:chExt cx="864096" cy="449434"/>
          </a:xfrm>
        </p:grpSpPr>
        <p:sp>
          <p:nvSpPr>
            <p:cNvPr id="35"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36" name="矩形 6"/>
            <p:cNvSpPr/>
            <p:nvPr/>
          </p:nvSpPr>
          <p:spPr>
            <a:xfrm>
              <a:off x="1250457" y="1924232"/>
              <a:ext cx="864096" cy="307777"/>
            </a:xfrm>
            <a:prstGeom prst="rect">
              <a:avLst/>
            </a:prstGeom>
          </p:spPr>
          <p:txBody>
            <a:bodyPr wrap="square">
              <a:spAutoFit/>
            </a:bodyPr>
            <a:lstStyle/>
            <a:p>
              <a:pPr algn="ctr" eaLnBrk="1" fontAlgn="auto" hangingPunct="1">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rPr>
                <a:t>16 bit</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37" name="组合 36"/>
          <p:cNvGrpSpPr/>
          <p:nvPr/>
        </p:nvGrpSpPr>
        <p:grpSpPr>
          <a:xfrm>
            <a:off x="3486366" y="1980799"/>
            <a:ext cx="864096" cy="449434"/>
            <a:chOff x="1250457" y="1924232"/>
            <a:chExt cx="864096" cy="449434"/>
          </a:xfrm>
        </p:grpSpPr>
        <p:sp>
          <p:nvSpPr>
            <p:cNvPr id="38"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42" name="矩形 6"/>
            <p:cNvSpPr/>
            <p:nvPr/>
          </p:nvSpPr>
          <p:spPr>
            <a:xfrm>
              <a:off x="1250457" y="1924232"/>
              <a:ext cx="864096" cy="307777"/>
            </a:xfrm>
            <a:prstGeom prst="rect">
              <a:avLst/>
            </a:prstGeom>
          </p:spPr>
          <p:txBody>
            <a:bodyPr wrap="square">
              <a:spAutoFit/>
            </a:bodyPr>
            <a:lstStyle/>
            <a:p>
              <a:pPr algn="ctr" eaLnBrk="1" fontAlgn="auto" hangingPunct="1">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rPr>
                <a:t>16 bit</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43" name="组合 42"/>
          <p:cNvGrpSpPr/>
          <p:nvPr/>
        </p:nvGrpSpPr>
        <p:grpSpPr>
          <a:xfrm>
            <a:off x="4569623" y="1980799"/>
            <a:ext cx="864096" cy="449434"/>
            <a:chOff x="1250457" y="1924232"/>
            <a:chExt cx="864096" cy="449434"/>
          </a:xfrm>
        </p:grpSpPr>
        <p:sp>
          <p:nvSpPr>
            <p:cNvPr id="44"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45" name="矩形 6"/>
            <p:cNvSpPr/>
            <p:nvPr/>
          </p:nvSpPr>
          <p:spPr>
            <a:xfrm>
              <a:off x="1250457" y="1924232"/>
              <a:ext cx="864096" cy="307777"/>
            </a:xfrm>
            <a:prstGeom prst="rect">
              <a:avLst/>
            </a:prstGeom>
          </p:spPr>
          <p:txBody>
            <a:bodyPr wrap="square">
              <a:spAutoFit/>
            </a:bodyPr>
            <a:lstStyle/>
            <a:p>
              <a:pPr algn="ctr" eaLnBrk="1" fontAlgn="auto" hangingPunct="1">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rPr>
                <a:t>16 bit</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46" name="组合 45"/>
          <p:cNvGrpSpPr/>
          <p:nvPr/>
        </p:nvGrpSpPr>
        <p:grpSpPr>
          <a:xfrm>
            <a:off x="5652880" y="1980799"/>
            <a:ext cx="864096" cy="449434"/>
            <a:chOff x="1250457" y="1924232"/>
            <a:chExt cx="864096" cy="449434"/>
          </a:xfrm>
        </p:grpSpPr>
        <p:sp>
          <p:nvSpPr>
            <p:cNvPr id="47"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48" name="矩形 6"/>
            <p:cNvSpPr/>
            <p:nvPr/>
          </p:nvSpPr>
          <p:spPr>
            <a:xfrm>
              <a:off x="1250457" y="1924232"/>
              <a:ext cx="864096" cy="307777"/>
            </a:xfrm>
            <a:prstGeom prst="rect">
              <a:avLst/>
            </a:prstGeom>
          </p:spPr>
          <p:txBody>
            <a:bodyPr wrap="square">
              <a:spAutoFit/>
            </a:bodyPr>
            <a:lstStyle/>
            <a:p>
              <a:pPr algn="ctr" eaLnBrk="1" fontAlgn="auto" hangingPunct="1">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rPr>
                <a:t>16 bit</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49" name="组合 48"/>
          <p:cNvGrpSpPr/>
          <p:nvPr/>
        </p:nvGrpSpPr>
        <p:grpSpPr>
          <a:xfrm>
            <a:off x="6736137" y="1980799"/>
            <a:ext cx="864096" cy="449434"/>
            <a:chOff x="1250457" y="1924232"/>
            <a:chExt cx="864096" cy="449434"/>
          </a:xfrm>
        </p:grpSpPr>
        <p:sp>
          <p:nvSpPr>
            <p:cNvPr id="50"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51" name="矩形 6"/>
            <p:cNvSpPr/>
            <p:nvPr/>
          </p:nvSpPr>
          <p:spPr>
            <a:xfrm>
              <a:off x="1250457" y="1924232"/>
              <a:ext cx="864096" cy="307777"/>
            </a:xfrm>
            <a:prstGeom prst="rect">
              <a:avLst/>
            </a:prstGeom>
          </p:spPr>
          <p:txBody>
            <a:bodyPr wrap="square">
              <a:spAutoFit/>
            </a:bodyPr>
            <a:lstStyle/>
            <a:p>
              <a:pPr algn="ctr" eaLnBrk="1" fontAlgn="auto" hangingPunct="1">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rPr>
                <a:t>16 bit</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52" name="组合 51"/>
          <p:cNvGrpSpPr/>
          <p:nvPr/>
        </p:nvGrpSpPr>
        <p:grpSpPr>
          <a:xfrm>
            <a:off x="7819394" y="1980799"/>
            <a:ext cx="864096" cy="449434"/>
            <a:chOff x="1250457" y="1924232"/>
            <a:chExt cx="864096" cy="449434"/>
          </a:xfrm>
        </p:grpSpPr>
        <p:sp>
          <p:nvSpPr>
            <p:cNvPr id="53"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54" name="矩形 6"/>
            <p:cNvSpPr/>
            <p:nvPr/>
          </p:nvSpPr>
          <p:spPr>
            <a:xfrm>
              <a:off x="1250457" y="1924232"/>
              <a:ext cx="864096" cy="307777"/>
            </a:xfrm>
            <a:prstGeom prst="rect">
              <a:avLst/>
            </a:prstGeom>
          </p:spPr>
          <p:txBody>
            <a:bodyPr wrap="square">
              <a:spAutoFit/>
            </a:bodyPr>
            <a:lstStyle/>
            <a:p>
              <a:pPr algn="ctr" eaLnBrk="1" fontAlgn="auto" hangingPunct="1">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rPr>
                <a:t>16 bit</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grpSp>
        <p:nvGrpSpPr>
          <p:cNvPr id="55" name="组合 54"/>
          <p:cNvGrpSpPr/>
          <p:nvPr/>
        </p:nvGrpSpPr>
        <p:grpSpPr>
          <a:xfrm>
            <a:off x="8902648" y="1980799"/>
            <a:ext cx="864096" cy="449434"/>
            <a:chOff x="1250457" y="1924232"/>
            <a:chExt cx="864096" cy="449434"/>
          </a:xfrm>
        </p:grpSpPr>
        <p:sp>
          <p:nvSpPr>
            <p:cNvPr id="56" name="右大括号 5"/>
            <p:cNvSpPr/>
            <p:nvPr/>
          </p:nvSpPr>
          <p:spPr>
            <a:xfrm rot="16200000">
              <a:off x="1658623" y="1917736"/>
              <a:ext cx="103670" cy="808190"/>
            </a:xfrm>
            <a:prstGeom prst="rightBrace">
              <a:avLst/>
            </a:prstGeom>
            <a:noFill/>
            <a:ln w="19050" cap="flat" cmpd="sng" algn="ctr">
              <a:solidFill>
                <a:sysClr val="window" lastClr="FFFFFF">
                  <a:lumMod val="50000"/>
                </a:sys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57" name="矩形 6"/>
            <p:cNvSpPr/>
            <p:nvPr/>
          </p:nvSpPr>
          <p:spPr>
            <a:xfrm>
              <a:off x="1250457" y="1924232"/>
              <a:ext cx="864096" cy="307777"/>
            </a:xfrm>
            <a:prstGeom prst="rect">
              <a:avLst/>
            </a:prstGeom>
          </p:spPr>
          <p:txBody>
            <a:bodyPr wrap="square">
              <a:spAutoFit/>
            </a:bodyPr>
            <a:lstStyle/>
            <a:p>
              <a:pPr algn="ctr" eaLnBrk="1" fontAlgn="auto" hangingPunct="1">
                <a:spcBef>
                  <a:spcPts val="0"/>
                </a:spcBef>
                <a:spcAft>
                  <a:spcPts val="0"/>
                </a:spcAft>
              </a:pPr>
              <a:r>
                <a:rPr lang="en-US" altLang="zh-CN" sz="1400" dirty="0" smtClean="0">
                  <a:solidFill>
                    <a:prstClr val="black"/>
                  </a:solidFill>
                  <a:latin typeface="Huawei Sans" panose="020C0503030203020204" pitchFamily="34" charset="0"/>
                  <a:ea typeface="方正兰亭黑简体" panose="02000000000000000000" pitchFamily="2" charset="-122"/>
                </a:rPr>
                <a:t>16 bit</a:t>
              </a:r>
              <a:endParaRPr lang="zh-CN" altLang="en-US" sz="1400" dirty="0">
                <a:solidFill>
                  <a:prstClr val="black"/>
                </a:solidFill>
                <a:latin typeface="Huawei Sans" panose="020C0503030203020204" pitchFamily="34" charset="0"/>
                <a:ea typeface="方正兰亭黑简体" panose="02000000000000000000" pitchFamily="2" charset="-122"/>
              </a:endParaRPr>
            </a:p>
          </p:txBody>
        </p:sp>
      </p:grpSp>
      <p:sp>
        <p:nvSpPr>
          <p:cNvPr id="9" name="文本框 8"/>
          <p:cNvSpPr txBox="1"/>
          <p:nvPr/>
        </p:nvSpPr>
        <p:spPr bwMode="auto">
          <a:xfrm>
            <a:off x="1180375" y="4692882"/>
            <a:ext cx="6711159" cy="919656"/>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b="1" dirty="0" smtClean="0"/>
              <a:t>IPv6</a:t>
            </a:r>
            <a:r>
              <a:rPr lang="zh-CN" altLang="en-US" sz="1800" b="1" dirty="0" smtClean="0"/>
              <a:t>地址：</a:t>
            </a:r>
            <a:r>
              <a:rPr lang="en-US" altLang="zh-CN" sz="1800" b="1" dirty="0" smtClean="0"/>
              <a:t>	</a:t>
            </a:r>
            <a:r>
              <a:rPr lang="en-US" altLang="zh-CN" dirty="0" smtClean="0"/>
              <a:t>2001:0DB8:2345:CD30:1230:4567:89AB:CDEF</a:t>
            </a:r>
          </a:p>
          <a:p>
            <a:endParaRPr lang="en-US" altLang="zh-CN" dirty="0" smtClean="0"/>
          </a:p>
          <a:p>
            <a:r>
              <a:rPr lang="zh-CN" altLang="en-US" sz="1800" b="1" dirty="0" smtClean="0"/>
              <a:t>子网号：</a:t>
            </a:r>
            <a:r>
              <a:rPr lang="en-US" altLang="zh-CN" sz="1800" b="1" dirty="0" smtClean="0"/>
              <a:t>	</a:t>
            </a:r>
            <a:r>
              <a:rPr lang="en-US" altLang="zh-CN" dirty="0"/>
              <a:t>2001:0DB8:2345:CD30::/64</a:t>
            </a:r>
            <a:endParaRPr lang="zh-CN" altLang="en-US" dirty="0"/>
          </a:p>
        </p:txBody>
      </p:sp>
      <p:sp>
        <p:nvSpPr>
          <p:cNvPr id="2" name="文本框 1"/>
          <p:cNvSpPr txBox="1"/>
          <p:nvPr/>
        </p:nvSpPr>
        <p:spPr bwMode="auto">
          <a:xfrm>
            <a:off x="1265854" y="2971270"/>
            <a:ext cx="4715421"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a:t>IPv6</a:t>
            </a:r>
            <a:r>
              <a:rPr lang="zh-CN" altLang="en-US" sz="1600"/>
              <a:t>地址中的字母大小写不敏感，例如</a:t>
            </a:r>
            <a:r>
              <a:rPr lang="en-US" altLang="zh-CN" sz="1600"/>
              <a:t>A</a:t>
            </a:r>
            <a:r>
              <a:rPr lang="zh-CN" altLang="en-US" sz="1600"/>
              <a:t>等同于</a:t>
            </a:r>
            <a:r>
              <a:rPr lang="en-US" altLang="zh-CN" sz="1600"/>
              <a:t>a</a:t>
            </a:r>
            <a:r>
              <a:rPr lang="zh-CN" altLang="en-US" sz="1600" smtClean="0"/>
              <a:t>。</a:t>
            </a:r>
            <a:endParaRPr lang="zh-CN" altLang="en-US" sz="1600"/>
          </a:p>
        </p:txBody>
      </p:sp>
      <p:graphicFrame>
        <p:nvGraphicFramePr>
          <p:cNvPr id="32" name="表格 2"/>
          <p:cNvGraphicFramePr>
            <a:graphicFrameLocks noGrp="1"/>
          </p:cNvGraphicFramePr>
          <p:nvPr>
            <p:extLst/>
          </p:nvPr>
        </p:nvGraphicFramePr>
        <p:xfrm>
          <a:off x="1357085" y="2486704"/>
          <a:ext cx="8409659" cy="365760"/>
        </p:xfrm>
        <a:graphic>
          <a:graphicData uri="http://schemas.openxmlformats.org/drawingml/2006/table">
            <a:tbl>
              <a:tblPr firstRow="1" bandRow="1"/>
              <a:tblGrid>
                <a:gridCol w="808256">
                  <a:extLst>
                    <a:ext uri="{9D8B030D-6E8A-4147-A177-3AD203B41FA5}">
                      <a16:colId xmlns="" xmlns:a16="http://schemas.microsoft.com/office/drawing/2014/main" val="20000"/>
                    </a:ext>
                  </a:extLst>
                </a:gridCol>
                <a:gridCol w="300061">
                  <a:extLst>
                    <a:ext uri="{9D8B030D-6E8A-4147-A177-3AD203B41FA5}">
                      <a16:colId xmlns="" xmlns:a16="http://schemas.microsoft.com/office/drawing/2014/main" val="20001"/>
                    </a:ext>
                  </a:extLst>
                </a:gridCol>
                <a:gridCol w="808256">
                  <a:extLst>
                    <a:ext uri="{9D8B030D-6E8A-4147-A177-3AD203B41FA5}">
                      <a16:colId xmlns="" xmlns:a16="http://schemas.microsoft.com/office/drawing/2014/main" val="20002"/>
                    </a:ext>
                  </a:extLst>
                </a:gridCol>
                <a:gridCol w="273925">
                  <a:extLst>
                    <a:ext uri="{9D8B030D-6E8A-4147-A177-3AD203B41FA5}">
                      <a16:colId xmlns="" xmlns:a16="http://schemas.microsoft.com/office/drawing/2014/main" val="20003"/>
                    </a:ext>
                  </a:extLst>
                </a:gridCol>
                <a:gridCol w="808256">
                  <a:extLst>
                    <a:ext uri="{9D8B030D-6E8A-4147-A177-3AD203B41FA5}">
                      <a16:colId xmlns="" xmlns:a16="http://schemas.microsoft.com/office/drawing/2014/main" val="20004"/>
                    </a:ext>
                  </a:extLst>
                </a:gridCol>
                <a:gridCol w="273925">
                  <a:extLst>
                    <a:ext uri="{9D8B030D-6E8A-4147-A177-3AD203B41FA5}">
                      <a16:colId xmlns="" xmlns:a16="http://schemas.microsoft.com/office/drawing/2014/main" val="20005"/>
                    </a:ext>
                  </a:extLst>
                </a:gridCol>
                <a:gridCol w="808256">
                  <a:extLst>
                    <a:ext uri="{9D8B030D-6E8A-4147-A177-3AD203B41FA5}">
                      <a16:colId xmlns="" xmlns:a16="http://schemas.microsoft.com/office/drawing/2014/main" val="20006"/>
                    </a:ext>
                  </a:extLst>
                </a:gridCol>
                <a:gridCol w="273925">
                  <a:extLst>
                    <a:ext uri="{9D8B030D-6E8A-4147-A177-3AD203B41FA5}">
                      <a16:colId xmlns="" xmlns:a16="http://schemas.microsoft.com/office/drawing/2014/main" val="20007"/>
                    </a:ext>
                  </a:extLst>
                </a:gridCol>
                <a:gridCol w="808256">
                  <a:extLst>
                    <a:ext uri="{9D8B030D-6E8A-4147-A177-3AD203B41FA5}">
                      <a16:colId xmlns="" xmlns:a16="http://schemas.microsoft.com/office/drawing/2014/main" val="20008"/>
                    </a:ext>
                  </a:extLst>
                </a:gridCol>
                <a:gridCol w="273925">
                  <a:extLst>
                    <a:ext uri="{9D8B030D-6E8A-4147-A177-3AD203B41FA5}">
                      <a16:colId xmlns="" xmlns:a16="http://schemas.microsoft.com/office/drawing/2014/main" val="20009"/>
                    </a:ext>
                  </a:extLst>
                </a:gridCol>
                <a:gridCol w="808256">
                  <a:extLst>
                    <a:ext uri="{9D8B030D-6E8A-4147-A177-3AD203B41FA5}">
                      <a16:colId xmlns="" xmlns:a16="http://schemas.microsoft.com/office/drawing/2014/main" val="20010"/>
                    </a:ext>
                  </a:extLst>
                </a:gridCol>
                <a:gridCol w="273925">
                  <a:extLst>
                    <a:ext uri="{9D8B030D-6E8A-4147-A177-3AD203B41FA5}">
                      <a16:colId xmlns="" xmlns:a16="http://schemas.microsoft.com/office/drawing/2014/main" val="20011"/>
                    </a:ext>
                  </a:extLst>
                </a:gridCol>
                <a:gridCol w="808256">
                  <a:extLst>
                    <a:ext uri="{9D8B030D-6E8A-4147-A177-3AD203B41FA5}">
                      <a16:colId xmlns="" xmlns:a16="http://schemas.microsoft.com/office/drawing/2014/main" val="20012"/>
                    </a:ext>
                  </a:extLst>
                </a:gridCol>
                <a:gridCol w="273925">
                  <a:extLst>
                    <a:ext uri="{9D8B030D-6E8A-4147-A177-3AD203B41FA5}">
                      <a16:colId xmlns="" xmlns:a16="http://schemas.microsoft.com/office/drawing/2014/main" val="20013"/>
                    </a:ext>
                  </a:extLst>
                </a:gridCol>
                <a:gridCol w="808256">
                  <a:extLst>
                    <a:ext uri="{9D8B030D-6E8A-4147-A177-3AD203B41FA5}">
                      <a16:colId xmlns="" xmlns:a16="http://schemas.microsoft.com/office/drawing/2014/main" val="20014"/>
                    </a:ext>
                  </a:extLst>
                </a:gridCol>
              </a:tblGrid>
              <a:tr h="270000">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800" b="0" baseline="0" dirty="0">
                          <a:solidFill>
                            <a:schemeClr val="tx1"/>
                          </a:solidFill>
                          <a:latin typeface="Huawei Sans" panose="020C0503030203020204" pitchFamily="34" charset="0"/>
                          <a:ea typeface="方正兰亭黑简体" panose="02000000000000000000" pitchFamily="2" charset="-122"/>
                        </a:rPr>
                        <a:t>2001</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800" b="0" baseline="0" dirty="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800" b="0" baseline="0" dirty="0" smtClean="0">
                          <a:solidFill>
                            <a:schemeClr val="tx1"/>
                          </a:solidFill>
                          <a:latin typeface="Huawei Sans" panose="020C0503030203020204" pitchFamily="34" charset="0"/>
                          <a:ea typeface="方正兰亭黑简体" panose="02000000000000000000" pitchFamily="2" charset="-122"/>
                        </a:rPr>
                        <a:t>0DB8</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800" b="0" baseline="0" dirty="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800" b="0" baseline="0" dirty="0" smtClean="0">
                          <a:solidFill>
                            <a:schemeClr val="tx1"/>
                          </a:solidFill>
                          <a:latin typeface="Huawei Sans" panose="020C0503030203020204" pitchFamily="34" charset="0"/>
                          <a:ea typeface="方正兰亭黑简体" panose="02000000000000000000" pitchFamily="2" charset="-122"/>
                        </a:rPr>
                        <a:t>0000</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800" b="0" baseline="0" dirty="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800" b="0" baseline="0" dirty="0">
                          <a:solidFill>
                            <a:schemeClr val="tx1"/>
                          </a:solidFill>
                          <a:latin typeface="Huawei Sans" panose="020C0503030203020204" pitchFamily="34" charset="0"/>
                          <a:ea typeface="方正兰亭黑简体" panose="02000000000000000000" pitchFamily="2" charset="-122"/>
                        </a:rPr>
                        <a:t>0000</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800" b="0" baseline="0" dirty="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800" b="0" baseline="0" dirty="0" smtClean="0">
                          <a:solidFill>
                            <a:schemeClr val="tx1"/>
                          </a:solidFill>
                          <a:latin typeface="Huawei Sans" panose="020C0503030203020204" pitchFamily="34" charset="0"/>
                          <a:ea typeface="方正兰亭黑简体" panose="02000000000000000000" pitchFamily="2" charset="-122"/>
                        </a:rPr>
                        <a:t>0008</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800" b="0" baseline="0" dirty="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800" b="0" baseline="0" dirty="0" smtClean="0">
                          <a:solidFill>
                            <a:schemeClr val="tx1"/>
                          </a:solidFill>
                          <a:latin typeface="Huawei Sans" panose="020C0503030203020204" pitchFamily="34" charset="0"/>
                          <a:ea typeface="方正兰亭黑简体" panose="02000000000000000000" pitchFamily="2" charset="-122"/>
                        </a:rPr>
                        <a:t>0800</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800" b="0" baseline="0" dirty="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800" b="0" baseline="0" dirty="0" smtClean="0">
                          <a:solidFill>
                            <a:schemeClr val="tx1"/>
                          </a:solidFill>
                          <a:latin typeface="Huawei Sans" panose="020C0503030203020204" pitchFamily="34" charset="0"/>
                          <a:ea typeface="方正兰亭黑简体" panose="02000000000000000000" pitchFamily="2" charset="-122"/>
                        </a:rPr>
                        <a:t>200C</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800" b="0" baseline="0" dirty="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800" b="0" baseline="0" dirty="0" smtClean="0">
                          <a:solidFill>
                            <a:schemeClr val="tx1"/>
                          </a:solidFill>
                          <a:latin typeface="Huawei Sans" panose="020C0503030203020204" pitchFamily="34" charset="0"/>
                          <a:ea typeface="方正兰亭黑简体" panose="02000000000000000000" pitchFamily="2" charset="-122"/>
                        </a:rPr>
                        <a:t>417A</a:t>
                      </a:r>
                      <a:endParaRPr lang="zh-CN" altLang="en-US" sz="18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1386139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CN" dirty="0" smtClean="0"/>
              <a:t>IPv6</a:t>
            </a:r>
            <a:r>
              <a:rPr lang="zh-CN" altLang="en-US" dirty="0" smtClean="0"/>
              <a:t>地址缩写规范</a:t>
            </a:r>
            <a:endParaRPr lang="en-US" altLang="zh-CN" dirty="0"/>
          </a:p>
        </p:txBody>
      </p:sp>
      <p:sp>
        <p:nvSpPr>
          <p:cNvPr id="4" name="文本占位符 3"/>
          <p:cNvSpPr>
            <a:spLocks noGrp="1"/>
          </p:cNvSpPr>
          <p:nvPr>
            <p:ph type="body" sz="quarter" idx="10"/>
          </p:nvPr>
        </p:nvSpPr>
        <p:spPr>
          <a:xfrm>
            <a:off x="468317" y="1233488"/>
            <a:ext cx="11276183" cy="488889"/>
          </a:xfrm>
        </p:spPr>
        <p:txBody>
          <a:bodyPr/>
          <a:lstStyle/>
          <a:p>
            <a:pPr algn="l"/>
            <a:r>
              <a:rPr lang="zh-CN" altLang="en-US" sz="2000" dirty="0" smtClean="0"/>
              <a:t>为了书写方便，</a:t>
            </a:r>
            <a:r>
              <a:rPr lang="en-US" altLang="zh-CN" sz="2000" dirty="0" smtClean="0"/>
              <a:t>IPv6</a:t>
            </a:r>
            <a:r>
              <a:rPr lang="zh-CN" altLang="en-US" sz="2000" dirty="0" smtClean="0"/>
              <a:t>可采用以下规则进行缩写。</a:t>
            </a:r>
            <a:endParaRPr lang="zh-CN" altLang="en-US" sz="2000" dirty="0"/>
          </a:p>
        </p:txBody>
      </p:sp>
      <p:graphicFrame>
        <p:nvGraphicFramePr>
          <p:cNvPr id="23" name="表格 2"/>
          <p:cNvGraphicFramePr>
            <a:graphicFrameLocks noGrp="1"/>
          </p:cNvGraphicFramePr>
          <p:nvPr>
            <p:extLst/>
          </p:nvPr>
        </p:nvGraphicFramePr>
        <p:xfrm>
          <a:off x="823467" y="2560381"/>
          <a:ext cx="5907901" cy="304800"/>
        </p:xfrm>
        <a:graphic>
          <a:graphicData uri="http://schemas.openxmlformats.org/drawingml/2006/table">
            <a:tbl>
              <a:tblPr firstRow="1" bandRow="1"/>
              <a:tblGrid>
                <a:gridCol w="567811">
                  <a:extLst>
                    <a:ext uri="{9D8B030D-6E8A-4147-A177-3AD203B41FA5}">
                      <a16:colId xmlns="" xmlns:a16="http://schemas.microsoft.com/office/drawing/2014/main" val="20000"/>
                    </a:ext>
                  </a:extLst>
                </a:gridCol>
                <a:gridCol w="210797">
                  <a:extLst>
                    <a:ext uri="{9D8B030D-6E8A-4147-A177-3AD203B41FA5}">
                      <a16:colId xmlns="" xmlns:a16="http://schemas.microsoft.com/office/drawing/2014/main" val="20001"/>
                    </a:ext>
                  </a:extLst>
                </a:gridCol>
                <a:gridCol w="567811">
                  <a:extLst>
                    <a:ext uri="{9D8B030D-6E8A-4147-A177-3AD203B41FA5}">
                      <a16:colId xmlns="" xmlns:a16="http://schemas.microsoft.com/office/drawing/2014/main" val="20002"/>
                    </a:ext>
                  </a:extLst>
                </a:gridCol>
                <a:gridCol w="192436">
                  <a:extLst>
                    <a:ext uri="{9D8B030D-6E8A-4147-A177-3AD203B41FA5}">
                      <a16:colId xmlns="" xmlns:a16="http://schemas.microsoft.com/office/drawing/2014/main" val="20003"/>
                    </a:ext>
                  </a:extLst>
                </a:gridCol>
                <a:gridCol w="567811">
                  <a:extLst>
                    <a:ext uri="{9D8B030D-6E8A-4147-A177-3AD203B41FA5}">
                      <a16:colId xmlns="" xmlns:a16="http://schemas.microsoft.com/office/drawing/2014/main" val="20004"/>
                    </a:ext>
                  </a:extLst>
                </a:gridCol>
                <a:gridCol w="192436">
                  <a:extLst>
                    <a:ext uri="{9D8B030D-6E8A-4147-A177-3AD203B41FA5}">
                      <a16:colId xmlns="" xmlns:a16="http://schemas.microsoft.com/office/drawing/2014/main" val="20005"/>
                    </a:ext>
                  </a:extLst>
                </a:gridCol>
                <a:gridCol w="567811">
                  <a:extLst>
                    <a:ext uri="{9D8B030D-6E8A-4147-A177-3AD203B41FA5}">
                      <a16:colId xmlns="" xmlns:a16="http://schemas.microsoft.com/office/drawing/2014/main" val="20006"/>
                    </a:ext>
                  </a:extLst>
                </a:gridCol>
                <a:gridCol w="192436">
                  <a:extLst>
                    <a:ext uri="{9D8B030D-6E8A-4147-A177-3AD203B41FA5}">
                      <a16:colId xmlns="" xmlns:a16="http://schemas.microsoft.com/office/drawing/2014/main" val="20007"/>
                    </a:ext>
                  </a:extLst>
                </a:gridCol>
                <a:gridCol w="567811">
                  <a:extLst>
                    <a:ext uri="{9D8B030D-6E8A-4147-A177-3AD203B41FA5}">
                      <a16:colId xmlns="" xmlns:a16="http://schemas.microsoft.com/office/drawing/2014/main" val="20008"/>
                    </a:ext>
                  </a:extLst>
                </a:gridCol>
                <a:gridCol w="192436">
                  <a:extLst>
                    <a:ext uri="{9D8B030D-6E8A-4147-A177-3AD203B41FA5}">
                      <a16:colId xmlns="" xmlns:a16="http://schemas.microsoft.com/office/drawing/2014/main" val="20009"/>
                    </a:ext>
                  </a:extLst>
                </a:gridCol>
                <a:gridCol w="567811">
                  <a:extLst>
                    <a:ext uri="{9D8B030D-6E8A-4147-A177-3AD203B41FA5}">
                      <a16:colId xmlns="" xmlns:a16="http://schemas.microsoft.com/office/drawing/2014/main" val="20010"/>
                    </a:ext>
                  </a:extLst>
                </a:gridCol>
                <a:gridCol w="192436">
                  <a:extLst>
                    <a:ext uri="{9D8B030D-6E8A-4147-A177-3AD203B41FA5}">
                      <a16:colId xmlns="" xmlns:a16="http://schemas.microsoft.com/office/drawing/2014/main" val="20011"/>
                    </a:ext>
                  </a:extLst>
                </a:gridCol>
                <a:gridCol w="567811">
                  <a:extLst>
                    <a:ext uri="{9D8B030D-6E8A-4147-A177-3AD203B41FA5}">
                      <a16:colId xmlns="" xmlns:a16="http://schemas.microsoft.com/office/drawing/2014/main" val="20012"/>
                    </a:ext>
                  </a:extLst>
                </a:gridCol>
                <a:gridCol w="192436">
                  <a:extLst>
                    <a:ext uri="{9D8B030D-6E8A-4147-A177-3AD203B41FA5}">
                      <a16:colId xmlns="" xmlns:a16="http://schemas.microsoft.com/office/drawing/2014/main" val="20013"/>
                    </a:ext>
                  </a:extLst>
                </a:gridCol>
                <a:gridCol w="567811">
                  <a:extLst>
                    <a:ext uri="{9D8B030D-6E8A-4147-A177-3AD203B41FA5}">
                      <a16:colId xmlns="" xmlns:a16="http://schemas.microsoft.com/office/drawing/2014/main" val="20014"/>
                    </a:ext>
                  </a:extLst>
                </a:gridCol>
              </a:tblGrid>
              <a:tr h="270000">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dirty="0">
                          <a:solidFill>
                            <a:schemeClr val="tx1"/>
                          </a:solidFill>
                          <a:latin typeface="Huawei Sans" panose="020C0503030203020204" pitchFamily="34" charset="0"/>
                          <a:ea typeface="方正兰亭黑简体" panose="02000000000000000000" pitchFamily="2" charset="-122"/>
                        </a:rPr>
                        <a:t>2001</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dirty="0" smtClean="0">
                          <a:solidFill>
                            <a:schemeClr val="tx1"/>
                          </a:solidFill>
                          <a:latin typeface="Huawei Sans" panose="020C0503030203020204" pitchFamily="34" charset="0"/>
                          <a:ea typeface="方正兰亭黑简体" panose="02000000000000000000" pitchFamily="2" charset="-122"/>
                        </a:rPr>
                        <a:t>0DB8</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0000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a:solidFill>
                            <a:schemeClr val="tx1"/>
                          </a:solidFill>
                          <a:latin typeface="Huawei Sans" panose="020C0503030203020204" pitchFamily="34" charset="0"/>
                          <a:ea typeface="方正兰亭黑简体" panose="02000000000000000000" pitchFamily="2" charset="-122"/>
                        </a:rPr>
                        <a:t>0000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0008</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0800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200C</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dirty="0" smtClean="0">
                          <a:solidFill>
                            <a:schemeClr val="tx1"/>
                          </a:solidFill>
                          <a:latin typeface="Huawei Sans" panose="020C0503030203020204" pitchFamily="34" charset="0"/>
                          <a:ea typeface="方正兰亭黑简体" panose="02000000000000000000" pitchFamily="2" charset="-122"/>
                        </a:rPr>
                        <a:t>417A</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sp>
        <p:nvSpPr>
          <p:cNvPr id="24" name="矩形 3"/>
          <p:cNvSpPr/>
          <p:nvPr/>
        </p:nvSpPr>
        <p:spPr>
          <a:xfrm>
            <a:off x="777639" y="2865181"/>
            <a:ext cx="5968099" cy="656590"/>
          </a:xfrm>
          <a:prstGeom prst="rect">
            <a:avLst/>
          </a:prstGeom>
        </p:spPr>
        <p:txBody>
          <a:bodyPr wrap="square">
            <a:spAutoFit/>
          </a:bodyPr>
          <a:lstStyle/>
          <a:p>
            <a:pPr eaLnBrk="1" fontAlgn="auto" hangingPunct="1">
              <a:lnSpc>
                <a:spcPts val="2200"/>
              </a:lnSpc>
              <a:spcBef>
                <a:spcPts val="0"/>
              </a:spcBef>
              <a:spcAft>
                <a:spcPts val="0"/>
              </a:spcAft>
            </a:pPr>
            <a:r>
              <a:rPr lang="zh-CN" altLang="en-US" sz="1400" dirty="0">
                <a:solidFill>
                  <a:prstClr val="black"/>
                </a:solidFill>
                <a:latin typeface="Huawei Sans" panose="020C0503030203020204" pitchFamily="34" charset="0"/>
                <a:ea typeface="方正兰亭黑简体" panose="02000000000000000000" pitchFamily="2" charset="-122"/>
              </a:rPr>
              <a:t>每组</a:t>
            </a:r>
            <a:r>
              <a:rPr lang="en-US" altLang="zh-CN" sz="1400" dirty="0" smtClean="0">
                <a:solidFill>
                  <a:prstClr val="black"/>
                </a:solidFill>
                <a:latin typeface="Huawei Sans" panose="020C0503030203020204" pitchFamily="34" charset="0"/>
                <a:ea typeface="方正兰亭黑简体" panose="02000000000000000000" pitchFamily="2" charset="-122"/>
              </a:rPr>
              <a:t>16 bit</a:t>
            </a:r>
            <a:r>
              <a:rPr lang="zh-CN" altLang="en-US" sz="1400" dirty="0">
                <a:solidFill>
                  <a:prstClr val="black"/>
                </a:solidFill>
                <a:latin typeface="Huawei Sans" panose="020C0503030203020204" pitchFamily="34" charset="0"/>
                <a:ea typeface="方正兰亭黑简体" panose="02000000000000000000" pitchFamily="2" charset="-122"/>
              </a:rPr>
              <a:t>的单元中的前导</a:t>
            </a:r>
            <a:r>
              <a:rPr lang="en-US" altLang="zh-CN" sz="1400" dirty="0">
                <a:solidFill>
                  <a:prstClr val="black"/>
                </a:solidFill>
                <a:latin typeface="Huawei Sans" panose="020C0503030203020204" pitchFamily="34" charset="0"/>
                <a:ea typeface="方正兰亭黑简体" panose="02000000000000000000" pitchFamily="2" charset="-122"/>
              </a:rPr>
              <a:t>0</a:t>
            </a:r>
            <a:r>
              <a:rPr lang="zh-CN" altLang="en-US" sz="1400" dirty="0">
                <a:solidFill>
                  <a:prstClr val="black"/>
                </a:solidFill>
                <a:latin typeface="Huawei Sans" panose="020C0503030203020204" pitchFamily="34" charset="0"/>
                <a:ea typeface="方正兰亭黑简体" panose="02000000000000000000" pitchFamily="2" charset="-122"/>
              </a:rPr>
              <a:t>可以省略，但是如果</a:t>
            </a:r>
            <a:r>
              <a:rPr lang="en-US" altLang="zh-CN" sz="1400" dirty="0" smtClean="0">
                <a:solidFill>
                  <a:prstClr val="black"/>
                </a:solidFill>
                <a:latin typeface="Huawei Sans" panose="020C0503030203020204" pitchFamily="34" charset="0"/>
                <a:ea typeface="方正兰亭黑简体" panose="02000000000000000000" pitchFamily="2" charset="-122"/>
              </a:rPr>
              <a:t>16 bit</a:t>
            </a:r>
            <a:r>
              <a:rPr lang="zh-CN" altLang="en-US" sz="1400" dirty="0">
                <a:solidFill>
                  <a:prstClr val="black"/>
                </a:solidFill>
                <a:latin typeface="Huawei Sans" panose="020C0503030203020204" pitchFamily="34" charset="0"/>
                <a:ea typeface="方正兰亭黑简体" panose="02000000000000000000" pitchFamily="2" charset="-122"/>
              </a:rPr>
              <a:t>单元的</a:t>
            </a:r>
            <a:r>
              <a:rPr lang="zh-CN" altLang="en-US" sz="1400" dirty="0" smtClean="0">
                <a:solidFill>
                  <a:prstClr val="black"/>
                </a:solidFill>
                <a:latin typeface="Huawei Sans" panose="020C0503030203020204" pitchFamily="34" charset="0"/>
                <a:ea typeface="方正兰亭黑简体" panose="02000000000000000000" pitchFamily="2" charset="-122"/>
              </a:rPr>
              <a:t>所有</a:t>
            </a:r>
            <a:r>
              <a:rPr lang="zh-CN" altLang="en-US" sz="1400" dirty="0">
                <a:solidFill>
                  <a:prstClr val="black"/>
                </a:solidFill>
                <a:latin typeface="Huawei Sans" panose="020C0503030203020204" pitchFamily="34" charset="0"/>
                <a:ea typeface="方正兰亭黑简体" panose="02000000000000000000" pitchFamily="2" charset="-122"/>
              </a:rPr>
              <a:t>比特</a:t>
            </a:r>
            <a:r>
              <a:rPr lang="zh-CN" altLang="en-US" sz="1400" dirty="0" smtClean="0">
                <a:solidFill>
                  <a:prstClr val="black"/>
                </a:solidFill>
                <a:latin typeface="Huawei Sans" panose="020C0503030203020204" pitchFamily="34" charset="0"/>
                <a:ea typeface="方正兰亭黑简体" panose="02000000000000000000" pitchFamily="2" charset="-122"/>
              </a:rPr>
              <a:t>都</a:t>
            </a:r>
            <a:r>
              <a:rPr lang="zh-CN" altLang="en-US" sz="1400" dirty="0">
                <a:solidFill>
                  <a:prstClr val="black"/>
                </a:solidFill>
                <a:latin typeface="Huawei Sans" panose="020C0503030203020204" pitchFamily="34" charset="0"/>
                <a:ea typeface="方正兰亭黑简体" panose="02000000000000000000" pitchFamily="2" charset="-122"/>
              </a:rPr>
              <a:t>为</a:t>
            </a:r>
            <a:r>
              <a:rPr lang="en-US" altLang="zh-CN" sz="1400" dirty="0">
                <a:solidFill>
                  <a:prstClr val="black"/>
                </a:solidFill>
                <a:latin typeface="Huawei Sans" panose="020C0503030203020204" pitchFamily="34" charset="0"/>
                <a:ea typeface="方正兰亭黑简体" panose="02000000000000000000" pitchFamily="2" charset="-122"/>
              </a:rPr>
              <a:t>0</a:t>
            </a:r>
            <a:r>
              <a:rPr lang="zh-CN" altLang="en-US" sz="1400" dirty="0">
                <a:solidFill>
                  <a:prstClr val="black"/>
                </a:solidFill>
                <a:latin typeface="Huawei Sans" panose="020C0503030203020204" pitchFamily="34" charset="0"/>
                <a:ea typeface="方正兰亭黑简体" panose="02000000000000000000" pitchFamily="2" charset="-122"/>
              </a:rPr>
              <a:t>，那么至少要保留一个“</a:t>
            </a:r>
            <a:r>
              <a:rPr lang="en-US" altLang="zh-CN" sz="1400" dirty="0">
                <a:solidFill>
                  <a:prstClr val="black"/>
                </a:solidFill>
                <a:latin typeface="Huawei Sans" panose="020C0503030203020204" pitchFamily="34" charset="0"/>
                <a:ea typeface="方正兰亭黑简体" panose="02000000000000000000" pitchFamily="2" charset="-122"/>
              </a:rPr>
              <a:t>0</a:t>
            </a:r>
            <a:r>
              <a:rPr lang="zh-CN" altLang="en-US" sz="1400" dirty="0">
                <a:solidFill>
                  <a:prstClr val="black"/>
                </a:solidFill>
                <a:latin typeface="Huawei Sans" panose="020C0503030203020204" pitchFamily="34" charset="0"/>
                <a:ea typeface="方正兰亭黑简体" panose="02000000000000000000" pitchFamily="2" charset="-122"/>
              </a:rPr>
              <a:t>”字符；拖尾的</a:t>
            </a:r>
            <a:r>
              <a:rPr lang="en-US" altLang="zh-CN" sz="1400" dirty="0">
                <a:solidFill>
                  <a:prstClr val="black"/>
                </a:solidFill>
                <a:latin typeface="Huawei Sans" panose="020C0503030203020204" pitchFamily="34" charset="0"/>
                <a:ea typeface="方正兰亭黑简体" panose="02000000000000000000" pitchFamily="2" charset="-122"/>
              </a:rPr>
              <a:t>0</a:t>
            </a:r>
            <a:r>
              <a:rPr lang="zh-CN" altLang="en-US" sz="1400" dirty="0">
                <a:solidFill>
                  <a:prstClr val="black"/>
                </a:solidFill>
                <a:latin typeface="Huawei Sans" panose="020C0503030203020204" pitchFamily="34" charset="0"/>
                <a:ea typeface="方正兰亭黑简体" panose="02000000000000000000" pitchFamily="2" charset="-122"/>
              </a:rPr>
              <a:t>不能被省略。</a:t>
            </a:r>
          </a:p>
        </p:txBody>
      </p:sp>
      <p:graphicFrame>
        <p:nvGraphicFramePr>
          <p:cNvPr id="25" name="表格 4"/>
          <p:cNvGraphicFramePr>
            <a:graphicFrameLocks noGrp="1"/>
          </p:cNvGraphicFramePr>
          <p:nvPr>
            <p:extLst/>
          </p:nvPr>
        </p:nvGraphicFramePr>
        <p:xfrm>
          <a:off x="823467" y="3906069"/>
          <a:ext cx="5907901" cy="304800"/>
        </p:xfrm>
        <a:graphic>
          <a:graphicData uri="http://schemas.openxmlformats.org/drawingml/2006/table">
            <a:tbl>
              <a:tblPr firstRow="1" bandRow="1"/>
              <a:tblGrid>
                <a:gridCol w="567811">
                  <a:extLst>
                    <a:ext uri="{9D8B030D-6E8A-4147-A177-3AD203B41FA5}">
                      <a16:colId xmlns="" xmlns:a16="http://schemas.microsoft.com/office/drawing/2014/main" val="20000"/>
                    </a:ext>
                  </a:extLst>
                </a:gridCol>
                <a:gridCol w="210797">
                  <a:extLst>
                    <a:ext uri="{9D8B030D-6E8A-4147-A177-3AD203B41FA5}">
                      <a16:colId xmlns="" xmlns:a16="http://schemas.microsoft.com/office/drawing/2014/main" val="20001"/>
                    </a:ext>
                  </a:extLst>
                </a:gridCol>
                <a:gridCol w="567811">
                  <a:extLst>
                    <a:ext uri="{9D8B030D-6E8A-4147-A177-3AD203B41FA5}">
                      <a16:colId xmlns="" xmlns:a16="http://schemas.microsoft.com/office/drawing/2014/main" val="20002"/>
                    </a:ext>
                  </a:extLst>
                </a:gridCol>
                <a:gridCol w="192436">
                  <a:extLst>
                    <a:ext uri="{9D8B030D-6E8A-4147-A177-3AD203B41FA5}">
                      <a16:colId xmlns="" xmlns:a16="http://schemas.microsoft.com/office/drawing/2014/main" val="20003"/>
                    </a:ext>
                  </a:extLst>
                </a:gridCol>
                <a:gridCol w="567811">
                  <a:extLst>
                    <a:ext uri="{9D8B030D-6E8A-4147-A177-3AD203B41FA5}">
                      <a16:colId xmlns="" xmlns:a16="http://schemas.microsoft.com/office/drawing/2014/main" val="20004"/>
                    </a:ext>
                  </a:extLst>
                </a:gridCol>
                <a:gridCol w="192436">
                  <a:extLst>
                    <a:ext uri="{9D8B030D-6E8A-4147-A177-3AD203B41FA5}">
                      <a16:colId xmlns="" xmlns:a16="http://schemas.microsoft.com/office/drawing/2014/main" val="20005"/>
                    </a:ext>
                  </a:extLst>
                </a:gridCol>
                <a:gridCol w="567811">
                  <a:extLst>
                    <a:ext uri="{9D8B030D-6E8A-4147-A177-3AD203B41FA5}">
                      <a16:colId xmlns="" xmlns:a16="http://schemas.microsoft.com/office/drawing/2014/main" val="20006"/>
                    </a:ext>
                  </a:extLst>
                </a:gridCol>
                <a:gridCol w="192436">
                  <a:extLst>
                    <a:ext uri="{9D8B030D-6E8A-4147-A177-3AD203B41FA5}">
                      <a16:colId xmlns="" xmlns:a16="http://schemas.microsoft.com/office/drawing/2014/main" val="20007"/>
                    </a:ext>
                  </a:extLst>
                </a:gridCol>
                <a:gridCol w="567811">
                  <a:extLst>
                    <a:ext uri="{9D8B030D-6E8A-4147-A177-3AD203B41FA5}">
                      <a16:colId xmlns="" xmlns:a16="http://schemas.microsoft.com/office/drawing/2014/main" val="20008"/>
                    </a:ext>
                  </a:extLst>
                </a:gridCol>
                <a:gridCol w="192436">
                  <a:extLst>
                    <a:ext uri="{9D8B030D-6E8A-4147-A177-3AD203B41FA5}">
                      <a16:colId xmlns="" xmlns:a16="http://schemas.microsoft.com/office/drawing/2014/main" val="20009"/>
                    </a:ext>
                  </a:extLst>
                </a:gridCol>
                <a:gridCol w="567811">
                  <a:extLst>
                    <a:ext uri="{9D8B030D-6E8A-4147-A177-3AD203B41FA5}">
                      <a16:colId xmlns="" xmlns:a16="http://schemas.microsoft.com/office/drawing/2014/main" val="20010"/>
                    </a:ext>
                  </a:extLst>
                </a:gridCol>
                <a:gridCol w="192436">
                  <a:extLst>
                    <a:ext uri="{9D8B030D-6E8A-4147-A177-3AD203B41FA5}">
                      <a16:colId xmlns="" xmlns:a16="http://schemas.microsoft.com/office/drawing/2014/main" val="20011"/>
                    </a:ext>
                  </a:extLst>
                </a:gridCol>
                <a:gridCol w="567811">
                  <a:extLst>
                    <a:ext uri="{9D8B030D-6E8A-4147-A177-3AD203B41FA5}">
                      <a16:colId xmlns="" xmlns:a16="http://schemas.microsoft.com/office/drawing/2014/main" val="20012"/>
                    </a:ext>
                  </a:extLst>
                </a:gridCol>
                <a:gridCol w="192436">
                  <a:extLst>
                    <a:ext uri="{9D8B030D-6E8A-4147-A177-3AD203B41FA5}">
                      <a16:colId xmlns="" xmlns:a16="http://schemas.microsoft.com/office/drawing/2014/main" val="20013"/>
                    </a:ext>
                  </a:extLst>
                </a:gridCol>
                <a:gridCol w="567811">
                  <a:extLst>
                    <a:ext uri="{9D8B030D-6E8A-4147-A177-3AD203B41FA5}">
                      <a16:colId xmlns="" xmlns:a16="http://schemas.microsoft.com/office/drawing/2014/main" val="20014"/>
                    </a:ext>
                  </a:extLst>
                </a:gridCol>
              </a:tblGrid>
              <a:tr h="0">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dirty="0">
                          <a:solidFill>
                            <a:schemeClr val="tx1"/>
                          </a:solidFill>
                          <a:latin typeface="Huawei Sans" panose="020C0503030203020204" pitchFamily="34" charset="0"/>
                          <a:ea typeface="方正兰亭黑简体" panose="02000000000000000000" pitchFamily="2" charset="-122"/>
                        </a:rPr>
                        <a:t>2001</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dirty="0" smtClean="0">
                          <a:solidFill>
                            <a:schemeClr val="tx1"/>
                          </a:solidFill>
                          <a:latin typeface="Huawei Sans" panose="020C0503030203020204" pitchFamily="34" charset="0"/>
                          <a:ea typeface="方正兰亭黑简体" panose="02000000000000000000" pitchFamily="2" charset="-122"/>
                        </a:rPr>
                        <a:t>DB8</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dirty="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8</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800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200C</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dirty="0" smtClean="0">
                          <a:solidFill>
                            <a:schemeClr val="tx1"/>
                          </a:solidFill>
                          <a:latin typeface="Huawei Sans" panose="020C0503030203020204" pitchFamily="34" charset="0"/>
                          <a:ea typeface="方正兰亭黑简体" panose="02000000000000000000" pitchFamily="2" charset="-122"/>
                        </a:rPr>
                        <a:t>417A</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sp>
        <p:nvSpPr>
          <p:cNvPr id="32" name="矩形 13"/>
          <p:cNvSpPr/>
          <p:nvPr/>
        </p:nvSpPr>
        <p:spPr>
          <a:xfrm>
            <a:off x="763281" y="4232565"/>
            <a:ext cx="5968099" cy="656590"/>
          </a:xfrm>
          <a:prstGeom prst="rect">
            <a:avLst/>
          </a:prstGeom>
        </p:spPr>
        <p:txBody>
          <a:bodyPr wrap="square">
            <a:spAutoFit/>
          </a:bodyPr>
          <a:lstStyle/>
          <a:p>
            <a:pPr eaLnBrk="1" fontAlgn="auto" hangingPunct="1">
              <a:lnSpc>
                <a:spcPts val="2200"/>
              </a:lnSpc>
              <a:spcBef>
                <a:spcPts val="0"/>
              </a:spcBef>
              <a:spcAft>
                <a:spcPts val="0"/>
              </a:spcAft>
            </a:pPr>
            <a:r>
              <a:rPr lang="zh-CN" altLang="en-US" sz="1400" dirty="0">
                <a:solidFill>
                  <a:prstClr val="black"/>
                </a:solidFill>
                <a:latin typeface="Huawei Sans" panose="020C0503030203020204" pitchFamily="34" charset="0"/>
                <a:ea typeface="方正兰亭黑简体" panose="02000000000000000000" pitchFamily="2" charset="-122"/>
              </a:rPr>
              <a:t>一个或多个连续的</a:t>
            </a:r>
            <a:r>
              <a:rPr lang="en-US" altLang="zh-CN" sz="1400" dirty="0" smtClean="0">
                <a:solidFill>
                  <a:prstClr val="black"/>
                </a:solidFill>
                <a:latin typeface="Huawei Sans" panose="020C0503030203020204" pitchFamily="34" charset="0"/>
                <a:ea typeface="方正兰亭黑简体" panose="02000000000000000000" pitchFamily="2" charset="-122"/>
              </a:rPr>
              <a:t>16 bit</a:t>
            </a:r>
            <a:r>
              <a:rPr lang="zh-CN" altLang="en-US" sz="1400" dirty="0">
                <a:solidFill>
                  <a:prstClr val="black"/>
                </a:solidFill>
                <a:latin typeface="Huawei Sans" panose="020C0503030203020204" pitchFamily="34" charset="0"/>
                <a:ea typeface="方正兰亭黑简体" panose="02000000000000000000" pitchFamily="2" charset="-122"/>
              </a:rPr>
              <a:t>字符为</a:t>
            </a:r>
            <a:r>
              <a:rPr lang="en-US" altLang="zh-CN" sz="1400" dirty="0">
                <a:solidFill>
                  <a:prstClr val="black"/>
                </a:solidFill>
                <a:latin typeface="Huawei Sans" panose="020C0503030203020204" pitchFamily="34" charset="0"/>
                <a:ea typeface="方正兰亭黑简体" panose="02000000000000000000" pitchFamily="2" charset="-122"/>
              </a:rPr>
              <a:t>0</a:t>
            </a:r>
            <a:r>
              <a:rPr lang="zh-CN" altLang="en-US" sz="1400" dirty="0">
                <a:solidFill>
                  <a:prstClr val="black"/>
                </a:solidFill>
                <a:latin typeface="Huawei Sans" panose="020C0503030203020204" pitchFamily="34" charset="0"/>
                <a:ea typeface="方正兰亭黑简体" panose="02000000000000000000" pitchFamily="2" charset="-122"/>
              </a:rPr>
              <a:t>时，可用“</a:t>
            </a:r>
            <a:r>
              <a:rPr lang="en-US" altLang="zh-CN" sz="1400" b="1" dirty="0">
                <a:solidFill>
                  <a:prstClr val="black"/>
                </a:solidFill>
                <a:latin typeface="Huawei Sans" panose="020C0503030203020204" pitchFamily="34" charset="0"/>
                <a:ea typeface="方正兰亭黑简体" panose="02000000000000000000" pitchFamily="2" charset="-122"/>
              </a:rPr>
              <a:t>::</a:t>
            </a:r>
            <a:r>
              <a:rPr lang="zh-CN" altLang="en-US" sz="1400" dirty="0">
                <a:solidFill>
                  <a:prstClr val="black"/>
                </a:solidFill>
                <a:latin typeface="Huawei Sans" panose="020C0503030203020204" pitchFamily="34" charset="0"/>
                <a:ea typeface="方正兰亭黑简体" panose="02000000000000000000" pitchFamily="2" charset="-122"/>
              </a:rPr>
              <a:t>”表示，但整个</a:t>
            </a:r>
            <a:r>
              <a:rPr lang="en-US" altLang="zh-CN" sz="1400" dirty="0">
                <a:solidFill>
                  <a:prstClr val="black"/>
                </a:solidFill>
                <a:latin typeface="Huawei Sans" panose="020C0503030203020204" pitchFamily="34" charset="0"/>
                <a:ea typeface="方正兰亭黑简体" panose="02000000000000000000" pitchFamily="2" charset="-122"/>
              </a:rPr>
              <a:t>IPv6</a:t>
            </a:r>
            <a:r>
              <a:rPr lang="zh-CN" altLang="en-US" sz="1400" dirty="0">
                <a:solidFill>
                  <a:prstClr val="black"/>
                </a:solidFill>
                <a:latin typeface="Huawei Sans" panose="020C0503030203020204" pitchFamily="34" charset="0"/>
                <a:ea typeface="方正兰亭黑简体" panose="02000000000000000000" pitchFamily="2" charset="-122"/>
              </a:rPr>
              <a:t>地址缩写中只允许有一个“</a:t>
            </a:r>
            <a:r>
              <a:rPr lang="en-US" altLang="zh-CN" sz="1400" b="1" dirty="0">
                <a:solidFill>
                  <a:prstClr val="black"/>
                </a:solidFill>
                <a:latin typeface="Huawei Sans" panose="020C0503030203020204" pitchFamily="34" charset="0"/>
                <a:ea typeface="方正兰亭黑简体" panose="02000000000000000000" pitchFamily="2" charset="-122"/>
              </a:rPr>
              <a:t>::</a:t>
            </a:r>
            <a:r>
              <a:rPr lang="zh-CN" altLang="en-US" sz="1400" dirty="0">
                <a:solidFill>
                  <a:prstClr val="black"/>
                </a:solidFill>
                <a:latin typeface="Huawei Sans" panose="020C0503030203020204" pitchFamily="34" charset="0"/>
                <a:ea typeface="方正兰亭黑简体" panose="02000000000000000000" pitchFamily="2" charset="-122"/>
              </a:rPr>
              <a:t>”。</a:t>
            </a:r>
            <a:endParaRPr lang="en-US" altLang="zh-CN" sz="1400" dirty="0">
              <a:solidFill>
                <a:prstClr val="black"/>
              </a:solidFill>
              <a:latin typeface="Huawei Sans" panose="020C0503030203020204" pitchFamily="34" charset="0"/>
              <a:ea typeface="方正兰亭黑简体" panose="02000000000000000000" pitchFamily="2" charset="-122"/>
            </a:endParaRPr>
          </a:p>
        </p:txBody>
      </p:sp>
      <p:sp>
        <p:nvSpPr>
          <p:cNvPr id="19" name="圆角矩形 75"/>
          <p:cNvSpPr/>
          <p:nvPr/>
        </p:nvSpPr>
        <p:spPr>
          <a:xfrm>
            <a:off x="690464" y="1942913"/>
            <a:ext cx="6142452" cy="360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rPr>
              <a:t>IPv6</a:t>
            </a:r>
            <a:r>
              <a:rPr lang="zh-CN" altLang="en-US" b="1">
                <a:solidFill>
                  <a:prstClr val="white"/>
                </a:solidFill>
                <a:latin typeface="Huawei Sans" panose="020C0503030203020204" pitchFamily="34" charset="0"/>
                <a:ea typeface="方正兰亭黑简体" panose="02000000000000000000" pitchFamily="2" charset="-122"/>
              </a:rPr>
              <a:t>地址缩写规范</a:t>
            </a:r>
          </a:p>
        </p:txBody>
      </p:sp>
      <p:sp>
        <p:nvSpPr>
          <p:cNvPr id="20" name="圆角矩形 75"/>
          <p:cNvSpPr/>
          <p:nvPr/>
        </p:nvSpPr>
        <p:spPr>
          <a:xfrm>
            <a:off x="677737" y="2389699"/>
            <a:ext cx="6142452" cy="363263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Arial" panose="020B0604020202020204" pitchFamily="34" charset="0"/>
              <a:ea typeface="方正兰亭黑简体" panose="02000000000000000000" pitchFamily="2" charset="-122"/>
              <a:cs typeface="Arial" panose="020B0604020202020204" pitchFamily="34" charset="0"/>
            </a:endParaRPr>
          </a:p>
        </p:txBody>
      </p:sp>
      <p:sp>
        <p:nvSpPr>
          <p:cNvPr id="39" name="圆角矩形 75"/>
          <p:cNvSpPr/>
          <p:nvPr/>
        </p:nvSpPr>
        <p:spPr>
          <a:xfrm>
            <a:off x="6960642" y="1942913"/>
            <a:ext cx="4514400" cy="360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rPr>
              <a:t>IPv6</a:t>
            </a:r>
            <a:r>
              <a:rPr lang="zh-CN" altLang="en-US" b="1">
                <a:solidFill>
                  <a:prstClr val="white"/>
                </a:solidFill>
                <a:latin typeface="Huawei Sans" panose="020C0503030203020204" pitchFamily="34" charset="0"/>
                <a:ea typeface="方正兰亭黑简体" panose="02000000000000000000" pitchFamily="2" charset="-122"/>
              </a:rPr>
              <a:t>地址缩写示例</a:t>
            </a:r>
          </a:p>
        </p:txBody>
      </p:sp>
      <p:sp>
        <p:nvSpPr>
          <p:cNvPr id="40" name="圆角矩形 75"/>
          <p:cNvSpPr/>
          <p:nvPr/>
        </p:nvSpPr>
        <p:spPr>
          <a:xfrm>
            <a:off x="6961320" y="2389699"/>
            <a:ext cx="4513981" cy="363263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Arial" panose="020B0604020202020204" pitchFamily="34" charset="0"/>
              <a:ea typeface="方正兰亭黑简体" panose="02000000000000000000" pitchFamily="2" charset="-122"/>
              <a:cs typeface="Arial" panose="020B0604020202020204" pitchFamily="34" charset="0"/>
            </a:endParaRPr>
          </a:p>
        </p:txBody>
      </p:sp>
      <p:sp>
        <p:nvSpPr>
          <p:cNvPr id="2" name="矩形 1"/>
          <p:cNvSpPr/>
          <p:nvPr/>
        </p:nvSpPr>
        <p:spPr>
          <a:xfrm>
            <a:off x="6950667" y="2443498"/>
            <a:ext cx="4524375" cy="3785652"/>
          </a:xfrm>
          <a:prstGeom prst="rect">
            <a:avLst/>
          </a:prstGeom>
        </p:spPr>
        <p:txBody>
          <a:bodyPr wrap="square">
            <a:spAutoFit/>
          </a:bodyPr>
          <a:lstStyle/>
          <a:p>
            <a:pPr>
              <a:lnSpc>
                <a:spcPts val="2400"/>
              </a:lnSpc>
              <a:spcAft>
                <a:spcPts val="1200"/>
              </a:spcAft>
            </a:pPr>
            <a:r>
              <a:rPr lang="zh-CN" altLang="en-US" sz="1400" dirty="0">
                <a:latin typeface="Huawei Sans" panose="020C0503030203020204" pitchFamily="34" charset="0"/>
                <a:ea typeface="方正兰亭黑简体" panose="02000000000000000000" pitchFamily="2" charset="-122"/>
                <a:cs typeface="Arial" pitchFamily="34" charset="0"/>
              </a:rPr>
              <a:t>缩写前   </a:t>
            </a:r>
            <a:r>
              <a:rPr lang="en-US" altLang="zh-CN" sz="1400" dirty="0">
                <a:solidFill>
                  <a:srgbClr val="EC7061"/>
                </a:solidFill>
                <a:latin typeface="Huawei Sans" panose="020C0503030203020204" pitchFamily="34" charset="0"/>
                <a:ea typeface="方正兰亭黑简体" panose="02000000000000000000" pitchFamily="2" charset="-122"/>
                <a:cs typeface="Arial" pitchFamily="34" charset="0"/>
              </a:rPr>
              <a:t>0000:0000:0000:0000:0000:0000:0000:000</a:t>
            </a:r>
            <a:r>
              <a:rPr lang="en-US" altLang="zh-CN" sz="1400" dirty="0">
                <a:latin typeface="Huawei Sans" panose="020C0503030203020204" pitchFamily="34" charset="0"/>
                <a:ea typeface="方正兰亭黑简体" panose="02000000000000000000" pitchFamily="2" charset="-122"/>
                <a:cs typeface="Arial" pitchFamily="34" charset="0"/>
              </a:rPr>
              <a:t>1 </a:t>
            </a:r>
            <a:br>
              <a:rPr lang="en-US" altLang="zh-CN" sz="1400" dirty="0">
                <a:latin typeface="Huawei Sans" panose="020C0503030203020204" pitchFamily="34" charset="0"/>
                <a:ea typeface="方正兰亭黑简体" panose="02000000000000000000" pitchFamily="2" charset="-122"/>
                <a:cs typeface="Arial" pitchFamily="34" charset="0"/>
              </a:rPr>
            </a:br>
            <a:r>
              <a:rPr lang="zh-CN" altLang="en-US" sz="1400" dirty="0">
                <a:latin typeface="Huawei Sans" panose="020C0503030203020204" pitchFamily="34" charset="0"/>
                <a:ea typeface="方正兰亭黑简体" panose="02000000000000000000" pitchFamily="2" charset="-122"/>
                <a:cs typeface="Arial" pitchFamily="34" charset="0"/>
              </a:rPr>
              <a:t>缩写后  </a:t>
            </a:r>
            <a:r>
              <a:rPr lang="en-US" altLang="zh-CN" sz="1400" dirty="0">
                <a:latin typeface="Huawei Sans" panose="020C0503030203020204" pitchFamily="34" charset="0"/>
                <a:ea typeface="方正兰亭黑简体" panose="02000000000000000000" pitchFamily="2" charset="-122"/>
                <a:cs typeface="Arial" pitchFamily="34" charset="0"/>
              </a:rPr>
              <a:t>::1 </a:t>
            </a:r>
          </a:p>
          <a:p>
            <a:pPr>
              <a:lnSpc>
                <a:spcPts val="2400"/>
              </a:lnSpc>
              <a:spcAft>
                <a:spcPts val="1200"/>
              </a:spcAft>
            </a:pPr>
            <a:r>
              <a:rPr lang="zh-CN" altLang="en-US" sz="1400" dirty="0">
                <a:latin typeface="Huawei Sans" panose="020C0503030203020204" pitchFamily="34" charset="0"/>
                <a:ea typeface="方正兰亭黑简体" panose="02000000000000000000" pitchFamily="2" charset="-122"/>
                <a:cs typeface="Arial" pitchFamily="34" charset="0"/>
              </a:rPr>
              <a:t>缩写前   </a:t>
            </a:r>
            <a:r>
              <a:rPr lang="en-US" altLang="zh-CN" sz="1400" dirty="0" smtClean="0">
                <a:latin typeface="Huawei Sans" panose="020C0503030203020204" pitchFamily="34" charset="0"/>
                <a:ea typeface="方正兰亭黑简体" panose="02000000000000000000" pitchFamily="2" charset="-122"/>
                <a:cs typeface="Arial" pitchFamily="34" charset="0"/>
              </a:rPr>
              <a:t>2001:</a:t>
            </a:r>
            <a:r>
              <a:rPr lang="en-US" altLang="zh-CN" sz="1400" dirty="0" smtClean="0">
                <a:solidFill>
                  <a:srgbClr val="EC7061"/>
                </a:solidFill>
                <a:latin typeface="Huawei Sans" panose="020C0503030203020204" pitchFamily="34" charset="0"/>
                <a:ea typeface="方正兰亭黑简体" panose="02000000000000000000" pitchFamily="2" charset="-122"/>
                <a:cs typeface="Arial" pitchFamily="34" charset="0"/>
              </a:rPr>
              <a:t>0</a:t>
            </a:r>
            <a:r>
              <a:rPr lang="en-US" altLang="zh-CN" sz="1400" dirty="0" smtClean="0">
                <a:latin typeface="Huawei Sans" panose="020C0503030203020204" pitchFamily="34" charset="0"/>
                <a:ea typeface="方正兰亭黑简体" panose="02000000000000000000" pitchFamily="2" charset="-122"/>
                <a:cs typeface="Arial" pitchFamily="34" charset="0"/>
              </a:rPr>
              <a:t>DB8:</a:t>
            </a:r>
            <a:r>
              <a:rPr lang="en-US" altLang="zh-CN" sz="1400" dirty="0" smtClean="0">
                <a:solidFill>
                  <a:srgbClr val="EC7061"/>
                </a:solidFill>
                <a:latin typeface="Huawei Sans" panose="020C0503030203020204" pitchFamily="34" charset="0"/>
                <a:ea typeface="方正兰亭黑简体" panose="02000000000000000000" pitchFamily="2" charset="-122"/>
                <a:cs typeface="Arial" pitchFamily="34" charset="0"/>
              </a:rPr>
              <a:t>0000:0000</a:t>
            </a:r>
            <a:r>
              <a:rPr lang="en-US" altLang="zh-CN" sz="1400" dirty="0" smtClean="0">
                <a:latin typeface="Huawei Sans" panose="020C0503030203020204" pitchFamily="34" charset="0"/>
                <a:ea typeface="方正兰亭黑简体" panose="02000000000000000000" pitchFamily="2" charset="-122"/>
                <a:cs typeface="Arial" pitchFamily="34" charset="0"/>
              </a:rPr>
              <a:t>:FB00:1400:5000:45FF </a:t>
            </a:r>
            <a:r>
              <a:rPr lang="en-US" altLang="zh-CN" sz="1400" dirty="0">
                <a:latin typeface="Huawei Sans" panose="020C0503030203020204" pitchFamily="34" charset="0"/>
                <a:ea typeface="方正兰亭黑简体" panose="02000000000000000000" pitchFamily="2" charset="-122"/>
                <a:cs typeface="Arial" pitchFamily="34" charset="0"/>
              </a:rPr>
              <a:t/>
            </a:r>
            <a:br>
              <a:rPr lang="en-US" altLang="zh-CN" sz="1400" dirty="0">
                <a:latin typeface="Huawei Sans" panose="020C0503030203020204" pitchFamily="34" charset="0"/>
                <a:ea typeface="方正兰亭黑简体" panose="02000000000000000000" pitchFamily="2" charset="-122"/>
                <a:cs typeface="Arial" pitchFamily="34" charset="0"/>
              </a:rPr>
            </a:br>
            <a:r>
              <a:rPr lang="zh-CN" altLang="en-US" sz="1400" dirty="0">
                <a:latin typeface="Huawei Sans" panose="020C0503030203020204" pitchFamily="34" charset="0"/>
                <a:ea typeface="方正兰亭黑简体" panose="02000000000000000000" pitchFamily="2" charset="-122"/>
                <a:cs typeface="Arial" pitchFamily="34" charset="0"/>
              </a:rPr>
              <a:t>缩写后   </a:t>
            </a:r>
            <a:r>
              <a:rPr lang="en-US" altLang="zh-CN" sz="1400" dirty="0" smtClean="0">
                <a:latin typeface="Huawei Sans" panose="020C0503030203020204" pitchFamily="34" charset="0"/>
                <a:ea typeface="方正兰亭黑简体" panose="02000000000000000000" pitchFamily="2" charset="-122"/>
                <a:cs typeface="Arial" pitchFamily="34" charset="0"/>
              </a:rPr>
              <a:t>2001:DB8</a:t>
            </a:r>
            <a:r>
              <a:rPr lang="en-US" altLang="zh-CN" sz="1400" dirty="0" smtClean="0">
                <a:solidFill>
                  <a:srgbClr val="EC7061"/>
                </a:solidFill>
                <a:latin typeface="Huawei Sans" panose="020C0503030203020204" pitchFamily="34" charset="0"/>
                <a:ea typeface="方正兰亭黑简体" panose="02000000000000000000" pitchFamily="2" charset="-122"/>
                <a:cs typeface="Arial" pitchFamily="34" charset="0"/>
              </a:rPr>
              <a:t>::</a:t>
            </a:r>
            <a:r>
              <a:rPr lang="en-US" altLang="zh-CN" sz="1400" dirty="0" smtClean="0">
                <a:latin typeface="Huawei Sans" panose="020C0503030203020204" pitchFamily="34" charset="0"/>
                <a:ea typeface="方正兰亭黑简体" panose="02000000000000000000" pitchFamily="2" charset="-122"/>
                <a:cs typeface="Arial" pitchFamily="34" charset="0"/>
              </a:rPr>
              <a:t>FB00:1400:5000:45FF</a:t>
            </a:r>
            <a:endParaRPr lang="en-US" altLang="zh-CN" sz="1400" dirty="0">
              <a:latin typeface="Huawei Sans" panose="020C0503030203020204" pitchFamily="34" charset="0"/>
              <a:ea typeface="方正兰亭黑简体" panose="02000000000000000000" pitchFamily="2" charset="-122"/>
              <a:cs typeface="Arial" pitchFamily="34" charset="0"/>
            </a:endParaRPr>
          </a:p>
          <a:p>
            <a:pPr>
              <a:lnSpc>
                <a:spcPts val="2400"/>
              </a:lnSpc>
              <a:spcAft>
                <a:spcPts val="1200"/>
              </a:spcAft>
            </a:pPr>
            <a:r>
              <a:rPr lang="zh-CN" altLang="en-US" sz="1400" dirty="0">
                <a:latin typeface="Huawei Sans" panose="020C0503030203020204" pitchFamily="34" charset="0"/>
                <a:ea typeface="方正兰亭黑简体" panose="02000000000000000000" pitchFamily="2" charset="-122"/>
                <a:cs typeface="Arial" pitchFamily="34" charset="0"/>
              </a:rPr>
              <a:t>缩写前   </a:t>
            </a:r>
            <a:r>
              <a:rPr lang="en-US" altLang="zh-CN" sz="1400" dirty="0" smtClean="0">
                <a:latin typeface="Huawei Sans" panose="020C0503030203020204" pitchFamily="34" charset="0"/>
                <a:ea typeface="方正兰亭黑简体" panose="02000000000000000000" pitchFamily="2" charset="-122"/>
                <a:cs typeface="Arial" pitchFamily="34" charset="0"/>
              </a:rPr>
              <a:t>2001:</a:t>
            </a:r>
            <a:r>
              <a:rPr lang="en-US" altLang="zh-CN" sz="1400" dirty="0" smtClean="0">
                <a:solidFill>
                  <a:srgbClr val="EC7061"/>
                </a:solidFill>
                <a:latin typeface="Huawei Sans" panose="020C0503030203020204" pitchFamily="34" charset="0"/>
                <a:ea typeface="方正兰亭黑简体" panose="02000000000000000000" pitchFamily="2" charset="-122"/>
                <a:cs typeface="Arial" pitchFamily="34" charset="0"/>
              </a:rPr>
              <a:t>0</a:t>
            </a:r>
            <a:r>
              <a:rPr lang="en-US" altLang="zh-CN" sz="1400" dirty="0" smtClean="0">
                <a:latin typeface="Huawei Sans" panose="020C0503030203020204" pitchFamily="34" charset="0"/>
                <a:ea typeface="方正兰亭黑简体" panose="02000000000000000000" pitchFamily="2" charset="-122"/>
                <a:cs typeface="Arial" pitchFamily="34" charset="0"/>
              </a:rPr>
              <a:t>DB8</a:t>
            </a:r>
            <a:r>
              <a:rPr lang="en-US" altLang="zh-CN" sz="1400" dirty="0" smtClean="0">
                <a:solidFill>
                  <a:srgbClr val="EC7061"/>
                </a:solidFill>
                <a:latin typeface="Huawei Sans" panose="020C0503030203020204" pitchFamily="34" charset="0"/>
                <a:ea typeface="方正兰亭黑简体" panose="02000000000000000000" pitchFamily="2" charset="-122"/>
                <a:cs typeface="Arial" pitchFamily="34" charset="0"/>
              </a:rPr>
              <a:t>:0000:0000:0000</a:t>
            </a:r>
            <a:r>
              <a:rPr lang="en-US" altLang="zh-CN" sz="1400" dirty="0" smtClean="0">
                <a:latin typeface="Huawei Sans" panose="020C0503030203020204" pitchFamily="34" charset="0"/>
                <a:ea typeface="方正兰亭黑简体" panose="02000000000000000000" pitchFamily="2" charset="-122"/>
                <a:cs typeface="Arial" pitchFamily="34" charset="0"/>
              </a:rPr>
              <a:t>:2A2A:</a:t>
            </a:r>
            <a:r>
              <a:rPr lang="en-US" altLang="zh-CN" sz="1400" dirty="0" smtClean="0">
                <a:solidFill>
                  <a:srgbClr val="EC7061"/>
                </a:solidFill>
                <a:latin typeface="Huawei Sans" panose="020C0503030203020204" pitchFamily="34" charset="0"/>
                <a:ea typeface="方正兰亭黑简体" panose="02000000000000000000" pitchFamily="2" charset="-122"/>
                <a:cs typeface="Arial" pitchFamily="34" charset="0"/>
              </a:rPr>
              <a:t>0000:000</a:t>
            </a:r>
            <a:r>
              <a:rPr lang="en-US" altLang="zh-CN" sz="1400" dirty="0" smtClean="0">
                <a:latin typeface="Huawei Sans" panose="020C0503030203020204" pitchFamily="34" charset="0"/>
                <a:ea typeface="方正兰亭黑简体" panose="02000000000000000000" pitchFamily="2" charset="-122"/>
                <a:cs typeface="Arial" pitchFamily="34" charset="0"/>
              </a:rPr>
              <a:t>1 </a:t>
            </a:r>
            <a:r>
              <a:rPr lang="en-US" altLang="zh-CN" sz="1400" dirty="0">
                <a:latin typeface="Huawei Sans" panose="020C0503030203020204" pitchFamily="34" charset="0"/>
                <a:ea typeface="方正兰亭黑简体" panose="02000000000000000000" pitchFamily="2" charset="-122"/>
                <a:cs typeface="Arial" pitchFamily="34" charset="0"/>
              </a:rPr>
              <a:t/>
            </a:r>
            <a:br>
              <a:rPr lang="en-US" altLang="zh-CN" sz="1400" dirty="0">
                <a:latin typeface="Huawei Sans" panose="020C0503030203020204" pitchFamily="34" charset="0"/>
                <a:ea typeface="方正兰亭黑简体" panose="02000000000000000000" pitchFamily="2" charset="-122"/>
                <a:cs typeface="Arial" pitchFamily="34" charset="0"/>
              </a:rPr>
            </a:br>
            <a:r>
              <a:rPr lang="zh-CN" altLang="en-US" sz="1400" dirty="0">
                <a:latin typeface="Huawei Sans" panose="020C0503030203020204" pitchFamily="34" charset="0"/>
                <a:ea typeface="方正兰亭黑简体" panose="02000000000000000000" pitchFamily="2" charset="-122"/>
                <a:cs typeface="Arial" pitchFamily="34" charset="0"/>
              </a:rPr>
              <a:t>缩写后   </a:t>
            </a:r>
            <a:r>
              <a:rPr lang="en-US" altLang="zh-CN" sz="1400" dirty="0" smtClean="0">
                <a:latin typeface="Huawei Sans" panose="020C0503030203020204" pitchFamily="34" charset="0"/>
                <a:ea typeface="方正兰亭黑简体" panose="02000000000000000000" pitchFamily="2" charset="-122"/>
                <a:cs typeface="Arial" pitchFamily="34" charset="0"/>
              </a:rPr>
              <a:t>2001:DB8::2A2A:0:1</a:t>
            </a:r>
            <a:endParaRPr lang="en-US" altLang="zh-CN" sz="1400" dirty="0">
              <a:latin typeface="Huawei Sans" panose="020C0503030203020204" pitchFamily="34" charset="0"/>
              <a:ea typeface="方正兰亭黑简体" panose="02000000000000000000" pitchFamily="2" charset="-122"/>
              <a:cs typeface="Arial" pitchFamily="34" charset="0"/>
            </a:endParaRPr>
          </a:p>
          <a:p>
            <a:pPr>
              <a:lnSpc>
                <a:spcPts val="2400"/>
              </a:lnSpc>
              <a:spcAft>
                <a:spcPts val="1200"/>
              </a:spcAft>
            </a:pPr>
            <a:r>
              <a:rPr lang="zh-CN" altLang="en-US" sz="1400" dirty="0">
                <a:latin typeface="Huawei Sans" panose="020C0503030203020204" pitchFamily="34" charset="0"/>
                <a:ea typeface="方正兰亭黑简体" panose="02000000000000000000" pitchFamily="2" charset="-122"/>
                <a:cs typeface="Arial" pitchFamily="34" charset="0"/>
              </a:rPr>
              <a:t>缩写前   </a:t>
            </a:r>
            <a:r>
              <a:rPr lang="en-US" altLang="zh-CN" sz="1400" dirty="0" smtClean="0">
                <a:latin typeface="Huawei Sans" panose="020C0503030203020204" pitchFamily="34" charset="0"/>
                <a:ea typeface="方正兰亭黑简体" panose="02000000000000000000" pitchFamily="2" charset="-122"/>
                <a:cs typeface="Arial" pitchFamily="34" charset="0"/>
              </a:rPr>
              <a:t>2001:</a:t>
            </a:r>
            <a:r>
              <a:rPr lang="en-US" altLang="zh-CN" sz="1400" dirty="0" smtClean="0">
                <a:solidFill>
                  <a:srgbClr val="EC7061"/>
                </a:solidFill>
                <a:latin typeface="Huawei Sans" panose="020C0503030203020204" pitchFamily="34" charset="0"/>
                <a:ea typeface="方正兰亭黑简体" panose="02000000000000000000" pitchFamily="2" charset="-122"/>
                <a:cs typeface="Arial" pitchFamily="34" charset="0"/>
              </a:rPr>
              <a:t>0</a:t>
            </a:r>
            <a:r>
              <a:rPr lang="en-US" altLang="zh-CN" sz="1400" dirty="0" smtClean="0">
                <a:latin typeface="Huawei Sans" panose="020C0503030203020204" pitchFamily="34" charset="0"/>
                <a:ea typeface="方正兰亭黑简体" panose="02000000000000000000" pitchFamily="2" charset="-122"/>
                <a:cs typeface="Arial" pitchFamily="34" charset="0"/>
              </a:rPr>
              <a:t>DB8:</a:t>
            </a:r>
            <a:r>
              <a:rPr lang="en-US" altLang="zh-CN" sz="1400" dirty="0" smtClean="0">
                <a:solidFill>
                  <a:srgbClr val="EC7061"/>
                </a:solidFill>
                <a:latin typeface="Huawei Sans" panose="020C0503030203020204" pitchFamily="34" charset="0"/>
                <a:ea typeface="方正兰亭黑简体" panose="02000000000000000000" pitchFamily="2" charset="-122"/>
                <a:cs typeface="Arial" pitchFamily="34" charset="0"/>
              </a:rPr>
              <a:t>0000</a:t>
            </a:r>
            <a:r>
              <a:rPr lang="en-US" altLang="zh-CN" sz="1400" dirty="0" smtClean="0">
                <a:latin typeface="Huawei Sans" panose="020C0503030203020204" pitchFamily="34" charset="0"/>
                <a:ea typeface="方正兰亭黑简体" panose="02000000000000000000" pitchFamily="2" charset="-122"/>
                <a:cs typeface="Arial" pitchFamily="34" charset="0"/>
              </a:rPr>
              <a:t>:1234:FB00:</a:t>
            </a:r>
            <a:r>
              <a:rPr lang="en-US" altLang="zh-CN" sz="1400" dirty="0" smtClean="0">
                <a:solidFill>
                  <a:srgbClr val="EC7061"/>
                </a:solidFill>
                <a:latin typeface="Huawei Sans" panose="020C0503030203020204" pitchFamily="34" charset="0"/>
                <a:ea typeface="方正兰亭黑简体" panose="02000000000000000000" pitchFamily="2" charset="-122"/>
                <a:cs typeface="Arial" pitchFamily="34" charset="0"/>
              </a:rPr>
              <a:t>0000</a:t>
            </a:r>
            <a:r>
              <a:rPr lang="en-US" altLang="zh-CN" sz="1400" dirty="0" smtClean="0">
                <a:latin typeface="Huawei Sans" panose="020C0503030203020204" pitchFamily="34" charset="0"/>
                <a:ea typeface="方正兰亭黑简体" panose="02000000000000000000" pitchFamily="2" charset="-122"/>
                <a:cs typeface="Arial" pitchFamily="34" charset="0"/>
              </a:rPr>
              <a:t>:5000:45FF </a:t>
            </a:r>
            <a:r>
              <a:rPr lang="en-US" altLang="zh-CN" sz="1400" dirty="0">
                <a:latin typeface="Huawei Sans" panose="020C0503030203020204" pitchFamily="34" charset="0"/>
                <a:ea typeface="方正兰亭黑简体" panose="02000000000000000000" pitchFamily="2" charset="-122"/>
                <a:cs typeface="Arial" pitchFamily="34" charset="0"/>
              </a:rPr>
              <a:t/>
            </a:r>
            <a:br>
              <a:rPr lang="en-US" altLang="zh-CN" sz="1400" dirty="0">
                <a:latin typeface="Huawei Sans" panose="020C0503030203020204" pitchFamily="34" charset="0"/>
                <a:ea typeface="方正兰亭黑简体" panose="02000000000000000000" pitchFamily="2" charset="-122"/>
                <a:cs typeface="Arial" pitchFamily="34" charset="0"/>
              </a:rPr>
            </a:br>
            <a:r>
              <a:rPr lang="zh-CN" altLang="en-US" sz="1400" dirty="0">
                <a:latin typeface="Huawei Sans" panose="020C0503030203020204" pitchFamily="34" charset="0"/>
                <a:ea typeface="方正兰亭黑简体" panose="02000000000000000000" pitchFamily="2" charset="-122"/>
                <a:cs typeface="Arial" pitchFamily="34" charset="0"/>
              </a:rPr>
              <a:t>缩写后   </a:t>
            </a:r>
            <a:r>
              <a:rPr lang="en-US" altLang="zh-CN" sz="1400" dirty="0" smtClean="0">
                <a:latin typeface="Huawei Sans" panose="020C0503030203020204" pitchFamily="34" charset="0"/>
                <a:ea typeface="方正兰亭黑简体" panose="02000000000000000000" pitchFamily="2" charset="-122"/>
                <a:cs typeface="Arial" pitchFamily="34" charset="0"/>
              </a:rPr>
              <a:t>2001:DB8::1234:FB00:0:5000:45FF</a:t>
            </a:r>
            <a:r>
              <a:rPr lang="en-US" altLang="zh-CN" sz="1400" dirty="0">
                <a:latin typeface="Huawei Sans" panose="020C0503030203020204" pitchFamily="34" charset="0"/>
                <a:ea typeface="方正兰亭黑简体" panose="02000000000000000000" pitchFamily="2" charset="-122"/>
                <a:cs typeface="Arial" pitchFamily="34" charset="0"/>
              </a:rPr>
              <a:t/>
            </a:r>
            <a:br>
              <a:rPr lang="en-US" altLang="zh-CN" sz="1400" dirty="0">
                <a:latin typeface="Huawei Sans" panose="020C0503030203020204" pitchFamily="34" charset="0"/>
                <a:ea typeface="方正兰亭黑简体" panose="02000000000000000000" pitchFamily="2" charset="-122"/>
                <a:cs typeface="Arial" pitchFamily="34" charset="0"/>
              </a:rPr>
            </a:br>
            <a:r>
              <a:rPr lang="zh-CN" altLang="en-US" sz="1400" dirty="0">
                <a:latin typeface="Huawei Sans" panose="020C0503030203020204" pitchFamily="34" charset="0"/>
                <a:ea typeface="方正兰亭黑简体" panose="02000000000000000000" pitchFamily="2" charset="-122"/>
                <a:cs typeface="Arial" pitchFamily="34" charset="0"/>
              </a:rPr>
              <a:t>或      </a:t>
            </a:r>
            <a:r>
              <a:rPr lang="en-US" altLang="zh-CN" sz="1400" dirty="0">
                <a:latin typeface="Huawei Sans" panose="020C0503030203020204" pitchFamily="34" charset="0"/>
                <a:ea typeface="方正兰亭黑简体" panose="02000000000000000000" pitchFamily="2" charset="-122"/>
                <a:cs typeface="Arial" pitchFamily="34" charset="0"/>
              </a:rPr>
              <a:t>   </a:t>
            </a:r>
            <a:r>
              <a:rPr lang="en-US" altLang="zh-CN" sz="1400" dirty="0" smtClean="0">
                <a:latin typeface="Huawei Sans" panose="020C0503030203020204" pitchFamily="34" charset="0"/>
                <a:ea typeface="方正兰亭黑简体" panose="02000000000000000000" pitchFamily="2" charset="-122"/>
                <a:cs typeface="Arial" pitchFamily="34" charset="0"/>
              </a:rPr>
              <a:t>2001:DB8:0:1234:FB00</a:t>
            </a:r>
            <a:r>
              <a:rPr lang="en-US" altLang="zh-CN" sz="1400" dirty="0">
                <a:latin typeface="Huawei Sans" panose="020C0503030203020204" pitchFamily="34" charset="0"/>
                <a:ea typeface="方正兰亭黑简体" panose="02000000000000000000" pitchFamily="2" charset="-122"/>
                <a:cs typeface="Arial" pitchFamily="34" charset="0"/>
              </a:rPr>
              <a:t>::</a:t>
            </a:r>
            <a:r>
              <a:rPr lang="en-US" altLang="zh-CN" sz="1400" dirty="0" smtClean="0">
                <a:latin typeface="Huawei Sans" panose="020C0503030203020204" pitchFamily="34" charset="0"/>
                <a:ea typeface="方正兰亭黑简体" panose="02000000000000000000" pitchFamily="2" charset="-122"/>
                <a:cs typeface="Arial" pitchFamily="34" charset="0"/>
              </a:rPr>
              <a:t>5000:45FF</a:t>
            </a:r>
            <a:endParaRPr lang="en-US" altLang="zh-CN" sz="1400" dirty="0">
              <a:latin typeface="Huawei Sans" panose="020C0503030203020204" pitchFamily="34" charset="0"/>
              <a:ea typeface="方正兰亭黑简体" panose="02000000000000000000" pitchFamily="2" charset="-122"/>
              <a:cs typeface="Arial" pitchFamily="34" charset="0"/>
            </a:endParaRPr>
          </a:p>
          <a:p>
            <a:pPr>
              <a:lnSpc>
                <a:spcPts val="2400"/>
              </a:lnSpc>
              <a:spcAft>
                <a:spcPts val="1200"/>
              </a:spcAft>
            </a:pPr>
            <a:endParaRPr lang="en-US" altLang="zh-CN" sz="1400" dirty="0">
              <a:latin typeface="Huawei Sans" panose="020C0503030203020204" pitchFamily="34" charset="0"/>
              <a:ea typeface="方正兰亭黑简体" panose="02000000000000000000" pitchFamily="2" charset="-122"/>
              <a:cs typeface="Arial" pitchFamily="34" charset="0"/>
            </a:endParaRPr>
          </a:p>
        </p:txBody>
      </p:sp>
      <p:sp>
        <p:nvSpPr>
          <p:cNvPr id="30" name="矩形 13"/>
          <p:cNvSpPr/>
          <p:nvPr/>
        </p:nvSpPr>
        <p:spPr>
          <a:xfrm>
            <a:off x="763281" y="5498162"/>
            <a:ext cx="5968099" cy="374461"/>
          </a:xfrm>
          <a:prstGeom prst="rect">
            <a:avLst/>
          </a:prstGeom>
        </p:spPr>
        <p:txBody>
          <a:bodyPr wrap="square">
            <a:spAutoFit/>
          </a:bodyPr>
          <a:lstStyle/>
          <a:p>
            <a:pPr eaLnBrk="1" fontAlgn="auto" hangingPunct="1">
              <a:lnSpc>
                <a:spcPts val="2200"/>
              </a:lnSpc>
              <a:spcBef>
                <a:spcPts val="0"/>
              </a:spcBef>
              <a:spcAft>
                <a:spcPts val="0"/>
              </a:spcAft>
            </a:pPr>
            <a:r>
              <a:rPr lang="zh-CN" altLang="en-US" sz="1400" dirty="0">
                <a:solidFill>
                  <a:prstClr val="black"/>
                </a:solidFill>
                <a:latin typeface="Huawei Sans" panose="020C0503030203020204" pitchFamily="34" charset="0"/>
                <a:ea typeface="方正兰亭黑简体" panose="02000000000000000000" pitchFamily="2" charset="-122"/>
              </a:rPr>
              <a:t>若缩写后的</a:t>
            </a:r>
            <a:r>
              <a:rPr lang="en-US" altLang="zh-CN" sz="1400" dirty="0" smtClean="0">
                <a:solidFill>
                  <a:prstClr val="black"/>
                </a:solidFill>
                <a:latin typeface="Huawei Sans" panose="020C0503030203020204" pitchFamily="34" charset="0"/>
                <a:ea typeface="方正兰亭黑简体" panose="02000000000000000000" pitchFamily="2" charset="-122"/>
              </a:rPr>
              <a:t>IPv6</a:t>
            </a:r>
            <a:r>
              <a:rPr lang="zh-CN" altLang="en-US" sz="1400" dirty="0" smtClean="0">
                <a:solidFill>
                  <a:prstClr val="black"/>
                </a:solidFill>
                <a:latin typeface="Huawei Sans" panose="020C0503030203020204" pitchFamily="34" charset="0"/>
                <a:ea typeface="方正兰亭黑简体" panose="02000000000000000000" pitchFamily="2" charset="-122"/>
              </a:rPr>
              <a:t>地址出现</a:t>
            </a:r>
            <a:r>
              <a:rPr lang="zh-CN" altLang="en-US" sz="1400" dirty="0">
                <a:solidFill>
                  <a:prstClr val="black"/>
                </a:solidFill>
                <a:latin typeface="Huawei Sans" panose="020C0503030203020204" pitchFamily="34" charset="0"/>
                <a:ea typeface="方正兰亭黑简体" panose="02000000000000000000" pitchFamily="2" charset="-122"/>
              </a:rPr>
              <a:t>两个“</a:t>
            </a:r>
            <a:r>
              <a:rPr lang="en-US" altLang="zh-CN" sz="1400" dirty="0">
                <a:solidFill>
                  <a:prstClr val="black"/>
                </a:solidFill>
                <a:latin typeface="Huawei Sans" panose="020C0503030203020204" pitchFamily="34" charset="0"/>
                <a:ea typeface="方正兰亭黑简体" panose="02000000000000000000" pitchFamily="2" charset="-122"/>
              </a:rPr>
              <a:t>::</a:t>
            </a:r>
            <a:r>
              <a:rPr lang="zh-CN" altLang="en-US" sz="1400" dirty="0">
                <a:solidFill>
                  <a:prstClr val="black"/>
                </a:solidFill>
                <a:latin typeface="Huawei Sans" panose="020C0503030203020204" pitchFamily="34" charset="0"/>
                <a:ea typeface="方正兰亭黑简体" panose="02000000000000000000" pitchFamily="2" charset="-122"/>
              </a:rPr>
              <a:t>”，会导致无法</a:t>
            </a:r>
            <a:r>
              <a:rPr lang="zh-CN" altLang="en-US" sz="1400" dirty="0" smtClean="0">
                <a:solidFill>
                  <a:prstClr val="black"/>
                </a:solidFill>
                <a:latin typeface="Huawei Sans" panose="020C0503030203020204" pitchFamily="34" charset="0"/>
                <a:ea typeface="方正兰亭黑简体" panose="02000000000000000000" pitchFamily="2" charset="-122"/>
              </a:rPr>
              <a:t>还原为</a:t>
            </a:r>
            <a:r>
              <a:rPr lang="zh-CN" altLang="en-US" sz="1400" dirty="0">
                <a:solidFill>
                  <a:prstClr val="black"/>
                </a:solidFill>
                <a:latin typeface="Huawei Sans" panose="020C0503030203020204" pitchFamily="34" charset="0"/>
                <a:ea typeface="方正兰亭黑简体" panose="02000000000000000000" pitchFamily="2" charset="-122"/>
              </a:rPr>
              <a:t>原始</a:t>
            </a:r>
            <a:r>
              <a:rPr lang="en-US" altLang="zh-CN" sz="1400" dirty="0">
                <a:solidFill>
                  <a:prstClr val="black"/>
                </a:solidFill>
                <a:latin typeface="Huawei Sans" panose="020C0503030203020204" pitchFamily="34" charset="0"/>
                <a:ea typeface="方正兰亭黑简体" panose="02000000000000000000" pitchFamily="2" charset="-122"/>
              </a:rPr>
              <a:t>IPv6</a:t>
            </a:r>
            <a:r>
              <a:rPr lang="zh-CN" altLang="en-US" sz="1400" dirty="0">
                <a:solidFill>
                  <a:prstClr val="black"/>
                </a:solidFill>
                <a:latin typeface="Huawei Sans" panose="020C0503030203020204" pitchFamily="34" charset="0"/>
                <a:ea typeface="方正兰亭黑简体" panose="02000000000000000000" pitchFamily="2" charset="-122"/>
              </a:rPr>
              <a:t>地址。</a:t>
            </a:r>
            <a:endParaRPr lang="en-US" altLang="zh-CN" sz="1400" dirty="0">
              <a:solidFill>
                <a:prstClr val="black"/>
              </a:solidFill>
              <a:latin typeface="Huawei Sans" panose="020C0503030203020204" pitchFamily="34" charset="0"/>
              <a:ea typeface="方正兰亭黑简体" panose="02000000000000000000" pitchFamily="2" charset="-122"/>
            </a:endParaRPr>
          </a:p>
        </p:txBody>
      </p:sp>
      <p:graphicFrame>
        <p:nvGraphicFramePr>
          <p:cNvPr id="17" name="表格 4"/>
          <p:cNvGraphicFramePr>
            <a:graphicFrameLocks noGrp="1"/>
          </p:cNvGraphicFramePr>
          <p:nvPr>
            <p:extLst/>
          </p:nvPr>
        </p:nvGraphicFramePr>
        <p:xfrm>
          <a:off x="807739" y="5149969"/>
          <a:ext cx="5907901" cy="304800"/>
        </p:xfrm>
        <a:graphic>
          <a:graphicData uri="http://schemas.openxmlformats.org/drawingml/2006/table">
            <a:tbl>
              <a:tblPr firstRow="1" bandRow="1"/>
              <a:tblGrid>
                <a:gridCol w="567811">
                  <a:extLst>
                    <a:ext uri="{9D8B030D-6E8A-4147-A177-3AD203B41FA5}">
                      <a16:colId xmlns="" xmlns:a16="http://schemas.microsoft.com/office/drawing/2014/main" val="20000"/>
                    </a:ext>
                  </a:extLst>
                </a:gridCol>
                <a:gridCol w="210797">
                  <a:extLst>
                    <a:ext uri="{9D8B030D-6E8A-4147-A177-3AD203B41FA5}">
                      <a16:colId xmlns="" xmlns:a16="http://schemas.microsoft.com/office/drawing/2014/main" val="20001"/>
                    </a:ext>
                  </a:extLst>
                </a:gridCol>
                <a:gridCol w="567811">
                  <a:extLst>
                    <a:ext uri="{9D8B030D-6E8A-4147-A177-3AD203B41FA5}">
                      <a16:colId xmlns="" xmlns:a16="http://schemas.microsoft.com/office/drawing/2014/main" val="20002"/>
                    </a:ext>
                  </a:extLst>
                </a:gridCol>
                <a:gridCol w="192436">
                  <a:extLst>
                    <a:ext uri="{9D8B030D-6E8A-4147-A177-3AD203B41FA5}">
                      <a16:colId xmlns="" xmlns:a16="http://schemas.microsoft.com/office/drawing/2014/main" val="20003"/>
                    </a:ext>
                  </a:extLst>
                </a:gridCol>
                <a:gridCol w="1328058">
                  <a:extLst>
                    <a:ext uri="{9D8B030D-6E8A-4147-A177-3AD203B41FA5}">
                      <a16:colId xmlns="" xmlns:a16="http://schemas.microsoft.com/office/drawing/2014/main" val="20004"/>
                    </a:ext>
                  </a:extLst>
                </a:gridCol>
                <a:gridCol w="192436">
                  <a:extLst>
                    <a:ext uri="{9D8B030D-6E8A-4147-A177-3AD203B41FA5}">
                      <a16:colId xmlns="" xmlns:a16="http://schemas.microsoft.com/office/drawing/2014/main" val="20007"/>
                    </a:ext>
                  </a:extLst>
                </a:gridCol>
                <a:gridCol w="567811">
                  <a:extLst>
                    <a:ext uri="{9D8B030D-6E8A-4147-A177-3AD203B41FA5}">
                      <a16:colId xmlns="" xmlns:a16="http://schemas.microsoft.com/office/drawing/2014/main" val="20008"/>
                    </a:ext>
                  </a:extLst>
                </a:gridCol>
                <a:gridCol w="192436">
                  <a:extLst>
                    <a:ext uri="{9D8B030D-6E8A-4147-A177-3AD203B41FA5}">
                      <a16:colId xmlns="" xmlns:a16="http://schemas.microsoft.com/office/drawing/2014/main" val="20009"/>
                    </a:ext>
                  </a:extLst>
                </a:gridCol>
                <a:gridCol w="567811">
                  <a:extLst>
                    <a:ext uri="{9D8B030D-6E8A-4147-A177-3AD203B41FA5}">
                      <a16:colId xmlns="" xmlns:a16="http://schemas.microsoft.com/office/drawing/2014/main" val="20010"/>
                    </a:ext>
                  </a:extLst>
                </a:gridCol>
                <a:gridCol w="192436">
                  <a:extLst>
                    <a:ext uri="{9D8B030D-6E8A-4147-A177-3AD203B41FA5}">
                      <a16:colId xmlns="" xmlns:a16="http://schemas.microsoft.com/office/drawing/2014/main" val="20011"/>
                    </a:ext>
                  </a:extLst>
                </a:gridCol>
                <a:gridCol w="567811">
                  <a:extLst>
                    <a:ext uri="{9D8B030D-6E8A-4147-A177-3AD203B41FA5}">
                      <a16:colId xmlns="" xmlns:a16="http://schemas.microsoft.com/office/drawing/2014/main" val="20012"/>
                    </a:ext>
                  </a:extLst>
                </a:gridCol>
                <a:gridCol w="192436">
                  <a:extLst>
                    <a:ext uri="{9D8B030D-6E8A-4147-A177-3AD203B41FA5}">
                      <a16:colId xmlns="" xmlns:a16="http://schemas.microsoft.com/office/drawing/2014/main" val="20013"/>
                    </a:ext>
                  </a:extLst>
                </a:gridCol>
                <a:gridCol w="567811">
                  <a:extLst>
                    <a:ext uri="{9D8B030D-6E8A-4147-A177-3AD203B41FA5}">
                      <a16:colId xmlns="" xmlns:a16="http://schemas.microsoft.com/office/drawing/2014/main" val="20014"/>
                    </a:ext>
                  </a:extLst>
                </a:gridCol>
              </a:tblGrid>
              <a:tr h="0">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dirty="0">
                          <a:solidFill>
                            <a:schemeClr val="tx1"/>
                          </a:solidFill>
                          <a:latin typeface="Huawei Sans" panose="020C0503030203020204" pitchFamily="34" charset="0"/>
                          <a:ea typeface="方正兰亭黑简体" panose="02000000000000000000" pitchFamily="2" charset="-122"/>
                        </a:rPr>
                        <a:t>2001</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dirty="0" smtClean="0">
                          <a:solidFill>
                            <a:schemeClr val="tx1"/>
                          </a:solidFill>
                          <a:latin typeface="Huawei Sans" panose="020C0503030203020204" pitchFamily="34" charset="0"/>
                          <a:ea typeface="方正兰亭黑简体" panose="02000000000000000000" pitchFamily="2" charset="-122"/>
                        </a:rPr>
                        <a:t>DB8</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smtClean="0">
                          <a:solidFill>
                            <a:schemeClr val="tx1"/>
                          </a:solidFill>
                          <a:latin typeface="Huawei Sans" panose="020C0503030203020204" pitchFamily="34" charset="0"/>
                          <a:ea typeface="方正兰亭黑简体" panose="02000000000000000000" pitchFamily="2" charset="-122"/>
                        </a:rPr>
                        <a:t>：：</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8</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800</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smtClean="0">
                          <a:solidFill>
                            <a:schemeClr val="tx1"/>
                          </a:solidFill>
                          <a:latin typeface="Huawei Sans" panose="020C0503030203020204" pitchFamily="34" charset="0"/>
                          <a:ea typeface="方正兰亭黑简体" panose="02000000000000000000" pitchFamily="2" charset="-122"/>
                        </a:rPr>
                        <a:t>200C</a:t>
                      </a:r>
                      <a:endParaRPr lang="zh-CN" altLang="en-US" sz="1400" b="0" baseline="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zh-CN" altLang="en-US" sz="1400" b="0" baseline="0">
                          <a:solidFill>
                            <a:schemeClr val="tx1"/>
                          </a:solidFill>
                          <a:latin typeface="Huawei Sans" panose="020C0503030203020204" pitchFamily="34" charset="0"/>
                          <a:ea typeface="方正兰亭黑简体" panose="02000000000000000000" pitchFamily="2" charset="-122"/>
                        </a:rPr>
                        <a:t>：</a:t>
                      </a: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400" rtl="0" eaLnBrk="1" latinLnBrk="0" hangingPunct="1">
                        <a:defRPr sz="1800" b="1" kern="1200">
                          <a:solidFill>
                            <a:schemeClr val="lt1"/>
                          </a:solidFill>
                          <a:latin typeface="Arial"/>
                          <a:ea typeface="微软雅黑"/>
                          <a:cs typeface="宋体"/>
                        </a:defRPr>
                      </a:lvl1pPr>
                      <a:lvl2pPr marL="457200" algn="l" defTabSz="914400" rtl="0" eaLnBrk="1" latinLnBrk="0" hangingPunct="1">
                        <a:defRPr sz="1800" b="1" kern="1200">
                          <a:solidFill>
                            <a:schemeClr val="lt1"/>
                          </a:solidFill>
                          <a:latin typeface="Arial"/>
                          <a:ea typeface="微软雅黑"/>
                          <a:cs typeface="宋体"/>
                        </a:defRPr>
                      </a:lvl2pPr>
                      <a:lvl3pPr marL="914400" algn="l" defTabSz="914400" rtl="0" eaLnBrk="1" latinLnBrk="0" hangingPunct="1">
                        <a:defRPr sz="1800" b="1" kern="1200">
                          <a:solidFill>
                            <a:schemeClr val="lt1"/>
                          </a:solidFill>
                          <a:latin typeface="Arial"/>
                          <a:ea typeface="微软雅黑"/>
                          <a:cs typeface="宋体"/>
                        </a:defRPr>
                      </a:lvl3pPr>
                      <a:lvl4pPr marL="1371600" algn="l" defTabSz="914400" rtl="0" eaLnBrk="1" latinLnBrk="0" hangingPunct="1">
                        <a:defRPr sz="1800" b="1" kern="1200">
                          <a:solidFill>
                            <a:schemeClr val="lt1"/>
                          </a:solidFill>
                          <a:latin typeface="Arial"/>
                          <a:ea typeface="微软雅黑"/>
                          <a:cs typeface="宋体"/>
                        </a:defRPr>
                      </a:lvl4pPr>
                      <a:lvl5pPr marL="1828800" algn="l" defTabSz="914400" rtl="0" eaLnBrk="1" latinLnBrk="0" hangingPunct="1">
                        <a:defRPr sz="1800" b="1" kern="1200">
                          <a:solidFill>
                            <a:schemeClr val="lt1"/>
                          </a:solidFill>
                          <a:latin typeface="Arial"/>
                          <a:ea typeface="微软雅黑"/>
                          <a:cs typeface="宋体"/>
                        </a:defRPr>
                      </a:lvl5pPr>
                      <a:lvl6pPr marL="2286000" algn="l" defTabSz="914400" rtl="0" eaLnBrk="1" latinLnBrk="0" hangingPunct="1">
                        <a:defRPr sz="1800" b="1" kern="1200">
                          <a:solidFill>
                            <a:schemeClr val="lt1"/>
                          </a:solidFill>
                          <a:latin typeface="Arial"/>
                          <a:ea typeface="微软雅黑"/>
                          <a:cs typeface="宋体"/>
                        </a:defRPr>
                      </a:lvl6pPr>
                      <a:lvl7pPr marL="2743200" algn="l" defTabSz="914400" rtl="0" eaLnBrk="1" latinLnBrk="0" hangingPunct="1">
                        <a:defRPr sz="1800" b="1" kern="1200">
                          <a:solidFill>
                            <a:schemeClr val="lt1"/>
                          </a:solidFill>
                          <a:latin typeface="Arial"/>
                          <a:ea typeface="微软雅黑"/>
                          <a:cs typeface="宋体"/>
                        </a:defRPr>
                      </a:lvl7pPr>
                      <a:lvl8pPr marL="3200400" algn="l" defTabSz="914400" rtl="0" eaLnBrk="1" latinLnBrk="0" hangingPunct="1">
                        <a:defRPr sz="1800" b="1" kern="1200">
                          <a:solidFill>
                            <a:schemeClr val="lt1"/>
                          </a:solidFill>
                          <a:latin typeface="Arial"/>
                          <a:ea typeface="微软雅黑"/>
                          <a:cs typeface="宋体"/>
                        </a:defRPr>
                      </a:lvl8pPr>
                      <a:lvl9pPr marL="3657600" algn="l" defTabSz="914400" rtl="0" eaLnBrk="1" latinLnBrk="0" hangingPunct="1">
                        <a:defRPr sz="1800" b="1" kern="1200">
                          <a:solidFill>
                            <a:schemeClr val="lt1"/>
                          </a:solidFill>
                          <a:latin typeface="Arial"/>
                          <a:ea typeface="微软雅黑"/>
                          <a:cs typeface="宋体"/>
                        </a:defRPr>
                      </a:lvl9pPr>
                    </a:lstStyle>
                    <a:p>
                      <a:pPr algn="ctr"/>
                      <a:r>
                        <a:rPr lang="en-US" altLang="zh-CN" sz="1400" b="0" baseline="0" dirty="0" smtClean="0">
                          <a:solidFill>
                            <a:schemeClr val="tx1"/>
                          </a:solidFill>
                          <a:latin typeface="Huawei Sans" panose="020C0503030203020204" pitchFamily="34" charset="0"/>
                          <a:ea typeface="方正兰亭黑简体" panose="02000000000000000000" pitchFamily="2" charset="-122"/>
                        </a:rPr>
                        <a:t>417A</a:t>
                      </a:r>
                      <a:endParaRPr lang="zh-CN" altLang="en-US" sz="1400" b="0" baseline="0" dirty="0">
                        <a:solidFill>
                          <a:schemeClr val="tx1"/>
                        </a:solidFill>
                        <a:latin typeface="Huawei Sans" panose="020C0503030203020204" pitchFamily="34" charset="0"/>
                        <a:ea typeface="方正兰亭黑简体" panose="02000000000000000000" pitchFamily="2" charset="-122"/>
                      </a:endParaRPr>
                    </a:p>
                  </a:txBody>
                  <a:tcPr marL="0" marR="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 xmlns:a16="http://schemas.microsoft.com/office/drawing/2014/main" val="10000"/>
                  </a:ext>
                </a:extLst>
              </a:tr>
            </a:tbl>
          </a:graphicData>
        </a:graphic>
      </p:graphicFrame>
      <p:sp>
        <p:nvSpPr>
          <p:cNvPr id="18" name="Right Arrow 157"/>
          <p:cNvSpPr/>
          <p:nvPr/>
        </p:nvSpPr>
        <p:spPr>
          <a:xfrm rot="5400000">
            <a:off x="3498320" y="3473445"/>
            <a:ext cx="354756"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Right Arrow 157"/>
          <p:cNvSpPr/>
          <p:nvPr/>
        </p:nvSpPr>
        <p:spPr>
          <a:xfrm rot="5400000">
            <a:off x="3474031" y="4732218"/>
            <a:ext cx="354756"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21412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a:endCxn id="49" idx="0"/>
          </p:cNvCxnSpPr>
          <p:nvPr/>
        </p:nvCxnSpPr>
        <p:spPr bwMode="auto">
          <a:xfrm>
            <a:off x="5887298" y="2841779"/>
            <a:ext cx="0" cy="182922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flipH="1">
            <a:off x="2043916" y="3071222"/>
            <a:ext cx="7668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314" name="Title 1"/>
          <p:cNvSpPr>
            <a:spLocks noGrp="1"/>
          </p:cNvSpPr>
          <p:nvPr>
            <p:ph type="title"/>
          </p:nvPr>
        </p:nvSpPr>
        <p:spPr/>
        <p:txBody>
          <a:bodyPr/>
          <a:lstStyle/>
          <a:p>
            <a:r>
              <a:rPr lang="en-US" altLang="zh-CN"/>
              <a:t>IPv6</a:t>
            </a:r>
            <a:r>
              <a:rPr lang="zh-CN" altLang="en-US"/>
              <a:t>地址分类</a:t>
            </a:r>
            <a:endParaRPr lang="en-US" altLang="zh-CN"/>
          </a:p>
        </p:txBody>
      </p:sp>
      <p:sp>
        <p:nvSpPr>
          <p:cNvPr id="2" name="文本占位符 1"/>
          <p:cNvSpPr>
            <a:spLocks noGrp="1"/>
          </p:cNvSpPr>
          <p:nvPr>
            <p:ph type="body" sz="quarter" idx="10"/>
          </p:nvPr>
        </p:nvSpPr>
        <p:spPr>
          <a:xfrm>
            <a:off x="468317" y="1233488"/>
            <a:ext cx="11276183" cy="581930"/>
          </a:xfrm>
        </p:spPr>
        <p:txBody>
          <a:bodyPr/>
          <a:lstStyle/>
          <a:p>
            <a:pPr algn="l"/>
            <a:r>
              <a:rPr lang="zh-CN" altLang="en-US" sz="2000" dirty="0" smtClean="0"/>
              <a:t>根据</a:t>
            </a:r>
            <a:r>
              <a:rPr lang="en-US" altLang="zh-CN" sz="2000" dirty="0" smtClean="0"/>
              <a:t>IPv6</a:t>
            </a:r>
            <a:r>
              <a:rPr lang="zh-CN" altLang="en-US" sz="2000" dirty="0" smtClean="0"/>
              <a:t>地址前缀，可将</a:t>
            </a:r>
            <a:r>
              <a:rPr lang="en-US" altLang="zh-CN" sz="2000" dirty="0" smtClean="0"/>
              <a:t>IPv6</a:t>
            </a:r>
            <a:r>
              <a:rPr lang="zh-CN" altLang="en-US" sz="2000" dirty="0" smtClean="0"/>
              <a:t>地址分为为</a:t>
            </a:r>
            <a:r>
              <a:rPr lang="zh-CN" altLang="en-US" sz="2000" dirty="0"/>
              <a:t>单播地址、组播</a:t>
            </a:r>
            <a:r>
              <a:rPr lang="zh-CN" altLang="en-US" sz="2000" dirty="0" smtClean="0"/>
              <a:t>地址和任</a:t>
            </a:r>
            <a:r>
              <a:rPr lang="zh-CN" altLang="en-US" sz="2000" dirty="0"/>
              <a:t>播地址。</a:t>
            </a:r>
          </a:p>
        </p:txBody>
      </p:sp>
      <p:cxnSp>
        <p:nvCxnSpPr>
          <p:cNvPr id="56" name="直接连接符 55"/>
          <p:cNvCxnSpPr/>
          <p:nvPr/>
        </p:nvCxnSpPr>
        <p:spPr bwMode="auto">
          <a:xfrm flipH="1">
            <a:off x="2043916" y="3069000"/>
            <a:ext cx="0" cy="3600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aphicFrame>
        <p:nvGraphicFramePr>
          <p:cNvPr id="80" name="表格 79"/>
          <p:cNvGraphicFramePr>
            <a:graphicFrameLocks noGrp="1"/>
          </p:cNvGraphicFramePr>
          <p:nvPr>
            <p:extLst/>
          </p:nvPr>
        </p:nvGraphicFramePr>
        <p:xfrm>
          <a:off x="1614846" y="4667837"/>
          <a:ext cx="1440000" cy="360000"/>
        </p:xfrm>
        <a:graphic>
          <a:graphicData uri="http://schemas.openxmlformats.org/drawingml/2006/table">
            <a:tbl>
              <a:tblPr firstRow="1" bandRow="1">
                <a:tableStyleId>{5C22544A-7EE6-4342-B048-85BDC9FD1C3A}</a:tableStyleId>
              </a:tblPr>
              <a:tblGrid>
                <a:gridCol w="1440000">
                  <a:extLst>
                    <a:ext uri="{9D8B030D-6E8A-4147-A177-3AD203B41FA5}">
                      <a16:colId xmlns="" xmlns:a16="http://schemas.microsoft.com/office/drawing/2014/main" val="20000"/>
                    </a:ext>
                  </a:extLst>
                </a:gridCol>
              </a:tblGrid>
              <a:tr h="36000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solidFill>
                          <a:latin typeface="+mn-lt"/>
                          <a:ea typeface="+mn-ea"/>
                          <a:cs typeface="+mn-cs"/>
                        </a:rPr>
                        <a:t>全球单播</a:t>
                      </a:r>
                      <a:r>
                        <a:rPr lang="zh-CN" altLang="en-US" sz="1400" b="0" kern="1200" dirty="0" smtClean="0">
                          <a:solidFill>
                            <a:schemeClr val="tx1"/>
                          </a:solidFill>
                          <a:latin typeface="+mn-lt"/>
                          <a:ea typeface="+mn-ea"/>
                          <a:cs typeface="+mn-cs"/>
                        </a:rPr>
                        <a:t>地址</a:t>
                      </a:r>
                      <a:endParaRPr lang="en-US" altLang="zh-CN" sz="1400" b="0" kern="1200" dirty="0">
                        <a:solidFill>
                          <a:schemeClr val="tx1"/>
                        </a:solidFill>
                        <a:latin typeface="+mn-lt"/>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81" name="表格 80"/>
          <p:cNvGraphicFramePr>
            <a:graphicFrameLocks noGrp="1"/>
          </p:cNvGraphicFramePr>
          <p:nvPr>
            <p:extLst/>
          </p:nvPr>
        </p:nvGraphicFramePr>
        <p:xfrm>
          <a:off x="3384881" y="4665705"/>
          <a:ext cx="1440000" cy="360000"/>
        </p:xfrm>
        <a:graphic>
          <a:graphicData uri="http://schemas.openxmlformats.org/drawingml/2006/table">
            <a:tbl>
              <a:tblPr firstRow="1" bandRow="1">
                <a:tableStyleId>{5C22544A-7EE6-4342-B048-85BDC9FD1C3A}</a:tableStyleId>
              </a:tblPr>
              <a:tblGrid>
                <a:gridCol w="1440000">
                  <a:extLst>
                    <a:ext uri="{9D8B030D-6E8A-4147-A177-3AD203B41FA5}">
                      <a16:colId xmlns="" xmlns:a16="http://schemas.microsoft.com/office/drawing/2014/main" val="20000"/>
                    </a:ext>
                  </a:extLst>
                </a:gridCol>
              </a:tblGrid>
              <a:tr h="36000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solidFill>
                          <a:latin typeface="+mn-lt"/>
                          <a:ea typeface="+mn-ea"/>
                          <a:cs typeface="+mn-cs"/>
                        </a:rPr>
                        <a:t>唯一本地</a:t>
                      </a:r>
                      <a:r>
                        <a:rPr lang="zh-CN" altLang="en-US" sz="1400" b="0" kern="1200" dirty="0" smtClean="0">
                          <a:solidFill>
                            <a:schemeClr val="tx1"/>
                          </a:solidFill>
                          <a:latin typeface="+mn-lt"/>
                          <a:ea typeface="+mn-ea"/>
                          <a:cs typeface="+mn-cs"/>
                        </a:rPr>
                        <a:t>地址</a:t>
                      </a:r>
                      <a:endParaRPr lang="en-US" altLang="zh-CN" sz="1400" b="0" kern="1200" dirty="0">
                        <a:solidFill>
                          <a:schemeClr val="tx1"/>
                        </a:solidFill>
                        <a:latin typeface="+mn-lt"/>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82" name="表格 81"/>
          <p:cNvGraphicFramePr>
            <a:graphicFrameLocks noGrp="1"/>
          </p:cNvGraphicFramePr>
          <p:nvPr>
            <p:extLst/>
          </p:nvPr>
        </p:nvGraphicFramePr>
        <p:xfrm>
          <a:off x="6924951" y="4667837"/>
          <a:ext cx="1440000" cy="360000"/>
        </p:xfrm>
        <a:graphic>
          <a:graphicData uri="http://schemas.openxmlformats.org/drawingml/2006/table">
            <a:tbl>
              <a:tblPr firstRow="1" bandRow="1">
                <a:tableStyleId>{5C22544A-7EE6-4342-B048-85BDC9FD1C3A}</a:tableStyleId>
              </a:tblPr>
              <a:tblGrid>
                <a:gridCol w="1440000">
                  <a:extLst>
                    <a:ext uri="{9D8B030D-6E8A-4147-A177-3AD203B41FA5}">
                      <a16:colId xmlns="" xmlns:a16="http://schemas.microsoft.com/office/drawing/2014/main" val="20000"/>
                    </a:ext>
                  </a:extLst>
                </a:gridCol>
              </a:tblGrid>
              <a:tr h="36000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400" b="0" dirty="0">
                          <a:solidFill>
                            <a:schemeClr val="tx1"/>
                          </a:solidFill>
                          <a:latin typeface="+mn-lt"/>
                          <a:ea typeface="+mn-ea"/>
                        </a:rPr>
                        <a:t>特殊地址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95" name="表格 94"/>
          <p:cNvGraphicFramePr>
            <a:graphicFrameLocks noGrp="1"/>
          </p:cNvGraphicFramePr>
          <p:nvPr>
            <p:extLst/>
          </p:nvPr>
        </p:nvGraphicFramePr>
        <p:xfrm>
          <a:off x="8694986" y="4657806"/>
          <a:ext cx="1800000" cy="360000"/>
        </p:xfrm>
        <a:graphic>
          <a:graphicData uri="http://schemas.openxmlformats.org/drawingml/2006/table">
            <a:tbl>
              <a:tblPr firstRow="1" bandRow="1">
                <a:tableStyleId>{5C22544A-7EE6-4342-B048-85BDC9FD1C3A}</a:tableStyleId>
              </a:tblPr>
              <a:tblGrid>
                <a:gridCol w="1800000">
                  <a:extLst>
                    <a:ext uri="{9D8B030D-6E8A-4147-A177-3AD203B41FA5}">
                      <a16:colId xmlns="" xmlns:a16="http://schemas.microsoft.com/office/drawing/2014/main" val="20000"/>
                    </a:ext>
                  </a:extLst>
                </a:gridCol>
              </a:tblGrid>
              <a:tr h="360000">
                <a:tc>
                  <a:txBody>
                    <a:bodyPr/>
                    <a:lstStyle/>
                    <a:p>
                      <a:pPr algn="ctr"/>
                      <a:r>
                        <a:rPr lang="zh-CN" altLang="en-US" sz="1400" b="0" dirty="0" smtClean="0">
                          <a:solidFill>
                            <a:schemeClr val="tx1"/>
                          </a:solidFill>
                          <a:latin typeface="+mn-ea"/>
                          <a:ea typeface="+mn-ea"/>
                        </a:rPr>
                        <a:t>其他单</a:t>
                      </a:r>
                      <a:r>
                        <a:rPr lang="zh-CN" altLang="en-US" sz="1400" b="0" dirty="0">
                          <a:solidFill>
                            <a:schemeClr val="tx1"/>
                          </a:solidFill>
                          <a:latin typeface="+mn-ea"/>
                          <a:ea typeface="+mn-ea"/>
                        </a:rPr>
                        <a:t>播</a:t>
                      </a:r>
                      <a:r>
                        <a:rPr lang="zh-CN" altLang="en-US" sz="1400" b="0" kern="1200" dirty="0">
                          <a:solidFill>
                            <a:schemeClr val="tx1"/>
                          </a:solidFill>
                          <a:latin typeface="+mn-lt"/>
                          <a:ea typeface="+mn-ea"/>
                          <a:cs typeface="+mn-cs"/>
                        </a:rPr>
                        <a:t>地址</a:t>
                      </a:r>
                      <a:r>
                        <a:rPr lang="en-US" altLang="zh-CN" sz="1400" b="0" dirty="0" smtClean="0">
                          <a:solidFill>
                            <a:schemeClr val="tx1"/>
                          </a:solidFill>
                          <a:latin typeface="+mn-ea"/>
                          <a:ea typeface="+mn-ea"/>
                        </a:rPr>
                        <a:t>……</a:t>
                      </a:r>
                      <a:endParaRPr lang="zh-CN" altLang="en-US" sz="1400" b="0" dirty="0">
                        <a:solidFill>
                          <a:schemeClr val="tx1"/>
                        </a:solidFill>
                        <a:latin typeface="+mn-ea"/>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62" name="表格 61"/>
          <p:cNvGraphicFramePr>
            <a:graphicFrameLocks noGrp="1"/>
          </p:cNvGraphicFramePr>
          <p:nvPr>
            <p:extLst/>
          </p:nvPr>
        </p:nvGraphicFramePr>
        <p:xfrm>
          <a:off x="1299430" y="3427931"/>
          <a:ext cx="1526501" cy="383838"/>
        </p:xfrm>
        <a:graphic>
          <a:graphicData uri="http://schemas.openxmlformats.org/drawingml/2006/table">
            <a:tbl>
              <a:tblPr firstRow="1" bandRow="1">
                <a:tableStyleId>{5C22544A-7EE6-4342-B048-85BDC9FD1C3A}</a:tableStyleId>
              </a:tblPr>
              <a:tblGrid>
                <a:gridCol w="1526501">
                  <a:extLst>
                    <a:ext uri="{9D8B030D-6E8A-4147-A177-3AD203B41FA5}">
                      <a16:colId xmlns="" xmlns:a16="http://schemas.microsoft.com/office/drawing/2014/main" val="20000"/>
                    </a:ext>
                  </a:extLst>
                </a:gridCol>
              </a:tblGrid>
              <a:tr h="383838">
                <a:tc>
                  <a:txBody>
                    <a:bodyPr/>
                    <a:lstStyle/>
                    <a:p>
                      <a:pPr algn="ctr"/>
                      <a:r>
                        <a:rPr lang="zh-CN" altLang="en-US" sz="1600" b="0" dirty="0" smtClean="0">
                          <a:solidFill>
                            <a:schemeClr val="tx1"/>
                          </a:solidFill>
                          <a:latin typeface="+mn-ea"/>
                          <a:ea typeface="+mn-ea"/>
                        </a:rPr>
                        <a:t>组播地址</a:t>
                      </a:r>
                      <a:endParaRPr lang="zh-CN" altLang="en-US" sz="1600" b="0" dirty="0">
                        <a:solidFill>
                          <a:schemeClr val="tx1"/>
                        </a:solidFill>
                        <a:latin typeface="+mn-ea"/>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64" name="表格 63"/>
          <p:cNvGraphicFramePr>
            <a:graphicFrameLocks noGrp="1"/>
          </p:cNvGraphicFramePr>
          <p:nvPr>
            <p:extLst/>
          </p:nvPr>
        </p:nvGraphicFramePr>
        <p:xfrm>
          <a:off x="5167298" y="3475602"/>
          <a:ext cx="1440000" cy="432000"/>
        </p:xfrm>
        <a:graphic>
          <a:graphicData uri="http://schemas.openxmlformats.org/drawingml/2006/table">
            <a:tbl>
              <a:tblPr firstRow="1" bandRow="1">
                <a:tableStyleId>{5C22544A-7EE6-4342-B048-85BDC9FD1C3A}</a:tableStyleId>
              </a:tblPr>
              <a:tblGrid>
                <a:gridCol w="1440000">
                  <a:extLst>
                    <a:ext uri="{9D8B030D-6E8A-4147-A177-3AD203B41FA5}">
                      <a16:colId xmlns="" xmlns:a16="http://schemas.microsoft.com/office/drawing/2014/main" val="20000"/>
                    </a:ext>
                  </a:extLst>
                </a:gridCol>
              </a:tblGrid>
              <a:tr h="432000">
                <a:tc>
                  <a:txBody>
                    <a:bodyPr/>
                    <a:lstStyle/>
                    <a:p>
                      <a:pPr algn="ctr"/>
                      <a:r>
                        <a:rPr lang="zh-CN" altLang="en-US" sz="1600" b="0" i="0" dirty="0" smtClean="0">
                          <a:solidFill>
                            <a:schemeClr val="tx1"/>
                          </a:solidFill>
                          <a:latin typeface="+mn-ea"/>
                          <a:ea typeface="+mn-ea"/>
                        </a:rPr>
                        <a:t>单播地址</a:t>
                      </a:r>
                      <a:endParaRPr lang="zh-CN" altLang="en-US" sz="1600" b="0" i="0" dirty="0">
                        <a:solidFill>
                          <a:schemeClr val="tx1"/>
                        </a:solidFill>
                        <a:latin typeface="+mn-ea"/>
                        <a:ea typeface="+mn-ea"/>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cxnSp>
        <p:nvCxnSpPr>
          <p:cNvPr id="32" name="直接连接符 31"/>
          <p:cNvCxnSpPr/>
          <p:nvPr/>
        </p:nvCxnSpPr>
        <p:spPr bwMode="auto">
          <a:xfrm flipV="1">
            <a:off x="9711916" y="3071222"/>
            <a:ext cx="100" cy="3930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aphicFrame>
        <p:nvGraphicFramePr>
          <p:cNvPr id="65" name="表格 64"/>
          <p:cNvGraphicFramePr>
            <a:graphicFrameLocks noGrp="1"/>
          </p:cNvGraphicFramePr>
          <p:nvPr>
            <p:extLst/>
          </p:nvPr>
        </p:nvGraphicFramePr>
        <p:xfrm>
          <a:off x="9038138" y="3427931"/>
          <a:ext cx="1385084" cy="432000"/>
        </p:xfrm>
        <a:graphic>
          <a:graphicData uri="http://schemas.openxmlformats.org/drawingml/2006/table">
            <a:tbl>
              <a:tblPr firstRow="1" bandRow="1">
                <a:tableStyleId>{5C22544A-7EE6-4342-B048-85BDC9FD1C3A}</a:tableStyleId>
              </a:tblPr>
              <a:tblGrid>
                <a:gridCol w="1385084">
                  <a:extLst>
                    <a:ext uri="{9D8B030D-6E8A-4147-A177-3AD203B41FA5}">
                      <a16:colId xmlns="" xmlns:a16="http://schemas.microsoft.com/office/drawing/2014/main" val="20000"/>
                    </a:ext>
                  </a:extLst>
                </a:gridCol>
              </a:tblGrid>
              <a:tr h="432000">
                <a:tc>
                  <a:txBody>
                    <a:bodyPr/>
                    <a:lstStyle/>
                    <a:p>
                      <a:pPr algn="ctr"/>
                      <a:r>
                        <a:rPr lang="zh-CN" altLang="en-US" sz="1600" b="0" dirty="0">
                          <a:solidFill>
                            <a:schemeClr val="tx1"/>
                          </a:solidFill>
                          <a:latin typeface="+mn-ea"/>
                          <a:ea typeface="+mn-ea"/>
                        </a:rPr>
                        <a:t>任播地址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48" name="表格 47"/>
          <p:cNvGraphicFramePr>
            <a:graphicFrameLocks noGrp="1"/>
          </p:cNvGraphicFramePr>
          <p:nvPr>
            <p:extLst/>
          </p:nvPr>
        </p:nvGraphicFramePr>
        <p:xfrm>
          <a:off x="5162520" y="2477729"/>
          <a:ext cx="1444778" cy="448874"/>
        </p:xfrm>
        <a:graphic>
          <a:graphicData uri="http://schemas.openxmlformats.org/drawingml/2006/table">
            <a:tbl>
              <a:tblPr firstRow="1" bandRow="1">
                <a:tableStyleId>{5C22544A-7EE6-4342-B048-85BDC9FD1C3A}</a:tableStyleId>
              </a:tblPr>
              <a:tblGrid>
                <a:gridCol w="1444778">
                  <a:extLst>
                    <a:ext uri="{9D8B030D-6E8A-4147-A177-3AD203B41FA5}">
                      <a16:colId xmlns="" xmlns:a16="http://schemas.microsoft.com/office/drawing/2014/main" val="20000"/>
                    </a:ext>
                  </a:extLst>
                </a:gridCol>
              </a:tblGrid>
              <a:tr h="448874">
                <a:tc>
                  <a:txBody>
                    <a:bodyPr/>
                    <a:lstStyle/>
                    <a:p>
                      <a:pPr algn="ctr"/>
                      <a:r>
                        <a:rPr lang="en-US" altLang="zh-CN" sz="1800" b="0" dirty="0">
                          <a:solidFill>
                            <a:schemeClr val="tx1"/>
                          </a:solidFill>
                          <a:latin typeface="+mn-lt"/>
                          <a:ea typeface="+mn-ea"/>
                        </a:rPr>
                        <a:t>IPv6</a:t>
                      </a:r>
                      <a:r>
                        <a:rPr lang="zh-CN" altLang="en-US" sz="1800" b="0" dirty="0">
                          <a:solidFill>
                            <a:schemeClr val="tx1"/>
                          </a:solidFill>
                          <a:latin typeface="+mn-lt"/>
                          <a:ea typeface="+mn-ea"/>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aphicFrame>
        <p:nvGraphicFramePr>
          <p:cNvPr id="49" name="表格 48"/>
          <p:cNvGraphicFramePr>
            <a:graphicFrameLocks noGrp="1"/>
          </p:cNvGraphicFramePr>
          <p:nvPr>
            <p:extLst/>
          </p:nvPr>
        </p:nvGraphicFramePr>
        <p:xfrm>
          <a:off x="5167298" y="4671001"/>
          <a:ext cx="1440000" cy="360000"/>
        </p:xfrm>
        <a:graphic>
          <a:graphicData uri="http://schemas.openxmlformats.org/drawingml/2006/table">
            <a:tbl>
              <a:tblPr firstRow="1" bandRow="1">
                <a:tableStyleId>{5C22544A-7EE6-4342-B048-85BDC9FD1C3A}</a:tableStyleId>
              </a:tblPr>
              <a:tblGrid>
                <a:gridCol w="1440000">
                  <a:extLst>
                    <a:ext uri="{9D8B030D-6E8A-4147-A177-3AD203B41FA5}">
                      <a16:colId xmlns="" xmlns:a16="http://schemas.microsoft.com/office/drawing/2014/main" val="20000"/>
                    </a:ext>
                  </a:extLst>
                </a:gridCol>
              </a:tblGrid>
              <a:tr h="36000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solidFill>
                          <a:latin typeface="+mn-lt"/>
                          <a:ea typeface="+mn-ea"/>
                          <a:cs typeface="+mn-cs"/>
                        </a:rPr>
                        <a:t>链路</a:t>
                      </a:r>
                      <a:r>
                        <a:rPr lang="zh-CN" altLang="en-US" sz="1400" b="0" kern="1200" dirty="0" smtClean="0">
                          <a:solidFill>
                            <a:schemeClr val="tx1"/>
                          </a:solidFill>
                          <a:latin typeface="+mn-lt"/>
                          <a:ea typeface="+mn-ea"/>
                          <a:cs typeface="+mn-cs"/>
                        </a:rPr>
                        <a:t>本地地址</a:t>
                      </a:r>
                      <a:endParaRPr lang="en-US" altLang="zh-CN" sz="1400" b="0" kern="1200" dirty="0">
                        <a:solidFill>
                          <a:schemeClr val="tx1"/>
                        </a:solidFill>
                        <a:latin typeface="+mn-lt"/>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cxnSp>
        <p:nvCxnSpPr>
          <p:cNvPr id="30" name="直接连接符 29"/>
          <p:cNvCxnSpPr/>
          <p:nvPr/>
        </p:nvCxnSpPr>
        <p:spPr bwMode="auto">
          <a:xfrm flipH="1">
            <a:off x="2334847" y="4289301"/>
            <a:ext cx="7143217"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直接连接符 35"/>
          <p:cNvCxnSpPr>
            <a:endCxn id="80" idx="0"/>
          </p:cNvCxnSpPr>
          <p:nvPr/>
        </p:nvCxnSpPr>
        <p:spPr bwMode="auto">
          <a:xfrm>
            <a:off x="2334846" y="4289301"/>
            <a:ext cx="0" cy="3785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4087446" y="4289301"/>
            <a:ext cx="0" cy="381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直接连接符 49"/>
          <p:cNvCxnSpPr/>
          <p:nvPr/>
        </p:nvCxnSpPr>
        <p:spPr bwMode="auto">
          <a:xfrm>
            <a:off x="7644951" y="4296539"/>
            <a:ext cx="0" cy="381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9478064" y="4296539"/>
            <a:ext cx="0" cy="381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2" name="文本框 51"/>
          <p:cNvSpPr txBox="1"/>
          <p:nvPr/>
        </p:nvSpPr>
        <p:spPr>
          <a:xfrm>
            <a:off x="5439820" y="5108706"/>
            <a:ext cx="933268" cy="307777"/>
          </a:xfrm>
          <a:prstGeom prst="rect">
            <a:avLst/>
          </a:prstGeom>
          <a:noFill/>
        </p:spPr>
        <p:txBody>
          <a:bodyPr wrap="none" rtlCol="0">
            <a:spAutoFit/>
          </a:bodyPr>
          <a:lstStyle/>
          <a:p>
            <a:pPr algn="ctr"/>
            <a:r>
              <a:rPr lang="en-US" altLang="zh-CN" sz="1400" smtClean="0"/>
              <a:t>FE80::/10</a:t>
            </a:r>
            <a:endParaRPr lang="zh-CN" altLang="en-US" sz="1400"/>
          </a:p>
        </p:txBody>
      </p:sp>
      <p:sp>
        <p:nvSpPr>
          <p:cNvPr id="54" name="文本框 53"/>
          <p:cNvSpPr txBox="1"/>
          <p:nvPr/>
        </p:nvSpPr>
        <p:spPr>
          <a:xfrm>
            <a:off x="1914429" y="5108706"/>
            <a:ext cx="841897" cy="307777"/>
          </a:xfrm>
          <a:prstGeom prst="rect">
            <a:avLst/>
          </a:prstGeom>
          <a:noFill/>
        </p:spPr>
        <p:txBody>
          <a:bodyPr wrap="none" rtlCol="0">
            <a:spAutoFit/>
          </a:bodyPr>
          <a:lstStyle/>
          <a:p>
            <a:pPr algn="ctr"/>
            <a:r>
              <a:rPr lang="en-US" altLang="zh-CN" sz="1400" dirty="0"/>
              <a:t>2000::/3</a:t>
            </a:r>
            <a:endParaRPr lang="zh-CN" altLang="en-US" sz="1400" dirty="0"/>
          </a:p>
        </p:txBody>
      </p:sp>
      <p:sp>
        <p:nvSpPr>
          <p:cNvPr id="55" name="文本框 54"/>
          <p:cNvSpPr txBox="1"/>
          <p:nvPr/>
        </p:nvSpPr>
        <p:spPr>
          <a:xfrm>
            <a:off x="3672711" y="5108706"/>
            <a:ext cx="864339" cy="307777"/>
          </a:xfrm>
          <a:prstGeom prst="rect">
            <a:avLst/>
          </a:prstGeom>
          <a:noFill/>
        </p:spPr>
        <p:txBody>
          <a:bodyPr wrap="none" rtlCol="0">
            <a:spAutoFit/>
          </a:bodyPr>
          <a:lstStyle/>
          <a:p>
            <a:pPr algn="ctr"/>
            <a:r>
              <a:rPr lang="en-US" altLang="zh-CN" sz="1400" smtClean="0"/>
              <a:t>FD00::/8</a:t>
            </a:r>
            <a:endParaRPr lang="zh-CN" altLang="en-US" sz="1400"/>
          </a:p>
        </p:txBody>
      </p:sp>
      <p:sp>
        <p:nvSpPr>
          <p:cNvPr id="28" name="圆角矩形标注 27"/>
          <p:cNvSpPr/>
          <p:nvPr/>
        </p:nvSpPr>
        <p:spPr bwMode="auto">
          <a:xfrm>
            <a:off x="6738666" y="1997706"/>
            <a:ext cx="2253229" cy="480023"/>
          </a:xfrm>
          <a:prstGeom prst="wedgeRoundRectCallout">
            <a:avLst>
              <a:gd name="adj1" fmla="val -61317"/>
              <a:gd name="adj2" fmla="val 40487"/>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just" defTabSz="914400" fontAlgn="b">
              <a:spcBef>
                <a:spcPct val="0"/>
              </a:spcBef>
              <a:spcAft>
                <a:spcPct val="0"/>
              </a:spcAft>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IPv6</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没有定义广播地址</a:t>
            </a:r>
          </a:p>
        </p:txBody>
      </p:sp>
    </p:spTree>
    <p:extLst>
      <p:ext uri="{BB962C8B-B14F-4D97-AF65-F5344CB8AC3E}">
        <p14:creationId xmlns:p14="http://schemas.microsoft.com/office/powerpoint/2010/main" val="304176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IPv6</a:t>
            </a:r>
            <a:r>
              <a:rPr lang="zh-CN" altLang="en-US" smtClean="0"/>
              <a:t>单播地址结构</a:t>
            </a:r>
            <a:endParaRPr lang="zh-CN" altLang="en-US"/>
          </a:p>
        </p:txBody>
      </p:sp>
      <p:sp>
        <p:nvSpPr>
          <p:cNvPr id="12" name="文本占位符 11"/>
          <p:cNvSpPr>
            <a:spLocks noGrp="1"/>
          </p:cNvSpPr>
          <p:nvPr>
            <p:ph type="body" sz="quarter" idx="10"/>
          </p:nvPr>
        </p:nvSpPr>
        <p:spPr>
          <a:xfrm>
            <a:off x="468317" y="1233488"/>
            <a:ext cx="11276183" cy="2245982"/>
          </a:xfrm>
        </p:spPr>
        <p:txBody>
          <a:bodyPr/>
          <a:lstStyle/>
          <a:p>
            <a:r>
              <a:rPr lang="zh-CN" altLang="en-US" sz="2000" dirty="0"/>
              <a:t>一个</a:t>
            </a:r>
            <a:r>
              <a:rPr lang="en-US" altLang="zh-CN" sz="2000" dirty="0" smtClean="0"/>
              <a:t>IPv6</a:t>
            </a:r>
            <a:r>
              <a:rPr lang="zh-CN" altLang="en-US" sz="2000" dirty="0" smtClean="0"/>
              <a:t>单播地址</a:t>
            </a:r>
            <a:r>
              <a:rPr lang="zh-CN" altLang="en-US" sz="2000" dirty="0"/>
              <a:t>可以分为如下两部分：</a:t>
            </a:r>
          </a:p>
          <a:p>
            <a:pPr lvl="1"/>
            <a:r>
              <a:rPr lang="zh-CN" altLang="en-US" sz="1800" dirty="0"/>
              <a:t>网络前缀（</a:t>
            </a:r>
            <a:r>
              <a:rPr lang="en-US" altLang="zh-CN" sz="1800" dirty="0"/>
              <a:t>Network Prefix</a:t>
            </a:r>
            <a:r>
              <a:rPr lang="zh-CN" altLang="en-US" sz="1800" dirty="0"/>
              <a:t>）：</a:t>
            </a:r>
            <a:r>
              <a:rPr lang="en-US" altLang="zh-CN" sz="1800" dirty="0" smtClean="0"/>
              <a:t>n</a:t>
            </a:r>
            <a:r>
              <a:rPr lang="zh-CN" altLang="en-US" sz="1800" dirty="0"/>
              <a:t> </a:t>
            </a:r>
            <a:r>
              <a:rPr lang="en-US" altLang="zh-CN" sz="1800" dirty="0" smtClean="0"/>
              <a:t>bit</a:t>
            </a:r>
            <a:r>
              <a:rPr lang="zh-CN" altLang="en-US" sz="1800" dirty="0" smtClean="0"/>
              <a:t>，</a:t>
            </a:r>
            <a:r>
              <a:rPr lang="zh-CN" altLang="en-US" sz="1800" dirty="0"/>
              <a:t>相当于</a:t>
            </a:r>
            <a:r>
              <a:rPr lang="en-US" altLang="zh-CN" sz="1800" dirty="0"/>
              <a:t>IPv4</a:t>
            </a:r>
            <a:r>
              <a:rPr lang="zh-CN" altLang="en-US" sz="1800" dirty="0"/>
              <a:t>地址中的网络</a:t>
            </a:r>
            <a:r>
              <a:rPr lang="en-US" altLang="zh-CN" sz="1800" dirty="0"/>
              <a:t>ID</a:t>
            </a:r>
            <a:r>
              <a:rPr lang="zh-CN" altLang="en-US" sz="1800" dirty="0"/>
              <a:t>。</a:t>
            </a:r>
          </a:p>
          <a:p>
            <a:pPr lvl="1"/>
            <a:r>
              <a:rPr lang="zh-CN" altLang="en-US" sz="1800" dirty="0"/>
              <a:t>接口标识（</a:t>
            </a:r>
            <a:r>
              <a:rPr lang="en-US" altLang="zh-CN" sz="1800" dirty="0"/>
              <a:t>Interface Identify</a:t>
            </a:r>
            <a:r>
              <a:rPr lang="zh-CN" altLang="en-US" sz="1800" dirty="0" smtClean="0"/>
              <a:t>）：（</a:t>
            </a:r>
            <a:r>
              <a:rPr lang="en-US" altLang="zh-CN" sz="1800" dirty="0" smtClean="0"/>
              <a:t>128-n</a:t>
            </a:r>
            <a:r>
              <a:rPr lang="zh-CN" altLang="en-US" sz="1800" dirty="0" smtClean="0"/>
              <a:t>）</a:t>
            </a:r>
            <a:r>
              <a:rPr lang="en-US" altLang="zh-CN" sz="1800" dirty="0" smtClean="0"/>
              <a:t>bit</a:t>
            </a:r>
            <a:r>
              <a:rPr lang="zh-CN" altLang="en-US" sz="1800" dirty="0" smtClean="0"/>
              <a:t> ，</a:t>
            </a:r>
            <a:r>
              <a:rPr lang="zh-CN" altLang="en-US" sz="1800" dirty="0"/>
              <a:t>相当于</a:t>
            </a:r>
            <a:r>
              <a:rPr lang="en-US" altLang="zh-CN" sz="1800" dirty="0"/>
              <a:t>IPv4</a:t>
            </a:r>
            <a:r>
              <a:rPr lang="zh-CN" altLang="en-US" sz="1800" dirty="0"/>
              <a:t>地址中的主机</a:t>
            </a:r>
            <a:r>
              <a:rPr lang="en-US" altLang="zh-CN" sz="1800" dirty="0" smtClean="0"/>
              <a:t>ID</a:t>
            </a:r>
            <a:r>
              <a:rPr lang="zh-CN" altLang="en-US" sz="1800" dirty="0" smtClean="0"/>
              <a:t>。</a:t>
            </a:r>
            <a:endParaRPr lang="en-US" altLang="zh-CN" sz="1800" dirty="0" smtClean="0"/>
          </a:p>
          <a:p>
            <a:r>
              <a:rPr lang="zh-CN" altLang="en-US" sz="2000" dirty="0" smtClean="0"/>
              <a:t>常见的</a:t>
            </a:r>
            <a:r>
              <a:rPr lang="en-US" altLang="zh-CN" sz="2000" dirty="0" smtClean="0"/>
              <a:t>IPv6</a:t>
            </a:r>
            <a:r>
              <a:rPr lang="zh-CN" altLang="en-US" sz="2000" dirty="0"/>
              <a:t>单播地址如全球单播地址、链路本地地址等，要求网络前缀和接口标识必须为</a:t>
            </a:r>
            <a:r>
              <a:rPr lang="en-US" altLang="zh-CN" sz="2000" dirty="0" smtClean="0"/>
              <a:t>64 bit</a:t>
            </a:r>
            <a:r>
              <a:rPr lang="zh-CN" altLang="en-US" sz="2000" dirty="0" smtClean="0"/>
              <a:t>。</a:t>
            </a:r>
            <a:endParaRPr lang="zh-CN" altLang="en-US" sz="2000" dirty="0"/>
          </a:p>
          <a:p>
            <a:endParaRPr lang="zh-CN" altLang="en-US" sz="2000" dirty="0"/>
          </a:p>
          <a:p>
            <a:endParaRPr lang="en-US" altLang="zh-CN" sz="2000" dirty="0"/>
          </a:p>
        </p:txBody>
      </p:sp>
      <p:grpSp>
        <p:nvGrpSpPr>
          <p:cNvPr id="89" name="组合 88"/>
          <p:cNvGrpSpPr/>
          <p:nvPr/>
        </p:nvGrpSpPr>
        <p:grpSpPr>
          <a:xfrm>
            <a:off x="8789625" y="126000"/>
            <a:ext cx="3240353" cy="257369"/>
            <a:chOff x="8592817" y="146358"/>
            <a:chExt cx="3240353" cy="257369"/>
          </a:xfrm>
        </p:grpSpPr>
        <p:sp>
          <p:nvSpPr>
            <p:cNvPr id="90" name="五边形 89"/>
            <p:cNvSpPr/>
            <p:nvPr/>
          </p:nvSpPr>
          <p:spPr bwMode="auto">
            <a:xfrm>
              <a:off x="8592817" y="146358"/>
              <a:ext cx="1043307" cy="257369"/>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spAutoFit/>
            </a:bodyPr>
            <a:lstStyle/>
            <a:p>
              <a:pPr algn="ctr" fontAlgn="ctr"/>
              <a:r>
                <a:rPr lang="en-US" altLang="zh-CN" sz="1200" b="1" kern="0" dirty="0">
                  <a:solidFill>
                    <a:srgbClr val="FFFFFF"/>
                  </a:solidFill>
                  <a:latin typeface="+mj-lt"/>
                </a:rPr>
                <a:t>IPv6</a:t>
              </a:r>
              <a:r>
                <a:rPr lang="zh-CN" altLang="en-US" sz="1200" b="1" kern="0" dirty="0">
                  <a:solidFill>
                    <a:srgbClr val="FFFFFF"/>
                  </a:solidFill>
                  <a:latin typeface="+mj-lt"/>
                </a:rPr>
                <a:t>单播地址</a:t>
              </a:r>
            </a:p>
          </p:txBody>
        </p:sp>
        <p:sp>
          <p:nvSpPr>
            <p:cNvPr id="91" name="燕尾形 90"/>
            <p:cNvSpPr/>
            <p:nvPr/>
          </p:nvSpPr>
          <p:spPr bwMode="auto">
            <a:xfrm>
              <a:off x="9546054"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r>
                <a:rPr lang="en-US" altLang="zh-CN" sz="1200" kern="0" dirty="0">
                  <a:latin typeface="+mj-lt"/>
                </a:rPr>
                <a:t>IPv6</a:t>
              </a:r>
              <a:r>
                <a:rPr lang="zh-CN" altLang="en-US" sz="1200" kern="0" dirty="0">
                  <a:latin typeface="+mj-lt"/>
                </a:rPr>
                <a:t>组播地址</a:t>
              </a:r>
              <a:endParaRPr lang="en-US" altLang="zh-CN" sz="1200" kern="0" dirty="0">
                <a:latin typeface="+mj-lt"/>
              </a:endParaRPr>
            </a:p>
          </p:txBody>
        </p:sp>
        <p:sp>
          <p:nvSpPr>
            <p:cNvPr id="92" name="燕尾形 91"/>
            <p:cNvSpPr/>
            <p:nvPr/>
          </p:nvSpPr>
          <p:spPr bwMode="auto">
            <a:xfrm>
              <a:off x="10642983"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spcBef>
                  <a:spcPts val="0"/>
                </a:spcBef>
              </a:pPr>
              <a:r>
                <a:rPr lang="en-US" altLang="zh-CN" sz="1200" kern="0" dirty="0">
                  <a:latin typeface="+mj-lt"/>
                </a:rPr>
                <a:t>IPv6</a:t>
              </a:r>
              <a:r>
                <a:rPr lang="zh-CN" altLang="en-US" sz="1200" kern="0" dirty="0">
                  <a:latin typeface="+mj-lt"/>
                </a:rPr>
                <a:t>任播地址</a:t>
              </a:r>
              <a:endParaRPr lang="en-US" altLang="zh-CN" sz="1200" kern="0" dirty="0">
                <a:latin typeface="+mj-lt"/>
                <a:ea typeface="+mn-ea"/>
              </a:endParaRPr>
            </a:p>
          </p:txBody>
        </p:sp>
      </p:grpSp>
      <p:sp>
        <p:nvSpPr>
          <p:cNvPr id="68" name="文本占位符 2"/>
          <p:cNvSpPr txBox="1">
            <a:spLocks/>
          </p:cNvSpPr>
          <p:nvPr/>
        </p:nvSpPr>
        <p:spPr>
          <a:xfrm>
            <a:off x="468317" y="1233488"/>
            <a:ext cx="11276183" cy="935372"/>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zh-CN" altLang="en-US" sz="1800" dirty="0"/>
          </a:p>
        </p:txBody>
      </p:sp>
      <p:graphicFrame>
        <p:nvGraphicFramePr>
          <p:cNvPr id="82" name="表格 81"/>
          <p:cNvGraphicFramePr>
            <a:graphicFrameLocks noGrp="1"/>
          </p:cNvGraphicFramePr>
          <p:nvPr>
            <p:extLst/>
          </p:nvPr>
        </p:nvGraphicFramePr>
        <p:xfrm>
          <a:off x="4063308" y="4441849"/>
          <a:ext cx="3992360" cy="365633"/>
        </p:xfrm>
        <a:graphic>
          <a:graphicData uri="http://schemas.openxmlformats.org/drawingml/2006/table">
            <a:tbl>
              <a:tblPr firstRow="1" bandRow="1">
                <a:tableStyleId>{2A488322-F2BA-4B5B-9748-0D474271808F}</a:tableStyleId>
              </a:tblPr>
              <a:tblGrid>
                <a:gridCol w="1996180">
                  <a:extLst>
                    <a:ext uri="{9D8B030D-6E8A-4147-A177-3AD203B41FA5}">
                      <a16:colId xmlns:a16="http://schemas.microsoft.com/office/drawing/2014/main" xmlns="" val="20000"/>
                    </a:ext>
                  </a:extLst>
                </a:gridCol>
                <a:gridCol w="1996180">
                  <a:extLst>
                    <a:ext uri="{9D8B030D-6E8A-4147-A177-3AD203B41FA5}">
                      <a16:colId xmlns:a16="http://schemas.microsoft.com/office/drawing/2014/main" xmlns="" val="20001"/>
                    </a:ext>
                  </a:extLst>
                </a:gridCol>
              </a:tblGrid>
              <a:tr h="365633">
                <a:tc>
                  <a:txBody>
                    <a:bodyPr/>
                    <a:lstStyle/>
                    <a:p>
                      <a:pPr algn="ctr"/>
                      <a:r>
                        <a:rPr lang="zh-CN" altLang="en-US" sz="1600" b="0" dirty="0" smtClean="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网络前缀</a:t>
                      </a:r>
                      <a:endParaRPr lang="zh-CN" altLang="en-US" sz="16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zh-CN" altLang="en-US" sz="1600" b="0" dirty="0" smtClean="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接口标识</a:t>
                      </a:r>
                      <a:endParaRPr lang="zh-CN" altLang="en-US" sz="16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a16="http://schemas.microsoft.com/office/drawing/2014/main" xmlns="" val="10000"/>
                  </a:ext>
                </a:extLst>
              </a:tr>
            </a:tbl>
          </a:graphicData>
        </a:graphic>
      </p:graphicFrame>
      <p:grpSp>
        <p:nvGrpSpPr>
          <p:cNvPr id="13" name="组合 12"/>
          <p:cNvGrpSpPr/>
          <p:nvPr/>
        </p:nvGrpSpPr>
        <p:grpSpPr>
          <a:xfrm>
            <a:off x="4063308" y="3811076"/>
            <a:ext cx="1985418" cy="585305"/>
            <a:chOff x="1896275" y="3219486"/>
            <a:chExt cx="3483447" cy="585305"/>
          </a:xfrm>
        </p:grpSpPr>
        <p:sp>
          <p:nvSpPr>
            <p:cNvPr id="84" name="右大括号 5"/>
            <p:cNvSpPr/>
            <p:nvPr/>
          </p:nvSpPr>
          <p:spPr>
            <a:xfrm rot="16200000">
              <a:off x="3515335" y="1940404"/>
              <a:ext cx="245327" cy="3483447"/>
            </a:xfrm>
            <a:prstGeom prst="rightBrace">
              <a:avLst/>
            </a:prstGeom>
            <a:noFill/>
            <a:ln w="12700" cap="flat" cmpd="sng" algn="ctr">
              <a:solidFill>
                <a:sysClr val="window" lastClr="FFFFFF">
                  <a:lumMod val="50000"/>
                </a:sys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87" name="矩形 6"/>
            <p:cNvSpPr/>
            <p:nvPr/>
          </p:nvSpPr>
          <p:spPr>
            <a:xfrm>
              <a:off x="1935532" y="3219486"/>
              <a:ext cx="3404929" cy="338554"/>
            </a:xfrm>
            <a:prstGeom prst="rect">
              <a:avLst/>
            </a:prstGeom>
          </p:spPr>
          <p:txBody>
            <a:bodyPr wrap="square">
              <a:spAutoFit/>
            </a:bodyPr>
            <a:lstStyle/>
            <a:p>
              <a:pPr algn="ctr" eaLnBrk="1" fontAlgn="auto" hangingPunct="1">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rPr>
                <a:t>n bit</a:t>
              </a:r>
              <a:endParaRPr lang="zh-CN" altLang="en-US" sz="1600" dirty="0">
                <a:solidFill>
                  <a:prstClr val="black"/>
                </a:solidFill>
                <a:latin typeface="Huawei Sans" panose="020C0503030203020204" pitchFamily="34" charset="0"/>
                <a:ea typeface="方正兰亭黑简体" panose="02000000000000000000" pitchFamily="2" charset="-122"/>
              </a:endParaRPr>
            </a:p>
          </p:txBody>
        </p:sp>
      </p:grpSp>
      <p:grpSp>
        <p:nvGrpSpPr>
          <p:cNvPr id="94" name="组合 93"/>
          <p:cNvGrpSpPr/>
          <p:nvPr/>
        </p:nvGrpSpPr>
        <p:grpSpPr>
          <a:xfrm>
            <a:off x="6059488" y="3789767"/>
            <a:ext cx="1985418" cy="606614"/>
            <a:chOff x="1896275" y="3198177"/>
            <a:chExt cx="3483447" cy="606614"/>
          </a:xfrm>
        </p:grpSpPr>
        <p:sp>
          <p:nvSpPr>
            <p:cNvPr id="95" name="右大括号 5"/>
            <p:cNvSpPr/>
            <p:nvPr/>
          </p:nvSpPr>
          <p:spPr>
            <a:xfrm rot="16200000">
              <a:off x="3515335" y="1940404"/>
              <a:ext cx="245327" cy="3483447"/>
            </a:xfrm>
            <a:prstGeom prst="rightBrace">
              <a:avLst/>
            </a:prstGeom>
            <a:noFill/>
            <a:ln w="12700" cap="flat" cmpd="sng" algn="ctr">
              <a:solidFill>
                <a:sysClr val="window" lastClr="FFFFFF">
                  <a:lumMod val="50000"/>
                </a:sys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noProof="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96" name="矩形 6"/>
            <p:cNvSpPr/>
            <p:nvPr/>
          </p:nvSpPr>
          <p:spPr>
            <a:xfrm>
              <a:off x="1896275" y="3198177"/>
              <a:ext cx="3404929" cy="338554"/>
            </a:xfrm>
            <a:prstGeom prst="rect">
              <a:avLst/>
            </a:prstGeom>
          </p:spPr>
          <p:txBody>
            <a:bodyPr wrap="square">
              <a:spAutoFit/>
            </a:bodyPr>
            <a:lstStyle/>
            <a:p>
              <a:pPr algn="ctr"/>
              <a:r>
                <a:rPr lang="zh-CN" altLang="en-US" sz="1600" dirty="0"/>
                <a:t>（</a:t>
              </a:r>
              <a:r>
                <a:rPr lang="en-US" altLang="zh-CN" sz="1600" dirty="0"/>
                <a:t>128-n</a:t>
              </a:r>
              <a:r>
                <a:rPr lang="zh-CN" altLang="en-US" sz="1600" dirty="0"/>
                <a:t>）</a:t>
              </a:r>
              <a:r>
                <a:rPr lang="en-US" altLang="zh-CN" sz="1600" dirty="0"/>
                <a:t>bit</a:t>
              </a:r>
              <a:endParaRPr lang="zh-CN" altLang="en-US" sz="1600" dirty="0">
                <a:solidFill>
                  <a:prstClr val="black"/>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0926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18"/>
          <p:cNvSpPr/>
          <p:nvPr/>
        </p:nvSpPr>
        <p:spPr>
          <a:xfrm>
            <a:off x="972247" y="4136531"/>
            <a:ext cx="10067788" cy="40965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r>
              <a:rPr lang="en-US" altLang="zh-CN" sz="1800" dirty="0">
                <a:solidFill>
                  <a:schemeClr val="tx1"/>
                </a:solidFill>
                <a:latin typeface="Huawei Sans" panose="020C0503030203020204" pitchFamily="34" charset="0"/>
                <a:ea typeface="方正兰亭黑简体" panose="02000000000000000000" pitchFamily="2" charset="-122"/>
              </a:rPr>
              <a:t>MAC</a:t>
            </a:r>
            <a:r>
              <a:rPr lang="zh-CN" altLang="en-US" sz="1800" dirty="0" smtClean="0">
                <a:solidFill>
                  <a:schemeClr val="tx1"/>
                </a:solidFill>
                <a:latin typeface="Huawei Sans" panose="020C0503030203020204" pitchFamily="34" charset="0"/>
                <a:ea typeface="方正兰亭黑简体" panose="02000000000000000000" pitchFamily="2" charset="-122"/>
              </a:rPr>
              <a:t>地址（二进制）</a:t>
            </a:r>
            <a:r>
              <a:rPr lang="en-US" altLang="zh-CN" sz="1800" dirty="0" smtClean="0">
                <a:solidFill>
                  <a:schemeClr val="tx1"/>
                </a:solidFill>
                <a:latin typeface="Huawei Sans" panose="020C0503030203020204" pitchFamily="34" charset="0"/>
                <a:ea typeface="方正兰亭黑简体" panose="02000000000000000000" pitchFamily="2" charset="-122"/>
              </a:rPr>
              <a:t>                </a:t>
            </a:r>
            <a:r>
              <a:rPr lang="en-US" altLang="zh-CN" sz="1600" dirty="0">
                <a:solidFill>
                  <a:schemeClr val="tx1"/>
                </a:solidFill>
                <a:latin typeface="Huawei Sans" panose="020C0503030203020204" pitchFamily="34" charset="0"/>
                <a:ea typeface="方正兰亭黑简体" panose="02000000000000000000" pitchFamily="2" charset="-122"/>
              </a:rPr>
              <a:t>001111</a:t>
            </a:r>
            <a:r>
              <a:rPr lang="en-US" altLang="zh-CN" b="1" dirty="0">
                <a:solidFill>
                  <a:srgbClr val="EC7061"/>
                </a:solidFill>
                <a:latin typeface="Huawei Sans" panose="020C0503030203020204" pitchFamily="34" charset="0"/>
                <a:ea typeface="方正兰亭黑简体" panose="02000000000000000000" pitchFamily="2" charset="-122"/>
              </a:rPr>
              <a:t>0</a:t>
            </a:r>
            <a:r>
              <a:rPr lang="en-US" altLang="zh-CN" sz="1600" dirty="0">
                <a:solidFill>
                  <a:schemeClr val="tx1"/>
                </a:solidFill>
                <a:latin typeface="Huawei Sans" panose="020C0503030203020204" pitchFamily="34" charset="0"/>
                <a:ea typeface="方正兰亭黑简体" panose="02000000000000000000" pitchFamily="2" charset="-122"/>
              </a:rPr>
              <a:t>0-10010010-10000010 - 01001001-01111110-10011101</a:t>
            </a:r>
            <a:r>
              <a:rPr lang="en-US" altLang="zh-CN" sz="1800" dirty="0">
                <a:solidFill>
                  <a:schemeClr val="tx1"/>
                </a:solidFill>
                <a:latin typeface="Huawei Sans" panose="020C0503030203020204" pitchFamily="34" charset="0"/>
                <a:ea typeface="方正兰亭黑简体" panose="02000000000000000000" pitchFamily="2" charset="-122"/>
              </a:rPr>
              <a:t>            </a:t>
            </a:r>
            <a:endParaRPr lang="zh-CN" altLang="en-US" dirty="0">
              <a:solidFill>
                <a:schemeClr val="tx1"/>
              </a:solidFill>
              <a:latin typeface="Huawei Sans" panose="020C0503030203020204" pitchFamily="34" charset="0"/>
              <a:ea typeface="方正兰亭黑简体" panose="02000000000000000000" pitchFamily="2" charset="-122"/>
            </a:endParaRPr>
          </a:p>
        </p:txBody>
      </p:sp>
      <p:sp>
        <p:nvSpPr>
          <p:cNvPr id="7" name="圆角矩形 18"/>
          <p:cNvSpPr/>
          <p:nvPr/>
        </p:nvSpPr>
        <p:spPr>
          <a:xfrm>
            <a:off x="960177" y="3616741"/>
            <a:ext cx="10079858" cy="40965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latin typeface="Huawei Sans" panose="020C0503030203020204" pitchFamily="34" charset="0"/>
                <a:ea typeface="方正兰亭黑简体" panose="02000000000000000000" pitchFamily="2" charset="-122"/>
              </a:rPr>
              <a:t>MAC</a:t>
            </a:r>
            <a:r>
              <a:rPr lang="zh-CN" altLang="en-US" sz="1800" dirty="0" smtClean="0">
                <a:solidFill>
                  <a:schemeClr val="tx1"/>
                </a:solidFill>
                <a:latin typeface="Huawei Sans" panose="020C0503030203020204" pitchFamily="34" charset="0"/>
                <a:ea typeface="方正兰亭黑简体" panose="02000000000000000000" pitchFamily="2" charset="-122"/>
              </a:rPr>
              <a:t>地址（十六进制）</a:t>
            </a:r>
            <a:r>
              <a:rPr lang="en-US" altLang="zh-CN" sz="1800" dirty="0" smtClean="0">
                <a:solidFill>
                  <a:schemeClr val="tx1"/>
                </a:solidFill>
                <a:latin typeface="Huawei Sans" panose="020C0503030203020204" pitchFamily="34" charset="0"/>
                <a:ea typeface="方正兰亭黑简体" panose="02000000000000000000" pitchFamily="2" charset="-122"/>
              </a:rPr>
              <a:t>                                  </a:t>
            </a:r>
            <a:r>
              <a:rPr lang="en-US" altLang="zh-CN" sz="1600" dirty="0" smtClean="0">
                <a:solidFill>
                  <a:schemeClr val="tx1"/>
                </a:solidFill>
                <a:latin typeface="Huawei Sans" panose="020C0503030203020204" pitchFamily="34" charset="0"/>
                <a:ea typeface="方正兰亭黑简体" panose="02000000000000000000" pitchFamily="2" charset="-122"/>
              </a:rPr>
              <a:t>  3C-52-82-49-7E-9D            </a:t>
            </a:r>
            <a:endParaRPr lang="zh-CN" altLang="en-US" dirty="0">
              <a:solidFill>
                <a:schemeClr val="tx1"/>
              </a:solidFill>
              <a:latin typeface="Huawei Sans" panose="020C0503030203020204" pitchFamily="34" charset="0"/>
              <a:ea typeface="方正兰亭黑简体" panose="02000000000000000000" pitchFamily="2" charset="-122"/>
            </a:endParaRPr>
          </a:p>
        </p:txBody>
      </p:sp>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rPr>
              <a:t>IPv6</a:t>
            </a:r>
            <a:r>
              <a:rPr lang="zh-CN" altLang="en-US" dirty="0">
                <a:latin typeface="Huawei Sans" panose="020C0503030203020204" pitchFamily="34" charset="0"/>
                <a:ea typeface="方正兰亭黑简体" panose="02000000000000000000" pitchFamily="2" charset="-122"/>
              </a:rPr>
              <a:t>单播</a:t>
            </a:r>
            <a:r>
              <a:rPr lang="zh-CN" altLang="en-US" dirty="0" smtClean="0">
                <a:latin typeface="Huawei Sans" panose="020C0503030203020204" pitchFamily="34" charset="0"/>
                <a:ea typeface="方正兰亭黑简体" panose="02000000000000000000" pitchFamily="2" charset="-122"/>
              </a:rPr>
              <a:t>地址接口标识</a:t>
            </a:r>
            <a:endParaRPr lang="zh-CN" altLang="en-US" dirty="0">
              <a:latin typeface="Huawei Sans" panose="020C0503030203020204" pitchFamily="34" charset="0"/>
              <a:ea typeface="方正兰亭黑简体" panose="02000000000000000000" pitchFamily="2" charset="-122"/>
            </a:endParaRPr>
          </a:p>
        </p:txBody>
      </p:sp>
      <p:sp>
        <p:nvSpPr>
          <p:cNvPr id="14" name="Text Placeholder 13"/>
          <p:cNvSpPr>
            <a:spLocks noGrp="1"/>
          </p:cNvSpPr>
          <p:nvPr>
            <p:ph type="body" sz="quarter" idx="10"/>
          </p:nvPr>
        </p:nvSpPr>
        <p:spPr>
          <a:xfrm>
            <a:off x="468317" y="1233488"/>
            <a:ext cx="11276183" cy="1756455"/>
          </a:xfrm>
        </p:spPr>
        <p:txBody>
          <a:bodyPr/>
          <a:lstStyle/>
          <a:p>
            <a:pPr algn="l"/>
            <a:r>
              <a:rPr lang="zh-CN" altLang="en-US" sz="1800" dirty="0" smtClean="0">
                <a:latin typeface="Huawei Sans" panose="020C0503030203020204" pitchFamily="34" charset="0"/>
                <a:ea typeface="方正兰亭黑简体" panose="02000000000000000000" pitchFamily="2" charset="-122"/>
              </a:rPr>
              <a:t>接口标识可</a:t>
            </a:r>
            <a:r>
              <a:rPr lang="zh-CN" altLang="en-US" sz="1800" dirty="0">
                <a:latin typeface="Huawei Sans" panose="020C0503030203020204" pitchFamily="34" charset="0"/>
                <a:ea typeface="方正兰亭黑简体" panose="02000000000000000000" pitchFamily="2" charset="-122"/>
              </a:rPr>
              <a:t>通过三种方法</a:t>
            </a:r>
            <a:r>
              <a:rPr lang="zh-CN" altLang="en-US" sz="1800" dirty="0" smtClean="0">
                <a:latin typeface="Huawei Sans" panose="020C0503030203020204" pitchFamily="34" charset="0"/>
                <a:ea typeface="方正兰亭黑简体" panose="02000000000000000000" pitchFamily="2" charset="-122"/>
              </a:rPr>
              <a:t>生成：</a:t>
            </a:r>
            <a:endParaRPr lang="en-US" altLang="zh-CN" sz="1800" dirty="0">
              <a:latin typeface="Huawei Sans" panose="020C0503030203020204" pitchFamily="34" charset="0"/>
              <a:ea typeface="方正兰亭黑简体" panose="02000000000000000000" pitchFamily="2" charset="-122"/>
            </a:endParaRPr>
          </a:p>
          <a:p>
            <a:pPr lvl="1"/>
            <a:r>
              <a:rPr lang="zh-CN" altLang="en-US" sz="1600" dirty="0">
                <a:latin typeface="Huawei Sans" panose="020C0503030203020204" pitchFamily="34" charset="0"/>
                <a:ea typeface="方正兰亭黑简体" panose="02000000000000000000" pitchFamily="2" charset="-122"/>
              </a:rPr>
              <a:t>手工配置</a:t>
            </a:r>
            <a:endParaRPr lang="en-US" altLang="zh-CN" sz="1600" dirty="0">
              <a:latin typeface="Huawei Sans" panose="020C0503030203020204" pitchFamily="34" charset="0"/>
              <a:ea typeface="方正兰亭黑简体" panose="02000000000000000000" pitchFamily="2" charset="-122"/>
            </a:endParaRPr>
          </a:p>
          <a:p>
            <a:pPr lvl="1"/>
            <a:r>
              <a:rPr lang="zh-CN" altLang="en-US" sz="1600" dirty="0">
                <a:latin typeface="Huawei Sans" panose="020C0503030203020204" pitchFamily="34" charset="0"/>
                <a:ea typeface="方正兰亭黑简体" panose="02000000000000000000" pitchFamily="2" charset="-122"/>
              </a:rPr>
              <a:t>系统自动生成</a:t>
            </a:r>
            <a:endParaRPr lang="en-US" altLang="zh-CN" sz="1800" dirty="0">
              <a:latin typeface="Huawei Sans" panose="020C0503030203020204" pitchFamily="34" charset="0"/>
              <a:ea typeface="方正兰亭黑简体" panose="02000000000000000000" pitchFamily="2" charset="-122"/>
              <a:cs typeface="Arial" panose="020B0604020202020204" pitchFamily="34" charset="0"/>
            </a:endParaRPr>
          </a:p>
          <a:p>
            <a:pPr lvl="1"/>
            <a:r>
              <a:rPr lang="zh-CN" altLang="en-US" sz="1600" dirty="0">
                <a:latin typeface="Huawei Sans" panose="020C0503030203020204" pitchFamily="34" charset="0"/>
                <a:ea typeface="方正兰亭黑简体" panose="02000000000000000000" pitchFamily="2" charset="-122"/>
              </a:rPr>
              <a:t>通过</a:t>
            </a:r>
            <a:r>
              <a:rPr lang="en-US" altLang="zh-CN" sz="1600" dirty="0">
                <a:latin typeface="Huawei Sans" panose="020C0503030203020204" pitchFamily="34" charset="0"/>
                <a:ea typeface="方正兰亭黑简体" panose="02000000000000000000" pitchFamily="2" charset="-122"/>
              </a:rPr>
              <a:t>IEEE EUI-64</a:t>
            </a:r>
            <a:r>
              <a:rPr lang="zh-CN" altLang="en-US" sz="1600" dirty="0">
                <a:latin typeface="Huawei Sans" panose="020C0503030203020204" pitchFamily="34" charset="0"/>
                <a:ea typeface="方正兰亭黑简体" panose="02000000000000000000" pitchFamily="2" charset="-122"/>
              </a:rPr>
              <a:t>规范生成</a:t>
            </a:r>
            <a:endParaRPr lang="en-US" altLang="zh-CN" sz="1600" dirty="0">
              <a:latin typeface="Huawei Sans" panose="020C0503030203020204" pitchFamily="34" charset="0"/>
              <a:ea typeface="方正兰亭黑简体" panose="02000000000000000000" pitchFamily="2" charset="-122"/>
            </a:endParaRPr>
          </a:p>
          <a:p>
            <a:pPr algn="l"/>
            <a:r>
              <a:rPr lang="zh-CN" altLang="en-US" sz="1800" dirty="0">
                <a:latin typeface="Huawei Sans" panose="020C0503030203020204" pitchFamily="34" charset="0"/>
                <a:ea typeface="方正兰亭黑简体" panose="02000000000000000000" pitchFamily="2" charset="-122"/>
              </a:rPr>
              <a:t>其中</a:t>
            </a:r>
            <a:r>
              <a:rPr lang="en-US" altLang="zh-CN" sz="1800" dirty="0">
                <a:latin typeface="Huawei Sans" panose="020C0503030203020204" pitchFamily="34" charset="0"/>
                <a:ea typeface="方正兰亭黑简体" panose="02000000000000000000" pitchFamily="2" charset="-122"/>
              </a:rPr>
              <a:t>EUI-64</a:t>
            </a:r>
            <a:r>
              <a:rPr lang="zh-CN" altLang="en-US" sz="1800" dirty="0">
                <a:latin typeface="Huawei Sans" panose="020C0503030203020204" pitchFamily="34" charset="0"/>
                <a:ea typeface="方正兰亭黑简体" panose="02000000000000000000" pitchFamily="2" charset="-122"/>
              </a:rPr>
              <a:t>规范最为常用，此规范将接口的</a:t>
            </a:r>
            <a:r>
              <a:rPr lang="en-US" altLang="zh-CN" sz="1800" dirty="0">
                <a:latin typeface="Huawei Sans" panose="020C0503030203020204" pitchFamily="34" charset="0"/>
                <a:ea typeface="方正兰亭黑简体" panose="02000000000000000000" pitchFamily="2" charset="-122"/>
              </a:rPr>
              <a:t>MAC</a:t>
            </a:r>
            <a:r>
              <a:rPr lang="zh-CN" altLang="en-US" sz="1800" dirty="0">
                <a:latin typeface="Huawei Sans" panose="020C0503030203020204" pitchFamily="34" charset="0"/>
                <a:ea typeface="方正兰亭黑简体" panose="02000000000000000000" pitchFamily="2" charset="-122"/>
              </a:rPr>
              <a:t>地址转换</a:t>
            </a:r>
            <a:r>
              <a:rPr lang="zh-CN" altLang="en-US" sz="1800" dirty="0" smtClean="0">
                <a:latin typeface="Huawei Sans" panose="020C0503030203020204" pitchFamily="34" charset="0"/>
                <a:ea typeface="方正兰亭黑简体" panose="02000000000000000000" pitchFamily="2" charset="-122"/>
              </a:rPr>
              <a:t>为</a:t>
            </a:r>
            <a:r>
              <a:rPr lang="en-US" altLang="zh-CN" sz="1800" dirty="0" smtClean="0">
                <a:latin typeface="Huawei Sans" panose="020C0503030203020204" pitchFamily="34" charset="0"/>
                <a:ea typeface="方正兰亭黑简体" panose="02000000000000000000" pitchFamily="2" charset="-122"/>
              </a:rPr>
              <a:t>IPv6</a:t>
            </a:r>
            <a:r>
              <a:rPr lang="zh-CN" altLang="en-US" sz="1800" dirty="0">
                <a:latin typeface="Huawei Sans" panose="020C0503030203020204" pitchFamily="34" charset="0"/>
                <a:ea typeface="方正兰亭黑简体" panose="02000000000000000000" pitchFamily="2" charset="-122"/>
              </a:rPr>
              <a:t>接口标识。</a:t>
            </a:r>
          </a:p>
        </p:txBody>
      </p:sp>
      <p:sp>
        <p:nvSpPr>
          <p:cNvPr id="9" name="圆角矩形 18"/>
          <p:cNvSpPr/>
          <p:nvPr/>
        </p:nvSpPr>
        <p:spPr>
          <a:xfrm>
            <a:off x="972246" y="5006286"/>
            <a:ext cx="10067789" cy="72008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
            <a:endParaRPr lang="en-US" altLang="zh-CN" sz="1600" dirty="0">
              <a:solidFill>
                <a:schemeClr val="tx1"/>
              </a:solidFill>
              <a:latin typeface="Huawei Sans" panose="020C0503030203020204" pitchFamily="34" charset="0"/>
              <a:ea typeface="方正兰亭黑简体" panose="02000000000000000000" pitchFamily="2" charset="-122"/>
            </a:endParaRPr>
          </a:p>
          <a:p>
            <a:pPr fontAlgn="b"/>
            <a:r>
              <a:rPr lang="en-US" altLang="zh-CN" sz="1600" dirty="0">
                <a:solidFill>
                  <a:schemeClr val="tx1"/>
                </a:solidFill>
                <a:latin typeface="Huawei Sans" panose="020C0503030203020204" pitchFamily="34" charset="0"/>
                <a:ea typeface="方正兰亭黑简体" panose="02000000000000000000" pitchFamily="2" charset="-122"/>
              </a:rPr>
              <a:t>	          001111</a:t>
            </a:r>
            <a:r>
              <a:rPr lang="en-US" altLang="zh-CN" b="1" dirty="0">
                <a:solidFill>
                  <a:srgbClr val="EC7061"/>
                </a:solidFill>
                <a:latin typeface="Huawei Sans" panose="020C0503030203020204" pitchFamily="34" charset="0"/>
                <a:ea typeface="方正兰亭黑简体" panose="02000000000000000000" pitchFamily="2" charset="-122"/>
              </a:rPr>
              <a:t>1</a:t>
            </a:r>
            <a:r>
              <a:rPr lang="en-US" altLang="zh-CN" sz="1600" dirty="0">
                <a:solidFill>
                  <a:schemeClr val="tx1"/>
                </a:solidFill>
                <a:latin typeface="Huawei Sans" panose="020C0503030203020204" pitchFamily="34" charset="0"/>
                <a:ea typeface="方正兰亭黑简体" panose="02000000000000000000" pitchFamily="2" charset="-122"/>
              </a:rPr>
              <a:t>0-10010010-10000010-</a:t>
            </a:r>
            <a:r>
              <a:rPr lang="en-US" altLang="zh-CN" b="1" dirty="0">
                <a:solidFill>
                  <a:srgbClr val="EC7061"/>
                </a:solidFill>
                <a:latin typeface="Huawei Sans" panose="020C0503030203020204" pitchFamily="34" charset="0"/>
                <a:ea typeface="方正兰亭黑简体" panose="02000000000000000000" pitchFamily="2" charset="-122"/>
              </a:rPr>
              <a:t>11111111-11111110</a:t>
            </a:r>
            <a:r>
              <a:rPr lang="en-US" altLang="zh-CN" sz="1600" dirty="0">
                <a:solidFill>
                  <a:schemeClr val="tx1"/>
                </a:solidFill>
                <a:latin typeface="Huawei Sans" panose="020C0503030203020204" pitchFamily="34" charset="0"/>
                <a:ea typeface="方正兰亭黑简体" panose="02000000000000000000" pitchFamily="2" charset="-122"/>
              </a:rPr>
              <a:t>-01001001-01111110-10011101</a:t>
            </a:r>
          </a:p>
        </p:txBody>
      </p:sp>
      <p:sp>
        <p:nvSpPr>
          <p:cNvPr id="4" name="文本框 3"/>
          <p:cNvSpPr txBox="1"/>
          <p:nvPr/>
        </p:nvSpPr>
        <p:spPr bwMode="auto">
          <a:xfrm>
            <a:off x="912946" y="5034287"/>
            <a:ext cx="1331482" cy="64265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800" dirty="0" smtClean="0">
                <a:latin typeface="Huawei Sans" panose="020C0503030203020204" pitchFamily="34" charset="0"/>
                <a:ea typeface="方正兰亭黑简体" panose="02000000000000000000" pitchFamily="2" charset="-122"/>
              </a:rPr>
              <a:t>EUI-64 ID</a:t>
            </a:r>
          </a:p>
          <a:p>
            <a:pPr algn="ctr"/>
            <a:r>
              <a:rPr lang="zh-CN" altLang="en-US" sz="1800" dirty="0" smtClean="0">
                <a:latin typeface="Huawei Sans" panose="020C0503030203020204" pitchFamily="34" charset="0"/>
                <a:ea typeface="方正兰亭黑简体" panose="02000000000000000000" pitchFamily="2" charset="-122"/>
              </a:rPr>
              <a:t>（二进制）</a:t>
            </a:r>
            <a:endParaRPr lang="zh-CN" altLang="en-US" sz="1800" dirty="0">
              <a:latin typeface="Huawei Sans" panose="020C0503030203020204" pitchFamily="34" charset="0"/>
              <a:ea typeface="方正兰亭黑简体" panose="02000000000000000000" pitchFamily="2" charset="-122"/>
            </a:endParaRPr>
          </a:p>
        </p:txBody>
      </p:sp>
      <p:cxnSp>
        <p:nvCxnSpPr>
          <p:cNvPr id="12" name="直接箭头连接符 34"/>
          <p:cNvCxnSpPr/>
          <p:nvPr/>
        </p:nvCxnSpPr>
        <p:spPr>
          <a:xfrm flipH="1">
            <a:off x="3386783" y="4441371"/>
            <a:ext cx="1351472" cy="922351"/>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38"/>
          <p:cNvSpPr/>
          <p:nvPr/>
        </p:nvSpPr>
        <p:spPr>
          <a:xfrm>
            <a:off x="2625340" y="4654685"/>
            <a:ext cx="1584176" cy="338554"/>
          </a:xfrm>
          <a:prstGeom prst="rect">
            <a:avLst/>
          </a:prstGeom>
        </p:spPr>
        <p:txBody>
          <a:bodyPr wrap="square">
            <a:spAutoFit/>
          </a:bodyPr>
          <a:lstStyle/>
          <a:p>
            <a:r>
              <a:rPr lang="zh-CN" altLang="en-US" sz="1600" dirty="0">
                <a:solidFill>
                  <a:srgbClr val="EC7061"/>
                </a:solidFill>
                <a:latin typeface="Huawei Sans" panose="020C0503030203020204" pitchFamily="34" charset="0"/>
                <a:ea typeface="方正兰亭黑简体" panose="02000000000000000000" pitchFamily="2" charset="-122"/>
              </a:rPr>
              <a:t>第</a:t>
            </a:r>
            <a:r>
              <a:rPr lang="en-US" altLang="zh-CN" sz="1600" dirty="0" smtClean="0">
                <a:solidFill>
                  <a:srgbClr val="EC7061"/>
                </a:solidFill>
                <a:latin typeface="Huawei Sans" panose="020C0503030203020204" pitchFamily="34" charset="0"/>
                <a:ea typeface="方正兰亭黑简体" panose="02000000000000000000" pitchFamily="2" charset="-122"/>
              </a:rPr>
              <a:t>7 bit</a:t>
            </a:r>
            <a:r>
              <a:rPr lang="zh-CN" altLang="en-US" sz="1600" dirty="0">
                <a:solidFill>
                  <a:srgbClr val="EC7061"/>
                </a:solidFill>
                <a:latin typeface="Huawei Sans" panose="020C0503030203020204" pitchFamily="34" charset="0"/>
                <a:ea typeface="方正兰亭黑简体" panose="02000000000000000000" pitchFamily="2" charset="-122"/>
              </a:rPr>
              <a:t>取反</a:t>
            </a:r>
          </a:p>
        </p:txBody>
      </p:sp>
      <p:sp>
        <p:nvSpPr>
          <p:cNvPr id="15" name="左大括号 14"/>
          <p:cNvSpPr/>
          <p:nvPr/>
        </p:nvSpPr>
        <p:spPr>
          <a:xfrm rot="5400000">
            <a:off x="6382376" y="3825780"/>
            <a:ext cx="844294" cy="2231590"/>
          </a:xfrm>
          <a:custGeom>
            <a:avLst/>
            <a:gdLst>
              <a:gd name="connsiteX0" fmla="*/ 612069 w 612069"/>
              <a:gd name="connsiteY0" fmla="*/ 2148982 h 2148982"/>
              <a:gd name="connsiteX1" fmla="*/ 306034 w 612069"/>
              <a:gd name="connsiteY1" fmla="*/ 1851957 h 2148982"/>
              <a:gd name="connsiteX2" fmla="*/ 306035 w 612069"/>
              <a:gd name="connsiteY2" fmla="*/ 1385742 h 2148982"/>
              <a:gd name="connsiteX3" fmla="*/ 0 w 612069"/>
              <a:gd name="connsiteY3" fmla="*/ 1088717 h 2148982"/>
              <a:gd name="connsiteX4" fmla="*/ 306035 w 612069"/>
              <a:gd name="connsiteY4" fmla="*/ 791692 h 2148982"/>
              <a:gd name="connsiteX5" fmla="*/ 306035 w 612069"/>
              <a:gd name="connsiteY5" fmla="*/ 297025 h 2148982"/>
              <a:gd name="connsiteX6" fmla="*/ 612070 w 612069"/>
              <a:gd name="connsiteY6" fmla="*/ 0 h 2148982"/>
              <a:gd name="connsiteX7" fmla="*/ 612069 w 612069"/>
              <a:gd name="connsiteY7" fmla="*/ 2148982 h 2148982"/>
              <a:gd name="connsiteX0" fmla="*/ 612069 w 612069"/>
              <a:gd name="connsiteY0" fmla="*/ 2148982 h 2148982"/>
              <a:gd name="connsiteX1" fmla="*/ 306034 w 612069"/>
              <a:gd name="connsiteY1" fmla="*/ 1851957 h 2148982"/>
              <a:gd name="connsiteX2" fmla="*/ 306035 w 612069"/>
              <a:gd name="connsiteY2" fmla="*/ 1385742 h 2148982"/>
              <a:gd name="connsiteX3" fmla="*/ 0 w 612069"/>
              <a:gd name="connsiteY3" fmla="*/ 1088717 h 2148982"/>
              <a:gd name="connsiteX4" fmla="*/ 306035 w 612069"/>
              <a:gd name="connsiteY4" fmla="*/ 791692 h 2148982"/>
              <a:gd name="connsiteX5" fmla="*/ 306035 w 612069"/>
              <a:gd name="connsiteY5" fmla="*/ 297025 h 2148982"/>
              <a:gd name="connsiteX6" fmla="*/ 612070 w 612069"/>
              <a:gd name="connsiteY6" fmla="*/ 0 h 2148982"/>
              <a:gd name="connsiteX0" fmla="*/ 844298 w 844299"/>
              <a:gd name="connsiteY0" fmla="*/ 2148982 h 2148982"/>
              <a:gd name="connsiteX1" fmla="*/ 538263 w 844299"/>
              <a:gd name="connsiteY1" fmla="*/ 1851957 h 2148982"/>
              <a:gd name="connsiteX2" fmla="*/ 538264 w 844299"/>
              <a:gd name="connsiteY2" fmla="*/ 1385742 h 2148982"/>
              <a:gd name="connsiteX3" fmla="*/ 232229 w 844299"/>
              <a:gd name="connsiteY3" fmla="*/ 1088717 h 2148982"/>
              <a:gd name="connsiteX4" fmla="*/ 538264 w 844299"/>
              <a:gd name="connsiteY4" fmla="*/ 791692 h 2148982"/>
              <a:gd name="connsiteX5" fmla="*/ 538264 w 844299"/>
              <a:gd name="connsiteY5" fmla="*/ 297025 h 2148982"/>
              <a:gd name="connsiteX6" fmla="*/ 844299 w 844299"/>
              <a:gd name="connsiteY6" fmla="*/ 0 h 2148982"/>
              <a:gd name="connsiteX7" fmla="*/ 844298 w 844299"/>
              <a:gd name="connsiteY7" fmla="*/ 2148982 h 2148982"/>
              <a:gd name="connsiteX0" fmla="*/ 844298 w 844299"/>
              <a:gd name="connsiteY0" fmla="*/ 2148982 h 2148982"/>
              <a:gd name="connsiteX1" fmla="*/ 538263 w 844299"/>
              <a:gd name="connsiteY1" fmla="*/ 1851957 h 2148982"/>
              <a:gd name="connsiteX2" fmla="*/ 538264 w 844299"/>
              <a:gd name="connsiteY2" fmla="*/ 1385742 h 2148982"/>
              <a:gd name="connsiteX3" fmla="*/ 0 w 844299"/>
              <a:gd name="connsiteY3" fmla="*/ 1074202 h 2148982"/>
              <a:gd name="connsiteX4" fmla="*/ 538264 w 844299"/>
              <a:gd name="connsiteY4" fmla="*/ 791692 h 2148982"/>
              <a:gd name="connsiteX5" fmla="*/ 538264 w 844299"/>
              <a:gd name="connsiteY5" fmla="*/ 297025 h 2148982"/>
              <a:gd name="connsiteX6" fmla="*/ 844299 w 844299"/>
              <a:gd name="connsiteY6" fmla="*/ 0 h 214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299" h="2148982" stroke="0" extrusionOk="0">
                <a:moveTo>
                  <a:pt x="844298" y="2148982"/>
                </a:moveTo>
                <a:cubicBezTo>
                  <a:pt x="675280" y="2148982"/>
                  <a:pt x="538263" y="2015999"/>
                  <a:pt x="538263" y="1851957"/>
                </a:cubicBezTo>
                <a:cubicBezTo>
                  <a:pt x="538263" y="1696552"/>
                  <a:pt x="538264" y="1541147"/>
                  <a:pt x="538264" y="1385742"/>
                </a:cubicBezTo>
                <a:cubicBezTo>
                  <a:pt x="538264" y="1221700"/>
                  <a:pt x="401247" y="1088717"/>
                  <a:pt x="232229" y="1088717"/>
                </a:cubicBezTo>
                <a:cubicBezTo>
                  <a:pt x="401247" y="1088717"/>
                  <a:pt x="538264" y="955734"/>
                  <a:pt x="538264" y="791692"/>
                </a:cubicBezTo>
                <a:lnTo>
                  <a:pt x="538264" y="297025"/>
                </a:lnTo>
                <a:cubicBezTo>
                  <a:pt x="538264" y="132983"/>
                  <a:pt x="675281" y="0"/>
                  <a:pt x="844299" y="0"/>
                </a:cubicBezTo>
                <a:cubicBezTo>
                  <a:pt x="844299" y="716327"/>
                  <a:pt x="844298" y="1432655"/>
                  <a:pt x="844298" y="2148982"/>
                </a:cubicBezTo>
                <a:close/>
              </a:path>
              <a:path w="844299" h="2148982" fill="none">
                <a:moveTo>
                  <a:pt x="844298" y="2148982"/>
                </a:moveTo>
                <a:cubicBezTo>
                  <a:pt x="675280" y="2148982"/>
                  <a:pt x="538263" y="2015999"/>
                  <a:pt x="538263" y="1851957"/>
                </a:cubicBezTo>
                <a:cubicBezTo>
                  <a:pt x="538263" y="1696552"/>
                  <a:pt x="627974" y="1515368"/>
                  <a:pt x="538264" y="1385742"/>
                </a:cubicBezTo>
                <a:cubicBezTo>
                  <a:pt x="448554" y="1256116"/>
                  <a:pt x="169018" y="1074202"/>
                  <a:pt x="0" y="1074202"/>
                </a:cubicBezTo>
                <a:cubicBezTo>
                  <a:pt x="169018" y="1074202"/>
                  <a:pt x="538264" y="955734"/>
                  <a:pt x="538264" y="791692"/>
                </a:cubicBezTo>
                <a:lnTo>
                  <a:pt x="538264" y="297025"/>
                </a:lnTo>
                <a:cubicBezTo>
                  <a:pt x="538264" y="132983"/>
                  <a:pt x="675281" y="0"/>
                  <a:pt x="844299" y="0"/>
                </a:cubicBez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19" name="矩形 38"/>
          <p:cNvSpPr/>
          <p:nvPr/>
        </p:nvSpPr>
        <p:spPr>
          <a:xfrm>
            <a:off x="5236107" y="4643642"/>
            <a:ext cx="1584176" cy="338554"/>
          </a:xfrm>
          <a:prstGeom prst="rect">
            <a:avLst/>
          </a:prstGeom>
        </p:spPr>
        <p:txBody>
          <a:bodyPr wrap="square">
            <a:spAutoFit/>
          </a:bodyPr>
          <a:lstStyle/>
          <a:p>
            <a:pPr algn="ctr"/>
            <a:r>
              <a:rPr lang="zh-CN" altLang="en-US" sz="1600" dirty="0">
                <a:solidFill>
                  <a:srgbClr val="EC7061"/>
                </a:solidFill>
                <a:latin typeface="Huawei Sans" panose="020C0503030203020204" pitchFamily="34" charset="0"/>
                <a:ea typeface="方正兰亭黑简体" panose="02000000000000000000" pitchFamily="2" charset="-122"/>
              </a:rPr>
              <a:t>插入</a:t>
            </a:r>
            <a:r>
              <a:rPr lang="en-US" altLang="zh-CN" sz="1600" dirty="0">
                <a:solidFill>
                  <a:srgbClr val="EC7061"/>
                </a:solidFill>
                <a:latin typeface="Huawei Sans" panose="020C0503030203020204" pitchFamily="34" charset="0"/>
                <a:ea typeface="方正兰亭黑简体" panose="02000000000000000000" pitchFamily="2" charset="-122"/>
              </a:rPr>
              <a:t>FFFE</a:t>
            </a:r>
            <a:endParaRPr lang="zh-CN" altLang="en-US" sz="1600" dirty="0">
              <a:solidFill>
                <a:srgbClr val="EC7061"/>
              </a:solidFill>
              <a:latin typeface="Huawei Sans" panose="020C0503030203020204" pitchFamily="34" charset="0"/>
              <a:ea typeface="方正兰亭黑简体" panose="02000000000000000000" pitchFamily="2" charset="-122"/>
            </a:endParaRPr>
          </a:p>
        </p:txBody>
      </p:sp>
      <p:sp>
        <p:nvSpPr>
          <p:cNvPr id="24" name="圆角矩形 18"/>
          <p:cNvSpPr/>
          <p:nvPr/>
        </p:nvSpPr>
        <p:spPr>
          <a:xfrm>
            <a:off x="972247" y="5896192"/>
            <a:ext cx="10067788" cy="409650"/>
          </a:xfrm>
          <a:prstGeom prst="round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smtClean="0">
                <a:solidFill>
                  <a:schemeClr val="tx1"/>
                </a:solidFill>
                <a:latin typeface="Huawei Sans" panose="020C0503030203020204" pitchFamily="34" charset="0"/>
                <a:ea typeface="方正兰亭黑简体" panose="02000000000000000000" pitchFamily="2" charset="-122"/>
              </a:rPr>
              <a:t>EUI-64</a:t>
            </a:r>
            <a:r>
              <a:rPr lang="zh-CN" altLang="en-US" dirty="0">
                <a:solidFill>
                  <a:schemeClr val="tx1"/>
                </a:solidFill>
                <a:latin typeface="Huawei Sans" panose="020C0503030203020204" pitchFamily="34" charset="0"/>
                <a:ea typeface="方正兰亭黑简体" panose="02000000000000000000" pitchFamily="2" charset="-122"/>
              </a:rPr>
              <a:t> </a:t>
            </a:r>
            <a:r>
              <a:rPr lang="en-US" altLang="zh-CN" dirty="0" smtClean="0">
                <a:solidFill>
                  <a:schemeClr val="tx1"/>
                </a:solidFill>
                <a:latin typeface="Huawei Sans" panose="020C0503030203020204" pitchFamily="34" charset="0"/>
                <a:ea typeface="方正兰亭黑简体" panose="02000000000000000000" pitchFamily="2" charset="-122"/>
              </a:rPr>
              <a:t>ID</a:t>
            </a:r>
            <a:r>
              <a:rPr lang="zh-CN" altLang="en-US" dirty="0" smtClean="0">
                <a:solidFill>
                  <a:schemeClr val="tx1"/>
                </a:solidFill>
                <a:latin typeface="Huawei Sans" panose="020C0503030203020204" pitchFamily="34" charset="0"/>
                <a:ea typeface="方正兰亭黑简体" panose="02000000000000000000" pitchFamily="2" charset="-122"/>
              </a:rPr>
              <a:t>（十六进制）</a:t>
            </a:r>
            <a:r>
              <a:rPr lang="en-US" altLang="zh-CN" sz="1800" dirty="0" smtClean="0">
                <a:solidFill>
                  <a:schemeClr val="tx1"/>
                </a:solidFill>
                <a:latin typeface="Huawei Sans" panose="020C0503030203020204" pitchFamily="34" charset="0"/>
                <a:ea typeface="方正兰亭黑简体" panose="02000000000000000000" pitchFamily="2" charset="-122"/>
              </a:rPr>
              <a:t>                            </a:t>
            </a:r>
            <a:r>
              <a:rPr lang="en-US" altLang="zh-CN" sz="1600" dirty="0" smtClean="0">
                <a:solidFill>
                  <a:schemeClr val="tx1"/>
                </a:solidFill>
                <a:latin typeface="Huawei Sans" panose="020C0503030203020204" pitchFamily="34" charset="0"/>
                <a:ea typeface="方正兰亭黑简体" panose="02000000000000000000" pitchFamily="2" charset="-122"/>
              </a:rPr>
              <a:t>   </a:t>
            </a:r>
            <a:r>
              <a:rPr lang="en-US" altLang="zh-CN" sz="1600" dirty="0">
                <a:solidFill>
                  <a:schemeClr val="tx1"/>
                </a:solidFill>
                <a:latin typeface="Huawei Sans" panose="020C0503030203020204" pitchFamily="34" charset="0"/>
                <a:ea typeface="方正兰亭黑简体" panose="02000000000000000000" pitchFamily="2" charset="-122"/>
              </a:rPr>
              <a:t>3E-52-82-FF-FE-49-7E-9D            </a:t>
            </a:r>
            <a:endParaRPr lang="zh-CN" altLang="en-US" dirty="0">
              <a:solidFill>
                <a:schemeClr val="tx1"/>
              </a:solidFill>
              <a:latin typeface="Huawei Sans" panose="020C0503030203020204" pitchFamily="34" charset="0"/>
              <a:ea typeface="方正兰亭黑简体" panose="02000000000000000000" pitchFamily="2" charset="-122"/>
            </a:endParaRPr>
          </a:p>
        </p:txBody>
      </p:sp>
      <p:sp>
        <p:nvSpPr>
          <p:cNvPr id="20" name="Oval 4"/>
          <p:cNvSpPr>
            <a:spLocks noChangeAspect="1"/>
          </p:cNvSpPr>
          <p:nvPr/>
        </p:nvSpPr>
        <p:spPr>
          <a:xfrm>
            <a:off x="2390557" y="4705988"/>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Oval 4"/>
          <p:cNvSpPr>
            <a:spLocks noChangeAspect="1"/>
          </p:cNvSpPr>
          <p:nvPr/>
        </p:nvSpPr>
        <p:spPr>
          <a:xfrm>
            <a:off x="5213916" y="469183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1" name="组合 20"/>
          <p:cNvGrpSpPr/>
          <p:nvPr/>
        </p:nvGrpSpPr>
        <p:grpSpPr>
          <a:xfrm>
            <a:off x="8789625" y="126000"/>
            <a:ext cx="3240353" cy="257369"/>
            <a:chOff x="8592817" y="146358"/>
            <a:chExt cx="3240353" cy="257369"/>
          </a:xfrm>
        </p:grpSpPr>
        <p:sp>
          <p:nvSpPr>
            <p:cNvPr id="23" name="五边形 22"/>
            <p:cNvSpPr/>
            <p:nvPr/>
          </p:nvSpPr>
          <p:spPr bwMode="auto">
            <a:xfrm>
              <a:off x="8592817" y="146358"/>
              <a:ext cx="1043307" cy="257369"/>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spAutoFit/>
            </a:bodyPr>
            <a:lstStyle/>
            <a:p>
              <a:pPr algn="ctr" fontAlgn="ctr"/>
              <a:r>
                <a:rPr lang="en-US" altLang="zh-CN" sz="1200" b="1" kern="0" dirty="0">
                  <a:solidFill>
                    <a:srgbClr val="FFFFFF"/>
                  </a:solidFill>
                  <a:latin typeface="+mj-lt"/>
                </a:rPr>
                <a:t>IPv6</a:t>
              </a:r>
              <a:r>
                <a:rPr lang="zh-CN" altLang="en-US" sz="1200" b="1" kern="0" dirty="0">
                  <a:solidFill>
                    <a:srgbClr val="FFFFFF"/>
                  </a:solidFill>
                  <a:latin typeface="+mj-lt"/>
                </a:rPr>
                <a:t>单播地址</a:t>
              </a:r>
            </a:p>
          </p:txBody>
        </p:sp>
        <p:sp>
          <p:nvSpPr>
            <p:cNvPr id="25" name="燕尾形 24"/>
            <p:cNvSpPr/>
            <p:nvPr/>
          </p:nvSpPr>
          <p:spPr bwMode="auto">
            <a:xfrm>
              <a:off x="9546054"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r>
                <a:rPr lang="en-US" altLang="zh-CN" sz="1200" kern="0" dirty="0">
                  <a:latin typeface="+mj-lt"/>
                </a:rPr>
                <a:t>IPv6</a:t>
              </a:r>
              <a:r>
                <a:rPr lang="zh-CN" altLang="en-US" sz="1200" kern="0" dirty="0">
                  <a:latin typeface="+mj-lt"/>
                </a:rPr>
                <a:t>组播地址</a:t>
              </a:r>
              <a:endParaRPr lang="en-US" altLang="zh-CN" sz="1200" kern="0" dirty="0">
                <a:latin typeface="+mj-lt"/>
              </a:endParaRPr>
            </a:p>
          </p:txBody>
        </p:sp>
        <p:sp>
          <p:nvSpPr>
            <p:cNvPr id="26" name="燕尾形 25"/>
            <p:cNvSpPr/>
            <p:nvPr/>
          </p:nvSpPr>
          <p:spPr bwMode="auto">
            <a:xfrm>
              <a:off x="10642983"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spcBef>
                  <a:spcPts val="0"/>
                </a:spcBef>
              </a:pPr>
              <a:r>
                <a:rPr lang="en-US" altLang="zh-CN" sz="1200" kern="0" dirty="0">
                  <a:latin typeface="+mj-lt"/>
                </a:rPr>
                <a:t>IPv6</a:t>
              </a:r>
              <a:r>
                <a:rPr lang="zh-CN" altLang="en-US" sz="1200" kern="0" dirty="0">
                  <a:latin typeface="+mj-lt"/>
                </a:rPr>
                <a:t>任播地址</a:t>
              </a:r>
              <a:endParaRPr lang="en-US" altLang="zh-CN" sz="1200" kern="0" dirty="0">
                <a:latin typeface="+mj-lt"/>
                <a:ea typeface="+mn-ea"/>
              </a:endParaRPr>
            </a:p>
          </p:txBody>
        </p:sp>
      </p:grpSp>
    </p:spTree>
    <p:extLst>
      <p:ext uri="{BB962C8B-B14F-4D97-AF65-F5344CB8AC3E}">
        <p14:creationId xmlns:p14="http://schemas.microsoft.com/office/powerpoint/2010/main" val="1229449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常见单播</a:t>
            </a:r>
            <a:r>
              <a:rPr lang="zh-CN" altLang="en-US" dirty="0" smtClean="0"/>
              <a:t>地址 </a:t>
            </a:r>
            <a:r>
              <a:rPr lang="en-US" altLang="zh-CN" dirty="0" smtClean="0"/>
              <a:t>- </a:t>
            </a:r>
            <a:r>
              <a:rPr lang="en-US" altLang="zh-CN" dirty="0"/>
              <a:t>GUA</a:t>
            </a:r>
            <a:r>
              <a:rPr lang="zh-CN" altLang="en-US" dirty="0" smtClean="0"/>
              <a:t> </a:t>
            </a:r>
            <a:endParaRPr lang="zh-CN" altLang="en-US" dirty="0"/>
          </a:p>
        </p:txBody>
      </p:sp>
      <p:sp>
        <p:nvSpPr>
          <p:cNvPr id="3" name="文本占位符 2"/>
          <p:cNvSpPr>
            <a:spLocks noGrp="1"/>
          </p:cNvSpPr>
          <p:nvPr>
            <p:ph type="body" sz="quarter" idx="10"/>
          </p:nvPr>
        </p:nvSpPr>
        <p:spPr>
          <a:xfrm>
            <a:off x="468317" y="1233488"/>
            <a:ext cx="11276183" cy="923100"/>
          </a:xfrm>
        </p:spPr>
        <p:txBody>
          <a:bodyPr/>
          <a:lstStyle/>
          <a:p>
            <a:pPr algn="l"/>
            <a:r>
              <a:rPr lang="en-US" altLang="zh-CN" sz="2000" dirty="0" smtClean="0"/>
              <a:t>GUA</a:t>
            </a:r>
            <a:r>
              <a:rPr lang="zh-CN" altLang="en-US" sz="2000" dirty="0"/>
              <a:t>（</a:t>
            </a:r>
            <a:r>
              <a:rPr lang="en-US" altLang="zh-CN" sz="2000" dirty="0"/>
              <a:t>Global Unicast </a:t>
            </a:r>
            <a:r>
              <a:rPr lang="en-US" altLang="zh-CN" sz="2000" dirty="0" smtClean="0"/>
              <a:t>Address</a:t>
            </a:r>
            <a:r>
              <a:rPr lang="zh-CN" altLang="en-US" sz="2000" dirty="0"/>
              <a:t>，全球单播地址），也被称为可聚合全球单播地址。该类地址全球唯一，用于需要有互联网访问需求的主机，相当于</a:t>
            </a:r>
            <a:r>
              <a:rPr lang="en-US" altLang="zh-CN" sz="2000" dirty="0"/>
              <a:t>IPv4</a:t>
            </a:r>
            <a:r>
              <a:rPr lang="zh-CN" altLang="en-US" sz="2000" dirty="0"/>
              <a:t>的公网地址。</a:t>
            </a:r>
          </a:p>
          <a:p>
            <a:pPr algn="l"/>
            <a:endParaRPr lang="zh-CN" altLang="en-US" dirty="0"/>
          </a:p>
        </p:txBody>
      </p:sp>
      <p:sp>
        <p:nvSpPr>
          <p:cNvPr id="17" name="Rectangle 25"/>
          <p:cNvSpPr/>
          <p:nvPr/>
        </p:nvSpPr>
        <p:spPr>
          <a:xfrm>
            <a:off x="680180" y="3795983"/>
            <a:ext cx="5465662" cy="1862048"/>
          </a:xfrm>
          <a:prstGeom prst="rect">
            <a:avLst/>
          </a:prstGeom>
        </p:spPr>
        <p:txBody>
          <a:bodyPr wrap="square">
            <a:spAutoFit/>
          </a:bodyPr>
          <a:lstStyle/>
          <a:p>
            <a:pPr marL="234945" indent="-234945">
              <a:lnSpc>
                <a:spcPts val="2400"/>
              </a:lnSpc>
              <a:spcAft>
                <a:spcPts val="600"/>
              </a:spcAft>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rPr>
              <a:t>通常</a:t>
            </a:r>
            <a:r>
              <a:rPr lang="en-US" altLang="zh-CN" sz="1600" dirty="0" smtClean="0">
                <a:latin typeface="Huawei Sans" panose="020C0503030203020204" pitchFamily="34" charset="0"/>
                <a:ea typeface="方正兰亭黑简体" panose="02000000000000000000" pitchFamily="2" charset="-122"/>
              </a:rPr>
              <a:t>GUA</a:t>
            </a:r>
            <a:r>
              <a:rPr lang="zh-CN" altLang="en-US" sz="1600" dirty="0" smtClean="0">
                <a:latin typeface="Huawei Sans" panose="020C0503030203020204" pitchFamily="34" charset="0"/>
                <a:ea typeface="方正兰亭黑简体" panose="02000000000000000000" pitchFamily="2" charset="-122"/>
              </a:rPr>
              <a:t>的网络部分长度为</a:t>
            </a:r>
            <a:r>
              <a:rPr lang="en-US" altLang="zh-CN" sz="1600" dirty="0" smtClean="0">
                <a:latin typeface="Huawei Sans" panose="020C0503030203020204" pitchFamily="34" charset="0"/>
                <a:ea typeface="方正兰亭黑简体" panose="02000000000000000000" pitchFamily="2" charset="-122"/>
              </a:rPr>
              <a:t>64 bit</a:t>
            </a:r>
            <a:r>
              <a:rPr lang="zh-CN" altLang="en-US" sz="1600" dirty="0" smtClean="0">
                <a:latin typeface="Huawei Sans" panose="020C0503030203020204" pitchFamily="34" charset="0"/>
                <a:ea typeface="方正兰亭黑简体" panose="02000000000000000000" pitchFamily="2" charset="-122"/>
              </a:rPr>
              <a:t>，接口标识也为</a:t>
            </a:r>
            <a:r>
              <a:rPr lang="en-US" altLang="zh-CN" sz="1600" dirty="0" smtClean="0">
                <a:latin typeface="Huawei Sans" panose="020C0503030203020204" pitchFamily="34" charset="0"/>
                <a:ea typeface="方正兰亭黑简体" panose="02000000000000000000" pitchFamily="2" charset="-122"/>
              </a:rPr>
              <a:t>64 bit</a:t>
            </a:r>
            <a:r>
              <a:rPr lang="zh-CN" altLang="en-US" sz="1600" dirty="0" smtClean="0">
                <a:latin typeface="Huawei Sans" panose="020C0503030203020204" pitchFamily="34" charset="0"/>
                <a:ea typeface="方正兰亭黑简体" panose="02000000000000000000" pitchFamily="2" charset="-122"/>
              </a:rPr>
              <a:t>。</a:t>
            </a:r>
            <a:endParaRPr lang="en-US" altLang="zh-CN" sz="1600" dirty="0" smtClean="0">
              <a:latin typeface="Huawei Sans" panose="020C0503030203020204" pitchFamily="34" charset="0"/>
              <a:ea typeface="方正兰亭黑简体" panose="02000000000000000000" pitchFamily="2" charset="-122"/>
            </a:endParaRPr>
          </a:p>
          <a:p>
            <a:pPr marL="234945" indent="-234945">
              <a:lnSpc>
                <a:spcPts val="2400"/>
              </a:lnSpc>
              <a:spcAft>
                <a:spcPts val="600"/>
              </a:spcAft>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rPr>
              <a:t>全局</a:t>
            </a:r>
            <a:r>
              <a:rPr lang="zh-CN" altLang="en-US" sz="1600" dirty="0">
                <a:latin typeface="Huawei Sans" panose="020C0503030203020204" pitchFamily="34" charset="0"/>
                <a:ea typeface="方正兰亭黑简体" panose="02000000000000000000" pitchFamily="2" charset="-122"/>
              </a:rPr>
              <a:t>路由前缀：由提供商指定给一个组织机构，一般至少为</a:t>
            </a:r>
            <a:r>
              <a:rPr lang="en-US" altLang="zh-CN" sz="1600" dirty="0" smtClean="0">
                <a:latin typeface="Huawei Sans" panose="020C0503030203020204" pitchFamily="34" charset="0"/>
                <a:ea typeface="方正兰亭黑简体" panose="02000000000000000000" pitchFamily="2" charset="-122"/>
              </a:rPr>
              <a:t>45 bit</a:t>
            </a:r>
            <a:r>
              <a:rPr lang="zh-CN" altLang="en-US" sz="1600" dirty="0">
                <a:latin typeface="Huawei Sans" panose="020C0503030203020204" pitchFamily="34" charset="0"/>
                <a:ea typeface="方正兰亭黑简体" panose="02000000000000000000" pitchFamily="2" charset="-122"/>
              </a:rPr>
              <a:t>。</a:t>
            </a:r>
            <a:endParaRPr lang="en-US" altLang="zh-CN" sz="1600" dirty="0">
              <a:latin typeface="Huawei Sans" panose="020C0503030203020204" pitchFamily="34" charset="0"/>
              <a:ea typeface="方正兰亭黑简体" panose="02000000000000000000" pitchFamily="2" charset="-122"/>
            </a:endParaRPr>
          </a:p>
          <a:p>
            <a:pPr marL="234945" indent="-234945">
              <a:lnSpc>
                <a:spcPts val="2400"/>
              </a:lnSpc>
              <a:spcAft>
                <a:spcPts val="600"/>
              </a:spcAft>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rPr>
              <a:t>子网</a:t>
            </a:r>
            <a:r>
              <a:rPr lang="en-US" altLang="zh-CN" sz="1600" dirty="0">
                <a:latin typeface="Huawei Sans" panose="020C0503030203020204" pitchFamily="34" charset="0"/>
                <a:ea typeface="方正兰亭黑简体" panose="02000000000000000000" pitchFamily="2" charset="-122"/>
              </a:rPr>
              <a:t>ID</a:t>
            </a:r>
            <a:r>
              <a:rPr lang="zh-CN" altLang="en-US" sz="1600" dirty="0">
                <a:latin typeface="Huawei Sans" panose="020C0503030203020204" pitchFamily="34" charset="0"/>
                <a:ea typeface="方正兰亭黑简体" panose="02000000000000000000" pitchFamily="2" charset="-122"/>
              </a:rPr>
              <a:t>：组织机构根据自身网络需求划分子网。</a:t>
            </a:r>
          </a:p>
          <a:p>
            <a:pPr marL="234945" indent="-234945">
              <a:lnSpc>
                <a:spcPts val="2400"/>
              </a:lnSpc>
              <a:spcAft>
                <a:spcPts val="600"/>
              </a:spcAft>
              <a:buFont typeface="Arial" panose="020B0604020202020204" pitchFamily="34" charset="0"/>
              <a:buChar char="•"/>
            </a:pPr>
            <a:r>
              <a:rPr lang="zh-CN" altLang="en-US" sz="1600" dirty="0" smtClean="0">
                <a:latin typeface="Huawei Sans" panose="020C0503030203020204" pitchFamily="34" charset="0"/>
                <a:ea typeface="方正兰亭黑简体" panose="02000000000000000000" pitchFamily="2" charset="-122"/>
              </a:rPr>
              <a:t>接口标识：</a:t>
            </a:r>
            <a:r>
              <a:rPr lang="zh-CN" altLang="en-US" sz="1600" dirty="0">
                <a:latin typeface="Huawei Sans" panose="020C0503030203020204" pitchFamily="34" charset="0"/>
                <a:ea typeface="方正兰亭黑简体" panose="02000000000000000000" pitchFamily="2" charset="-122"/>
              </a:rPr>
              <a:t>用来标识一个设备（的接口）。</a:t>
            </a:r>
            <a:endParaRPr lang="en-US" altLang="zh-CN" sz="1600" dirty="0">
              <a:latin typeface="Huawei Sans" panose="020C0503030203020204" pitchFamily="34" charset="0"/>
              <a:ea typeface="方正兰亭黑简体" panose="02000000000000000000" pitchFamily="2" charset="-122"/>
            </a:endParaRPr>
          </a:p>
        </p:txBody>
      </p:sp>
      <p:sp>
        <p:nvSpPr>
          <p:cNvPr id="23" name="矩形 9"/>
          <p:cNvSpPr/>
          <p:nvPr/>
        </p:nvSpPr>
        <p:spPr>
          <a:xfrm>
            <a:off x="731971" y="2580976"/>
            <a:ext cx="611065" cy="338554"/>
          </a:xfrm>
          <a:prstGeom prst="rect">
            <a:avLst/>
          </a:prstGeom>
        </p:spPr>
        <p:txBody>
          <a:bodyPr wrap="none">
            <a:spAutoFit/>
          </a:bodyPr>
          <a:lstStyle/>
          <a:p>
            <a:r>
              <a:rPr lang="en-US" altLang="zh-CN" sz="1600" dirty="0" smtClean="0">
                <a:latin typeface="Huawei Sans" panose="020C0503030203020204" pitchFamily="34" charset="0"/>
                <a:ea typeface="方正兰亭黑简体" panose="02000000000000000000" pitchFamily="2" charset="-122"/>
                <a:cs typeface="Arial" pitchFamily="34" charset="0"/>
              </a:rPr>
              <a:t>3 bit</a:t>
            </a:r>
            <a:endParaRPr lang="zh-CN" altLang="en-US" sz="1600" dirty="0">
              <a:latin typeface="Huawei Sans" panose="020C0503030203020204" pitchFamily="34" charset="0"/>
              <a:ea typeface="方正兰亭黑简体" panose="02000000000000000000" pitchFamily="2" charset="-122"/>
            </a:endParaRPr>
          </a:p>
        </p:txBody>
      </p:sp>
      <p:sp>
        <p:nvSpPr>
          <p:cNvPr id="24" name="矩形 10"/>
          <p:cNvSpPr/>
          <p:nvPr/>
        </p:nvSpPr>
        <p:spPr>
          <a:xfrm>
            <a:off x="1677784" y="2580976"/>
            <a:ext cx="726481" cy="338554"/>
          </a:xfrm>
          <a:prstGeom prst="rect">
            <a:avLst/>
          </a:prstGeom>
        </p:spPr>
        <p:txBody>
          <a:bodyPr wrap="none">
            <a:spAutoFit/>
          </a:bodyPr>
          <a:lstStyle/>
          <a:p>
            <a:r>
              <a:rPr lang="en-US" altLang="zh-CN" sz="1600" dirty="0" smtClean="0">
                <a:latin typeface="Huawei Sans" panose="020C0503030203020204" pitchFamily="34" charset="0"/>
                <a:ea typeface="方正兰亭黑简体" panose="02000000000000000000" pitchFamily="2" charset="-122"/>
                <a:cs typeface="Arial" pitchFamily="34" charset="0"/>
              </a:rPr>
              <a:t>45 bit</a:t>
            </a:r>
            <a:endParaRPr lang="zh-CN" altLang="en-US" sz="1600" dirty="0">
              <a:latin typeface="Huawei Sans" panose="020C0503030203020204" pitchFamily="34" charset="0"/>
              <a:ea typeface="方正兰亭黑简体" panose="02000000000000000000" pitchFamily="2" charset="-122"/>
            </a:endParaRPr>
          </a:p>
        </p:txBody>
      </p:sp>
      <p:sp>
        <p:nvSpPr>
          <p:cNvPr id="25" name="矩形 11"/>
          <p:cNvSpPr/>
          <p:nvPr/>
        </p:nvSpPr>
        <p:spPr>
          <a:xfrm>
            <a:off x="2811564" y="2580976"/>
            <a:ext cx="726481" cy="338554"/>
          </a:xfrm>
          <a:prstGeom prst="rect">
            <a:avLst/>
          </a:prstGeom>
        </p:spPr>
        <p:txBody>
          <a:bodyPr wrap="none">
            <a:spAutoFit/>
          </a:bodyPr>
          <a:lstStyle/>
          <a:p>
            <a:r>
              <a:rPr lang="en-US" altLang="zh-CN" sz="1600" dirty="0" smtClean="0">
                <a:latin typeface="Huawei Sans" panose="020C0503030203020204" pitchFamily="34" charset="0"/>
                <a:ea typeface="方正兰亭黑简体" panose="02000000000000000000" pitchFamily="2" charset="-122"/>
                <a:cs typeface="Arial" pitchFamily="34" charset="0"/>
              </a:rPr>
              <a:t>16 bit</a:t>
            </a:r>
            <a:endParaRPr lang="zh-CN" altLang="en-US" sz="1600" dirty="0">
              <a:latin typeface="Huawei Sans" panose="020C0503030203020204" pitchFamily="34" charset="0"/>
              <a:ea typeface="方正兰亭黑简体" panose="02000000000000000000" pitchFamily="2" charset="-122"/>
            </a:endParaRPr>
          </a:p>
        </p:txBody>
      </p:sp>
      <p:sp>
        <p:nvSpPr>
          <p:cNvPr id="26" name="矩形 12"/>
          <p:cNvSpPr/>
          <p:nvPr/>
        </p:nvSpPr>
        <p:spPr>
          <a:xfrm>
            <a:off x="4541164" y="2580976"/>
            <a:ext cx="726481" cy="338554"/>
          </a:xfrm>
          <a:prstGeom prst="rect">
            <a:avLst/>
          </a:prstGeom>
        </p:spPr>
        <p:txBody>
          <a:bodyPr wrap="none">
            <a:spAutoFit/>
          </a:bodyPr>
          <a:lstStyle/>
          <a:p>
            <a:r>
              <a:rPr lang="en-US" altLang="zh-CN" sz="1600" dirty="0" smtClean="0">
                <a:latin typeface="Huawei Sans" panose="020C0503030203020204" pitchFamily="34" charset="0"/>
                <a:ea typeface="方正兰亭黑简体" panose="02000000000000000000" pitchFamily="2" charset="-122"/>
                <a:cs typeface="Arial" pitchFamily="34" charset="0"/>
              </a:rPr>
              <a:t>64 bit</a:t>
            </a:r>
            <a:endParaRPr lang="zh-CN" altLang="en-US" sz="1600" dirty="0">
              <a:latin typeface="Huawei Sans" panose="020C0503030203020204" pitchFamily="34" charset="0"/>
              <a:ea typeface="方正兰亭黑简体" panose="02000000000000000000" pitchFamily="2" charset="-122"/>
            </a:endParaRPr>
          </a:p>
        </p:txBody>
      </p:sp>
      <p:cxnSp>
        <p:nvCxnSpPr>
          <p:cNvPr id="27" name="直接连接符 32"/>
          <p:cNvCxnSpPr/>
          <p:nvPr/>
        </p:nvCxnSpPr>
        <p:spPr>
          <a:xfrm>
            <a:off x="797584" y="3305243"/>
            <a:ext cx="0" cy="3600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34"/>
          <p:cNvCxnSpPr/>
          <p:nvPr/>
        </p:nvCxnSpPr>
        <p:spPr>
          <a:xfrm>
            <a:off x="813570" y="3534326"/>
            <a:ext cx="2650506"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9"/>
          <p:cNvSpPr/>
          <p:nvPr/>
        </p:nvSpPr>
        <p:spPr>
          <a:xfrm>
            <a:off x="1687417" y="3237054"/>
            <a:ext cx="902812" cy="307777"/>
          </a:xfrm>
          <a:prstGeom prst="rect">
            <a:avLst/>
          </a:prstGeom>
          <a:ln>
            <a:noFill/>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Arial" pitchFamily="34" charset="0"/>
              </a:rPr>
              <a:t>网络部分</a:t>
            </a:r>
          </a:p>
        </p:txBody>
      </p:sp>
      <p:graphicFrame>
        <p:nvGraphicFramePr>
          <p:cNvPr id="4" name="表格 3"/>
          <p:cNvGraphicFramePr>
            <a:graphicFrameLocks noGrp="1"/>
          </p:cNvGraphicFramePr>
          <p:nvPr>
            <p:extLst/>
          </p:nvPr>
        </p:nvGraphicFramePr>
        <p:xfrm>
          <a:off x="813570" y="2939682"/>
          <a:ext cx="5400001" cy="288000"/>
        </p:xfrm>
        <a:graphic>
          <a:graphicData uri="http://schemas.openxmlformats.org/drawingml/2006/table">
            <a:tbl>
              <a:tblPr firstRow="1" bandRow="1">
                <a:tableStyleId>{72833802-FEF1-4C79-8D5D-14CF1EAF98D9}</a:tableStyleId>
              </a:tblPr>
              <a:tblGrid>
                <a:gridCol w="470799">
                  <a:extLst>
                    <a:ext uri="{9D8B030D-6E8A-4147-A177-3AD203B41FA5}">
                      <a16:colId xmlns="" xmlns:a16="http://schemas.microsoft.com/office/drawing/2014/main" val="20000"/>
                    </a:ext>
                  </a:extLst>
                </a:gridCol>
                <a:gridCol w="1474319">
                  <a:extLst>
                    <a:ext uri="{9D8B030D-6E8A-4147-A177-3AD203B41FA5}">
                      <a16:colId xmlns="" xmlns:a16="http://schemas.microsoft.com/office/drawing/2014/main" val="20001"/>
                    </a:ext>
                  </a:extLst>
                </a:gridCol>
                <a:gridCol w="722829">
                  <a:extLst>
                    <a:ext uri="{9D8B030D-6E8A-4147-A177-3AD203B41FA5}">
                      <a16:colId xmlns="" xmlns:a16="http://schemas.microsoft.com/office/drawing/2014/main" val="20002"/>
                    </a:ext>
                  </a:extLst>
                </a:gridCol>
                <a:gridCol w="2732054">
                  <a:extLst>
                    <a:ext uri="{9D8B030D-6E8A-4147-A177-3AD203B41FA5}">
                      <a16:colId xmlns="" xmlns:a16="http://schemas.microsoft.com/office/drawing/2014/main" val="20003"/>
                    </a:ext>
                  </a:extLst>
                </a:gridCol>
              </a:tblGrid>
              <a:tr h="288000">
                <a:tc>
                  <a:txBody>
                    <a:bodyPr/>
                    <a:lstStyle/>
                    <a:p>
                      <a:pPr algn="ctr"/>
                      <a:r>
                        <a:rPr lang="en-US" altLang="zh-CN" sz="1400" b="0" dirty="0">
                          <a:solidFill>
                            <a:schemeClr val="tx1"/>
                          </a:solidFill>
                        </a:rPr>
                        <a:t>001</a:t>
                      </a:r>
                      <a:endParaRPr lang="zh-CN" altLang="en-US" sz="1400" b="0" dirty="0">
                        <a:solidFill>
                          <a:schemeClr val="tx1"/>
                        </a:solidFill>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zh-CN" altLang="en-US" sz="1400" b="0" dirty="0">
                          <a:solidFill>
                            <a:schemeClr val="tx1"/>
                          </a:solidFill>
                        </a:rPr>
                        <a:t>全局路由前缀</a:t>
                      </a: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zh-CN" altLang="en-US" sz="1400" b="0" dirty="0" smtClean="0">
                          <a:solidFill>
                            <a:schemeClr val="tx1"/>
                          </a:solidFill>
                        </a:rPr>
                        <a:t>子网</a:t>
                      </a:r>
                      <a:r>
                        <a:rPr lang="en-US" altLang="zh-CN" sz="1400" b="0" dirty="0" smtClean="0">
                          <a:solidFill>
                            <a:schemeClr val="tx1"/>
                          </a:solidFill>
                        </a:rPr>
                        <a:t>ID</a:t>
                      </a:r>
                      <a:endParaRPr lang="zh-CN" altLang="en-US" sz="1400" b="0" dirty="0">
                        <a:solidFill>
                          <a:schemeClr val="tx1"/>
                        </a:solidFill>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zh-CN" altLang="en-US" sz="1400" b="0" dirty="0" smtClean="0">
                          <a:solidFill>
                            <a:schemeClr val="tx1"/>
                          </a:solidFill>
                        </a:rPr>
                        <a:t>接口标识</a:t>
                      </a:r>
                      <a:endParaRPr lang="zh-CN" altLang="en-US" sz="1400" b="0" dirty="0">
                        <a:solidFill>
                          <a:schemeClr val="tx1"/>
                        </a:solidFill>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cxnSp>
        <p:nvCxnSpPr>
          <p:cNvPr id="34" name="直接连接符 32"/>
          <p:cNvCxnSpPr/>
          <p:nvPr/>
        </p:nvCxnSpPr>
        <p:spPr>
          <a:xfrm>
            <a:off x="3464076" y="3341755"/>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4"/>
          <p:cNvCxnSpPr/>
          <p:nvPr/>
        </p:nvCxnSpPr>
        <p:spPr>
          <a:xfrm>
            <a:off x="3499088" y="3534326"/>
            <a:ext cx="268560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9"/>
          <p:cNvSpPr/>
          <p:nvPr/>
        </p:nvSpPr>
        <p:spPr>
          <a:xfrm>
            <a:off x="4372935" y="3237054"/>
            <a:ext cx="902811" cy="307777"/>
          </a:xfrm>
          <a:prstGeom prst="rect">
            <a:avLst/>
          </a:prstGeom>
          <a:ln>
            <a:noFill/>
          </a:ln>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cs typeface="Arial" pitchFamily="34" charset="0"/>
              </a:rPr>
              <a:t>主机部分</a:t>
            </a:r>
          </a:p>
        </p:txBody>
      </p:sp>
      <p:cxnSp>
        <p:nvCxnSpPr>
          <p:cNvPr id="39" name="直接连接符 32"/>
          <p:cNvCxnSpPr/>
          <p:nvPr/>
        </p:nvCxnSpPr>
        <p:spPr>
          <a:xfrm>
            <a:off x="6201353" y="3324082"/>
            <a:ext cx="0" cy="3600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bwMode="gray">
          <a:xfrm>
            <a:off x="8276386" y="2223145"/>
            <a:ext cx="1800000" cy="1033664"/>
            <a:chOff x="8269861" y="2979290"/>
            <a:chExt cx="1800000" cy="1033664"/>
          </a:xfrm>
        </p:grpSpPr>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8269861" y="2979290"/>
              <a:ext cx="1800000" cy="1033664"/>
            </a:xfrm>
            <a:prstGeom prst="rect">
              <a:avLst/>
            </a:prstGeom>
          </p:spPr>
        </p:pic>
        <p:sp>
          <p:nvSpPr>
            <p:cNvPr id="5" name="文本框 4"/>
            <p:cNvSpPr txBox="1"/>
            <p:nvPr/>
          </p:nvSpPr>
          <p:spPr bwMode="gray">
            <a:xfrm>
              <a:off x="8600432" y="3140856"/>
              <a:ext cx="1182402" cy="70421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2000" b="1" dirty="0">
                  <a:solidFill>
                    <a:schemeClr val="bg1"/>
                  </a:solidFill>
                </a:rPr>
                <a:t>IPv6 </a:t>
              </a:r>
            </a:p>
            <a:p>
              <a:pPr algn="ctr"/>
              <a:r>
                <a:rPr lang="en-US" altLang="zh-CN" sz="2000" b="1" dirty="0">
                  <a:solidFill>
                    <a:schemeClr val="bg1"/>
                  </a:solidFill>
                </a:rPr>
                <a:t>Internet</a:t>
              </a:r>
              <a:endParaRPr lang="zh-CN" altLang="en-US" sz="2000" b="1" dirty="0">
                <a:solidFill>
                  <a:schemeClr val="bg1"/>
                </a:solidFill>
              </a:endParaRPr>
            </a:p>
          </p:txBody>
        </p:sp>
      </p:grpSp>
      <p:pic>
        <p:nvPicPr>
          <p:cNvPr id="36" name="图片 35" descr="PC.png"/>
          <p:cNvPicPr>
            <a:picLocks noChangeAspect="1"/>
          </p:cNvPicPr>
          <p:nvPr/>
        </p:nvPicPr>
        <p:blipFill>
          <a:blip r:embed="rId4" cstate="print"/>
          <a:stretch>
            <a:fillRect/>
          </a:stretch>
        </p:blipFill>
        <p:spPr>
          <a:xfrm>
            <a:off x="7283629" y="5398817"/>
            <a:ext cx="539063" cy="414000"/>
          </a:xfrm>
          <a:prstGeom prst="rect">
            <a:avLst/>
          </a:prstGeom>
        </p:spPr>
      </p:pic>
      <p:pic>
        <p:nvPicPr>
          <p:cNvPr id="40" name="图片 39" descr="通用交换机.png"/>
          <p:cNvPicPr>
            <a:picLocks noChangeAspect="1"/>
          </p:cNvPicPr>
          <p:nvPr/>
        </p:nvPicPr>
        <p:blipFill>
          <a:blip r:embed="rId5" cstate="print"/>
          <a:stretch>
            <a:fillRect/>
          </a:stretch>
        </p:blipFill>
        <p:spPr>
          <a:xfrm>
            <a:off x="7283160" y="4359655"/>
            <a:ext cx="540000" cy="441818"/>
          </a:xfrm>
          <a:prstGeom prst="rect">
            <a:avLst/>
          </a:prstGeom>
        </p:spPr>
      </p:pic>
      <p:pic>
        <p:nvPicPr>
          <p:cNvPr id="41" name="图片 4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7283160" y="3582988"/>
            <a:ext cx="540000" cy="442800"/>
          </a:xfrm>
          <a:prstGeom prst="rect">
            <a:avLst/>
          </a:prstGeom>
        </p:spPr>
      </p:pic>
      <p:cxnSp>
        <p:nvCxnSpPr>
          <p:cNvPr id="8" name="直接连接符 7"/>
          <p:cNvCxnSpPr>
            <a:stCxn id="36" idx="0"/>
            <a:endCxn id="40" idx="2"/>
          </p:cNvCxnSpPr>
          <p:nvPr/>
        </p:nvCxnSpPr>
        <p:spPr>
          <a:xfrm flipH="1" flipV="1">
            <a:off x="7553160" y="4801473"/>
            <a:ext cx="1" cy="597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40" idx="0"/>
            <a:endCxn id="41" idx="2"/>
          </p:cNvCxnSpPr>
          <p:nvPr/>
        </p:nvCxnSpPr>
        <p:spPr>
          <a:xfrm flipV="1">
            <a:off x="7553160" y="4025788"/>
            <a:ext cx="0" cy="3338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0"/>
            <a:endCxn id="35" idx="1"/>
          </p:cNvCxnSpPr>
          <p:nvPr/>
        </p:nvCxnSpPr>
        <p:spPr>
          <a:xfrm flipV="1">
            <a:off x="7553160" y="2739977"/>
            <a:ext cx="723226" cy="8430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48" descr="PC.png"/>
          <p:cNvPicPr>
            <a:picLocks noChangeAspect="1"/>
          </p:cNvPicPr>
          <p:nvPr/>
        </p:nvPicPr>
        <p:blipFill>
          <a:blip r:embed="rId4" cstate="print"/>
          <a:stretch>
            <a:fillRect/>
          </a:stretch>
        </p:blipFill>
        <p:spPr>
          <a:xfrm>
            <a:off x="10530081" y="5406942"/>
            <a:ext cx="539063" cy="414000"/>
          </a:xfrm>
          <a:prstGeom prst="rect">
            <a:avLst/>
          </a:prstGeom>
        </p:spPr>
      </p:pic>
      <p:pic>
        <p:nvPicPr>
          <p:cNvPr id="50" name="图片 49" descr="通用交换机.png"/>
          <p:cNvPicPr>
            <a:picLocks noChangeAspect="1"/>
          </p:cNvPicPr>
          <p:nvPr/>
        </p:nvPicPr>
        <p:blipFill>
          <a:blip r:embed="rId5" cstate="print"/>
          <a:stretch>
            <a:fillRect/>
          </a:stretch>
        </p:blipFill>
        <p:spPr>
          <a:xfrm>
            <a:off x="10529612" y="4367780"/>
            <a:ext cx="540000" cy="441818"/>
          </a:xfrm>
          <a:prstGeom prst="rect">
            <a:avLst/>
          </a:prstGeom>
        </p:spPr>
      </p:pic>
      <p:pic>
        <p:nvPicPr>
          <p:cNvPr id="51" name="图片 5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529612" y="3582988"/>
            <a:ext cx="540000" cy="442800"/>
          </a:xfrm>
          <a:prstGeom prst="rect">
            <a:avLst/>
          </a:prstGeom>
        </p:spPr>
      </p:pic>
      <p:cxnSp>
        <p:nvCxnSpPr>
          <p:cNvPr id="52" name="直接连接符 51"/>
          <p:cNvCxnSpPr>
            <a:stCxn id="49" idx="0"/>
            <a:endCxn id="50" idx="2"/>
          </p:cNvCxnSpPr>
          <p:nvPr/>
        </p:nvCxnSpPr>
        <p:spPr>
          <a:xfrm flipH="1" flipV="1">
            <a:off x="10799612" y="4809598"/>
            <a:ext cx="1" cy="597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0" idx="0"/>
            <a:endCxn id="51" idx="2"/>
          </p:cNvCxnSpPr>
          <p:nvPr/>
        </p:nvCxnSpPr>
        <p:spPr>
          <a:xfrm flipV="1">
            <a:off x="10799612" y="4025788"/>
            <a:ext cx="0" cy="3419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1" idx="0"/>
            <a:endCxn id="35" idx="3"/>
          </p:cNvCxnSpPr>
          <p:nvPr/>
        </p:nvCxnSpPr>
        <p:spPr>
          <a:xfrm flipH="1" flipV="1">
            <a:off x="10076386" y="2739977"/>
            <a:ext cx="723226" cy="8430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bwMode="auto">
          <a:xfrm>
            <a:off x="6971309" y="5844109"/>
            <a:ext cx="117919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2001:1::1/64</a:t>
            </a:r>
            <a:endParaRPr lang="zh-CN" altLang="en-US" sz="1400"/>
          </a:p>
        </p:txBody>
      </p:sp>
      <p:sp>
        <p:nvSpPr>
          <p:cNvPr id="57" name="文本框 56"/>
          <p:cNvSpPr txBox="1"/>
          <p:nvPr/>
        </p:nvSpPr>
        <p:spPr bwMode="auto">
          <a:xfrm>
            <a:off x="10247711" y="5852234"/>
            <a:ext cx="117919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2001:2::1/64</a:t>
            </a:r>
            <a:endParaRPr lang="zh-CN" altLang="en-US" sz="1400"/>
          </a:p>
        </p:txBody>
      </p:sp>
      <p:sp>
        <p:nvSpPr>
          <p:cNvPr id="58" name="任意多边形 57"/>
          <p:cNvSpPr/>
          <p:nvPr/>
        </p:nvSpPr>
        <p:spPr>
          <a:xfrm>
            <a:off x="7915850" y="2334158"/>
            <a:ext cx="2531574" cy="2688160"/>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254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spcBef>
                <a:spcPts val="0"/>
              </a:spcBef>
              <a:spcAft>
                <a:spcPts val="0"/>
              </a:spcAft>
            </a:pPr>
            <a:endParaRPr lang="en-US" altLang="zh-CN" sz="1800" dirty="0">
              <a:solidFill>
                <a:prstClr val="black"/>
              </a:solidFill>
            </a:endParaRPr>
          </a:p>
        </p:txBody>
      </p:sp>
      <p:grpSp>
        <p:nvGrpSpPr>
          <p:cNvPr id="47" name="组合 46"/>
          <p:cNvGrpSpPr/>
          <p:nvPr/>
        </p:nvGrpSpPr>
        <p:grpSpPr>
          <a:xfrm>
            <a:off x="8789625" y="126000"/>
            <a:ext cx="3240353" cy="257369"/>
            <a:chOff x="8592817" y="146358"/>
            <a:chExt cx="3240353" cy="257369"/>
          </a:xfrm>
        </p:grpSpPr>
        <p:sp>
          <p:nvSpPr>
            <p:cNvPr id="48" name="五边形 47"/>
            <p:cNvSpPr/>
            <p:nvPr/>
          </p:nvSpPr>
          <p:spPr bwMode="auto">
            <a:xfrm>
              <a:off x="8592817" y="146358"/>
              <a:ext cx="1043307" cy="257369"/>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spAutoFit/>
            </a:bodyPr>
            <a:lstStyle/>
            <a:p>
              <a:pPr algn="ctr" fontAlgn="ctr"/>
              <a:r>
                <a:rPr lang="en-US" altLang="zh-CN" sz="1200" b="1" kern="0" dirty="0">
                  <a:solidFill>
                    <a:srgbClr val="FFFFFF"/>
                  </a:solidFill>
                  <a:latin typeface="+mj-lt"/>
                </a:rPr>
                <a:t>IPv6</a:t>
              </a:r>
              <a:r>
                <a:rPr lang="zh-CN" altLang="en-US" sz="1200" b="1" kern="0" dirty="0">
                  <a:solidFill>
                    <a:srgbClr val="FFFFFF"/>
                  </a:solidFill>
                  <a:latin typeface="+mj-lt"/>
                </a:rPr>
                <a:t>单播地址</a:t>
              </a:r>
            </a:p>
          </p:txBody>
        </p:sp>
        <p:sp>
          <p:nvSpPr>
            <p:cNvPr id="55" name="燕尾形 54"/>
            <p:cNvSpPr/>
            <p:nvPr/>
          </p:nvSpPr>
          <p:spPr bwMode="auto">
            <a:xfrm>
              <a:off x="9546054"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r>
                <a:rPr lang="en-US" altLang="zh-CN" sz="1200" kern="0" dirty="0">
                  <a:latin typeface="+mj-lt"/>
                </a:rPr>
                <a:t>IPv6</a:t>
              </a:r>
              <a:r>
                <a:rPr lang="zh-CN" altLang="en-US" sz="1200" kern="0" dirty="0">
                  <a:latin typeface="+mj-lt"/>
                </a:rPr>
                <a:t>组播地址</a:t>
              </a:r>
              <a:endParaRPr lang="en-US" altLang="zh-CN" sz="1200" kern="0" dirty="0">
                <a:latin typeface="+mj-lt"/>
              </a:endParaRPr>
            </a:p>
          </p:txBody>
        </p:sp>
        <p:sp>
          <p:nvSpPr>
            <p:cNvPr id="59" name="燕尾形 58"/>
            <p:cNvSpPr/>
            <p:nvPr/>
          </p:nvSpPr>
          <p:spPr bwMode="auto">
            <a:xfrm>
              <a:off x="10642983"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spcBef>
                  <a:spcPts val="0"/>
                </a:spcBef>
              </a:pPr>
              <a:r>
                <a:rPr lang="en-US" altLang="zh-CN" sz="1200" kern="0" dirty="0">
                  <a:latin typeface="+mj-lt"/>
                </a:rPr>
                <a:t>IPv6</a:t>
              </a:r>
              <a:r>
                <a:rPr lang="zh-CN" altLang="en-US" sz="1200" kern="0" dirty="0">
                  <a:latin typeface="+mj-lt"/>
                </a:rPr>
                <a:t>任播地址</a:t>
              </a:r>
              <a:endParaRPr lang="en-US" altLang="zh-CN" sz="1200" kern="0" dirty="0">
                <a:latin typeface="+mj-lt"/>
                <a:ea typeface="+mn-ea"/>
              </a:endParaRPr>
            </a:p>
          </p:txBody>
        </p:sp>
      </p:grpSp>
    </p:spTree>
    <p:extLst>
      <p:ext uri="{BB962C8B-B14F-4D97-AF65-F5344CB8AC3E}">
        <p14:creationId xmlns:p14="http://schemas.microsoft.com/office/powerpoint/2010/main" val="1344277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常见单播</a:t>
            </a:r>
            <a:r>
              <a:rPr lang="zh-CN" altLang="en-US" dirty="0" smtClean="0"/>
              <a:t>地址 </a:t>
            </a:r>
            <a:r>
              <a:rPr lang="en-US" altLang="zh-CN" dirty="0" smtClean="0"/>
              <a:t>- </a:t>
            </a:r>
            <a:r>
              <a:rPr lang="en-US" altLang="zh-CN" dirty="0"/>
              <a:t>ULA</a:t>
            </a:r>
            <a:endParaRPr lang="zh-CN" altLang="en-US" dirty="0"/>
          </a:p>
        </p:txBody>
      </p:sp>
      <p:sp>
        <p:nvSpPr>
          <p:cNvPr id="4" name="文本占位符 3"/>
          <p:cNvSpPr>
            <a:spLocks noGrp="1"/>
          </p:cNvSpPr>
          <p:nvPr>
            <p:ph type="body" sz="quarter" idx="10"/>
          </p:nvPr>
        </p:nvSpPr>
        <p:spPr>
          <a:xfrm>
            <a:off x="468317" y="1233488"/>
            <a:ext cx="11276183" cy="978460"/>
          </a:xfrm>
        </p:spPr>
        <p:txBody>
          <a:bodyPr/>
          <a:lstStyle/>
          <a:p>
            <a:pPr algn="l"/>
            <a:r>
              <a:rPr lang="en-US" altLang="zh-CN" sz="2000" dirty="0" smtClean="0">
                <a:latin typeface="Huawei Sans" panose="020C0503030203020204" pitchFamily="34" charset="0"/>
                <a:ea typeface="方正兰亭黑简体" panose="02000000000000000000" pitchFamily="2" charset="-122"/>
              </a:rPr>
              <a:t>ULA</a:t>
            </a:r>
            <a:r>
              <a:rPr lang="zh-CN" altLang="en-US" sz="2000" dirty="0">
                <a:latin typeface="Huawei Sans" panose="020C0503030203020204" pitchFamily="34" charset="0"/>
                <a:ea typeface="方正兰亭黑简体" panose="02000000000000000000" pitchFamily="2" charset="-122"/>
              </a:rPr>
              <a:t>（</a:t>
            </a:r>
            <a:r>
              <a:rPr lang="en-US" altLang="zh-CN" sz="2000" dirty="0" smtClean="0">
                <a:latin typeface="Huawei Sans" panose="020C0503030203020204" pitchFamily="34" charset="0"/>
                <a:ea typeface="方正兰亭黑简体" panose="02000000000000000000" pitchFamily="2" charset="-122"/>
              </a:rPr>
              <a:t>Unique </a:t>
            </a:r>
            <a:r>
              <a:rPr lang="en-US" altLang="zh-CN" sz="2000" dirty="0">
                <a:latin typeface="Huawei Sans" panose="020C0503030203020204" pitchFamily="34" charset="0"/>
                <a:ea typeface="方正兰亭黑简体" panose="02000000000000000000" pitchFamily="2" charset="-122"/>
              </a:rPr>
              <a:t>Local </a:t>
            </a:r>
            <a:r>
              <a:rPr lang="en-US" altLang="zh-CN" sz="2000" dirty="0" smtClean="0">
                <a:latin typeface="Huawei Sans" panose="020C0503030203020204" pitchFamily="34" charset="0"/>
                <a:ea typeface="方正兰亭黑简体" panose="02000000000000000000" pitchFamily="2" charset="-122"/>
              </a:rPr>
              <a:t>Address</a:t>
            </a:r>
            <a:r>
              <a:rPr lang="zh-CN" altLang="en-US" sz="2000" dirty="0" smtClean="0">
                <a:latin typeface="Huawei Sans" panose="020C0503030203020204" pitchFamily="34" charset="0"/>
                <a:ea typeface="方正兰亭黑简体" panose="02000000000000000000" pitchFamily="2" charset="-122"/>
              </a:rPr>
              <a:t>，唯一</a:t>
            </a:r>
            <a:r>
              <a:rPr lang="zh-CN" altLang="en-US" sz="2000" dirty="0">
                <a:latin typeface="Huawei Sans" panose="020C0503030203020204" pitchFamily="34" charset="0"/>
                <a:ea typeface="方正兰亭黑简体" panose="02000000000000000000" pitchFamily="2" charset="-122"/>
              </a:rPr>
              <a:t>本地地址）是</a:t>
            </a:r>
            <a:r>
              <a:rPr lang="en-US" altLang="zh-CN" sz="2000" dirty="0">
                <a:latin typeface="Huawei Sans" panose="020C0503030203020204" pitchFamily="34" charset="0"/>
                <a:ea typeface="方正兰亭黑简体" panose="02000000000000000000" pitchFamily="2" charset="-122"/>
              </a:rPr>
              <a:t>IPv6</a:t>
            </a:r>
            <a:r>
              <a:rPr lang="zh-CN" altLang="en-US" sz="2000" dirty="0" smtClean="0">
                <a:latin typeface="Huawei Sans" panose="020C0503030203020204" pitchFamily="34" charset="0"/>
                <a:ea typeface="方正兰亭黑简体" panose="02000000000000000000" pitchFamily="2" charset="-122"/>
              </a:rPr>
              <a:t>私网地址</a:t>
            </a:r>
            <a:r>
              <a:rPr lang="zh-CN" altLang="en-US" sz="2000" dirty="0">
                <a:latin typeface="Huawei Sans" panose="020C0503030203020204" pitchFamily="34" charset="0"/>
                <a:ea typeface="方正兰亭黑简体" panose="02000000000000000000" pitchFamily="2" charset="-122"/>
              </a:rPr>
              <a:t>，只能够在内网中使用。该地址空间在</a:t>
            </a:r>
            <a:r>
              <a:rPr lang="en-US" altLang="zh-CN" sz="2000" dirty="0">
                <a:latin typeface="Huawei Sans" panose="020C0503030203020204" pitchFamily="34" charset="0"/>
                <a:ea typeface="方正兰亭黑简体" panose="02000000000000000000" pitchFamily="2" charset="-122"/>
              </a:rPr>
              <a:t>IPv6</a:t>
            </a:r>
            <a:r>
              <a:rPr lang="zh-CN" altLang="en-US" sz="2000" dirty="0">
                <a:latin typeface="Huawei Sans" panose="020C0503030203020204" pitchFamily="34" charset="0"/>
                <a:ea typeface="方正兰亭黑简体" panose="02000000000000000000" pitchFamily="2" charset="-122"/>
              </a:rPr>
              <a:t>公网中</a:t>
            </a:r>
            <a:r>
              <a:rPr lang="zh-CN" altLang="en-US" sz="2000" dirty="0" smtClean="0">
                <a:latin typeface="Huawei Sans" panose="020C0503030203020204" pitchFamily="34" charset="0"/>
                <a:ea typeface="方正兰亭黑简体" panose="02000000000000000000" pitchFamily="2" charset="-122"/>
              </a:rPr>
              <a:t>不可被路由</a:t>
            </a:r>
            <a:r>
              <a:rPr lang="zh-CN" altLang="en-US" sz="2000" dirty="0">
                <a:latin typeface="Huawei Sans" panose="020C0503030203020204" pitchFamily="34" charset="0"/>
                <a:ea typeface="方正兰亭黑简体" panose="02000000000000000000" pitchFamily="2" charset="-122"/>
              </a:rPr>
              <a:t>，因此不能直接访问公网。</a:t>
            </a:r>
            <a:endParaRPr lang="en-US" altLang="zh-CN" sz="2000" dirty="0">
              <a:latin typeface="Huawei Sans" panose="020C0503030203020204" pitchFamily="34" charset="0"/>
              <a:ea typeface="方正兰亭黑简体" panose="02000000000000000000" pitchFamily="2" charset="-122"/>
            </a:endParaRPr>
          </a:p>
          <a:p>
            <a:pPr algn="l"/>
            <a:endParaRPr lang="zh-CN" altLang="en-US" dirty="0"/>
          </a:p>
        </p:txBody>
      </p:sp>
      <p:sp>
        <p:nvSpPr>
          <p:cNvPr id="23" name="矩形 9"/>
          <p:cNvSpPr/>
          <p:nvPr/>
        </p:nvSpPr>
        <p:spPr>
          <a:xfrm>
            <a:off x="965812" y="2563414"/>
            <a:ext cx="611065" cy="338554"/>
          </a:xfrm>
          <a:prstGeom prst="rect">
            <a:avLst/>
          </a:prstGeom>
        </p:spPr>
        <p:txBody>
          <a:bodyPr wrap="none">
            <a:spAutoFit/>
          </a:bodyPr>
          <a:lstStyle/>
          <a:p>
            <a:r>
              <a:rPr lang="en-US" altLang="zh-CN" sz="1600" dirty="0" smtClean="0">
                <a:latin typeface="Huawei Sans" panose="020C0503030203020204" pitchFamily="34" charset="0"/>
                <a:ea typeface="方正兰亭黑简体" panose="02000000000000000000" pitchFamily="2" charset="-122"/>
                <a:cs typeface="Arial" pitchFamily="34" charset="0"/>
              </a:rPr>
              <a:t>8 bit</a:t>
            </a:r>
            <a:endParaRPr lang="zh-CN" altLang="en-US" sz="1600" dirty="0">
              <a:latin typeface="Huawei Sans" panose="020C0503030203020204" pitchFamily="34" charset="0"/>
              <a:ea typeface="方正兰亭黑简体" panose="02000000000000000000" pitchFamily="2" charset="-122"/>
            </a:endParaRPr>
          </a:p>
        </p:txBody>
      </p:sp>
      <p:sp>
        <p:nvSpPr>
          <p:cNvPr id="24" name="矩形 10"/>
          <p:cNvSpPr/>
          <p:nvPr/>
        </p:nvSpPr>
        <p:spPr>
          <a:xfrm>
            <a:off x="1951992" y="2579769"/>
            <a:ext cx="726481" cy="338554"/>
          </a:xfrm>
          <a:prstGeom prst="rect">
            <a:avLst/>
          </a:prstGeom>
        </p:spPr>
        <p:txBody>
          <a:bodyPr wrap="none">
            <a:spAutoFit/>
          </a:bodyPr>
          <a:lstStyle/>
          <a:p>
            <a:r>
              <a:rPr lang="en-US" altLang="zh-CN" sz="1600" dirty="0" smtClean="0">
                <a:latin typeface="Huawei Sans" panose="020C0503030203020204" pitchFamily="34" charset="0"/>
                <a:ea typeface="方正兰亭黑简体" panose="02000000000000000000" pitchFamily="2" charset="-122"/>
                <a:cs typeface="Arial" pitchFamily="34" charset="0"/>
              </a:rPr>
              <a:t>40 bit</a:t>
            </a:r>
            <a:endParaRPr lang="zh-CN" altLang="en-US" sz="1600" dirty="0">
              <a:latin typeface="Huawei Sans" panose="020C0503030203020204" pitchFamily="34" charset="0"/>
              <a:ea typeface="方正兰亭黑简体" panose="02000000000000000000" pitchFamily="2" charset="-122"/>
            </a:endParaRPr>
          </a:p>
        </p:txBody>
      </p:sp>
      <p:sp>
        <p:nvSpPr>
          <p:cNvPr id="25" name="矩形 11"/>
          <p:cNvSpPr/>
          <p:nvPr/>
        </p:nvSpPr>
        <p:spPr>
          <a:xfrm>
            <a:off x="2814887" y="2563414"/>
            <a:ext cx="726481" cy="338554"/>
          </a:xfrm>
          <a:prstGeom prst="rect">
            <a:avLst/>
          </a:prstGeom>
        </p:spPr>
        <p:txBody>
          <a:bodyPr wrap="none">
            <a:spAutoFit/>
          </a:bodyPr>
          <a:lstStyle/>
          <a:p>
            <a:r>
              <a:rPr lang="en-US" altLang="zh-CN" sz="1600" dirty="0" smtClean="0">
                <a:latin typeface="Huawei Sans" panose="020C0503030203020204" pitchFamily="34" charset="0"/>
                <a:ea typeface="方正兰亭黑简体" panose="02000000000000000000" pitchFamily="2" charset="-122"/>
                <a:cs typeface="Arial" pitchFamily="34" charset="0"/>
              </a:rPr>
              <a:t>16 bit</a:t>
            </a:r>
            <a:endParaRPr lang="zh-CN" altLang="en-US" sz="1600" dirty="0">
              <a:latin typeface="Huawei Sans" panose="020C0503030203020204" pitchFamily="34" charset="0"/>
              <a:ea typeface="方正兰亭黑简体" panose="02000000000000000000" pitchFamily="2" charset="-122"/>
            </a:endParaRPr>
          </a:p>
        </p:txBody>
      </p:sp>
      <p:sp>
        <p:nvSpPr>
          <p:cNvPr id="26" name="矩形 12"/>
          <p:cNvSpPr/>
          <p:nvPr/>
        </p:nvSpPr>
        <p:spPr>
          <a:xfrm>
            <a:off x="4446748" y="2563414"/>
            <a:ext cx="726481" cy="338554"/>
          </a:xfrm>
          <a:prstGeom prst="rect">
            <a:avLst/>
          </a:prstGeom>
        </p:spPr>
        <p:txBody>
          <a:bodyPr wrap="none">
            <a:spAutoFit/>
          </a:bodyPr>
          <a:lstStyle/>
          <a:p>
            <a:r>
              <a:rPr lang="en-US" altLang="zh-CN" sz="1600" dirty="0" smtClean="0">
                <a:latin typeface="Huawei Sans" panose="020C0503030203020204" pitchFamily="34" charset="0"/>
                <a:ea typeface="方正兰亭黑简体" panose="02000000000000000000" pitchFamily="2" charset="-122"/>
                <a:cs typeface="Arial" pitchFamily="34" charset="0"/>
              </a:rPr>
              <a:t>64 bit</a:t>
            </a:r>
            <a:endParaRPr lang="zh-CN" altLang="en-US" sz="1600" dirty="0">
              <a:latin typeface="Huawei Sans" panose="020C0503030203020204" pitchFamily="34" charset="0"/>
              <a:ea typeface="方正兰亭黑简体" panose="02000000000000000000" pitchFamily="2" charset="-122"/>
            </a:endParaRPr>
          </a:p>
        </p:txBody>
      </p:sp>
      <p:sp>
        <p:nvSpPr>
          <p:cNvPr id="30" name="Rectangle 39"/>
          <p:cNvSpPr/>
          <p:nvPr/>
        </p:nvSpPr>
        <p:spPr>
          <a:xfrm>
            <a:off x="683045" y="3797147"/>
            <a:ext cx="5393905" cy="1400383"/>
          </a:xfrm>
          <a:prstGeom prst="rect">
            <a:avLst/>
          </a:prstGeom>
        </p:spPr>
        <p:txBody>
          <a:bodyPr wrap="square">
            <a:spAutoFit/>
          </a:bodyPr>
          <a:lstStyle/>
          <a:p>
            <a:pPr marL="234945" indent="-234945">
              <a:lnSpc>
                <a:spcPts val="2400"/>
              </a:lnSpc>
              <a:spcAft>
                <a:spcPts val="600"/>
              </a:spcAft>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rPr>
              <a:t>唯一本地地址</a:t>
            </a:r>
            <a:r>
              <a:rPr lang="zh-CN" altLang="en-US" sz="1600" dirty="0" smtClean="0">
                <a:latin typeface="Huawei Sans" panose="020C0503030203020204" pitchFamily="34" charset="0"/>
                <a:ea typeface="方正兰亭黑简体" panose="02000000000000000000" pitchFamily="2" charset="-122"/>
              </a:rPr>
              <a:t>使用</a:t>
            </a:r>
            <a:r>
              <a:rPr lang="en-US" altLang="zh-CN" sz="1600" dirty="0">
                <a:latin typeface="Huawei Sans" panose="020C0503030203020204" pitchFamily="34" charset="0"/>
                <a:ea typeface="方正兰亭黑简体" panose="02000000000000000000" pitchFamily="2" charset="-122"/>
              </a:rPr>
              <a:t>FC00::/7</a:t>
            </a:r>
            <a:r>
              <a:rPr lang="zh-CN" altLang="en-US" sz="1600" dirty="0">
                <a:latin typeface="Huawei Sans" panose="020C0503030203020204" pitchFamily="34" charset="0"/>
                <a:ea typeface="方正兰亭黑简体" panose="02000000000000000000" pitchFamily="2" charset="-122"/>
              </a:rPr>
              <a:t>地址块，目前仅使用了</a:t>
            </a:r>
            <a:r>
              <a:rPr lang="en-US" altLang="zh-CN" sz="1600" dirty="0">
                <a:latin typeface="Huawei Sans" panose="020C0503030203020204" pitchFamily="34" charset="0"/>
                <a:ea typeface="方正兰亭黑简体" panose="02000000000000000000" pitchFamily="2" charset="-122"/>
              </a:rPr>
              <a:t>FD00::/8</a:t>
            </a:r>
            <a:r>
              <a:rPr lang="zh-CN" altLang="en-US" sz="1600" dirty="0">
                <a:latin typeface="Huawei Sans" panose="020C0503030203020204" pitchFamily="34" charset="0"/>
                <a:ea typeface="方正兰亭黑简体" panose="02000000000000000000" pitchFamily="2" charset="-122"/>
              </a:rPr>
              <a:t>地址段。</a:t>
            </a:r>
            <a:r>
              <a:rPr lang="en-US" altLang="zh-CN" sz="1600" dirty="0">
                <a:latin typeface="Huawei Sans" panose="020C0503030203020204" pitchFamily="34" charset="0"/>
                <a:ea typeface="方正兰亭黑简体" panose="02000000000000000000" pitchFamily="2" charset="-122"/>
              </a:rPr>
              <a:t>FC00::/8</a:t>
            </a:r>
            <a:r>
              <a:rPr lang="zh-CN" altLang="en-US" sz="1600" dirty="0">
                <a:latin typeface="Huawei Sans" panose="020C0503030203020204" pitchFamily="34" charset="0"/>
                <a:ea typeface="方正兰亭黑简体" panose="02000000000000000000" pitchFamily="2" charset="-122"/>
              </a:rPr>
              <a:t>预留为以后拓展用。</a:t>
            </a:r>
            <a:endParaRPr lang="en-US" altLang="zh-CN" sz="1600" dirty="0">
              <a:latin typeface="Huawei Sans" panose="020C0503030203020204" pitchFamily="34" charset="0"/>
              <a:ea typeface="方正兰亭黑简体" panose="02000000000000000000" pitchFamily="2" charset="-122"/>
            </a:endParaRPr>
          </a:p>
          <a:p>
            <a:pPr marL="234945" indent="-234945">
              <a:lnSpc>
                <a:spcPts val="2400"/>
              </a:lnSpc>
              <a:spcAft>
                <a:spcPts val="600"/>
              </a:spcAft>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rPr>
              <a:t>ULA</a:t>
            </a:r>
            <a:r>
              <a:rPr lang="zh-CN" altLang="en-US" sz="1600" dirty="0">
                <a:latin typeface="Huawei Sans" panose="020C0503030203020204" pitchFamily="34" charset="0"/>
                <a:ea typeface="方正兰亭黑简体" panose="02000000000000000000" pitchFamily="2" charset="-122"/>
              </a:rPr>
              <a:t>虽然只在有限范围内有效，但也具有全球唯一的前缀（虽然随机方式产生，但是冲突概率很低）。</a:t>
            </a:r>
          </a:p>
        </p:txBody>
      </p:sp>
      <p:graphicFrame>
        <p:nvGraphicFramePr>
          <p:cNvPr id="32" name="表格 31"/>
          <p:cNvGraphicFramePr>
            <a:graphicFrameLocks noGrp="1"/>
          </p:cNvGraphicFramePr>
          <p:nvPr>
            <p:extLst/>
          </p:nvPr>
        </p:nvGraphicFramePr>
        <p:xfrm>
          <a:off x="813570" y="2899353"/>
          <a:ext cx="5400001" cy="288000"/>
        </p:xfrm>
        <a:graphic>
          <a:graphicData uri="http://schemas.openxmlformats.org/drawingml/2006/table">
            <a:tbl>
              <a:tblPr firstRow="1" bandRow="1">
                <a:tableStyleId>{72833802-FEF1-4C79-8D5D-14CF1EAF98D9}</a:tableStyleId>
              </a:tblPr>
              <a:tblGrid>
                <a:gridCol w="967058">
                  <a:extLst>
                    <a:ext uri="{9D8B030D-6E8A-4147-A177-3AD203B41FA5}">
                      <a16:colId xmlns="" xmlns:a16="http://schemas.microsoft.com/office/drawing/2014/main" val="20000"/>
                    </a:ext>
                  </a:extLst>
                </a:gridCol>
                <a:gridCol w="978060">
                  <a:extLst>
                    <a:ext uri="{9D8B030D-6E8A-4147-A177-3AD203B41FA5}">
                      <a16:colId xmlns="" xmlns:a16="http://schemas.microsoft.com/office/drawing/2014/main" val="20001"/>
                    </a:ext>
                  </a:extLst>
                </a:gridCol>
                <a:gridCol w="722829">
                  <a:extLst>
                    <a:ext uri="{9D8B030D-6E8A-4147-A177-3AD203B41FA5}">
                      <a16:colId xmlns="" xmlns:a16="http://schemas.microsoft.com/office/drawing/2014/main" val="20002"/>
                    </a:ext>
                  </a:extLst>
                </a:gridCol>
                <a:gridCol w="2732054">
                  <a:extLst>
                    <a:ext uri="{9D8B030D-6E8A-4147-A177-3AD203B41FA5}">
                      <a16:colId xmlns="" xmlns:a16="http://schemas.microsoft.com/office/drawing/2014/main" val="20003"/>
                    </a:ext>
                  </a:extLst>
                </a:gridCol>
              </a:tblGrid>
              <a:tr h="288000">
                <a:tc>
                  <a:txBody>
                    <a:bodyPr/>
                    <a:lstStyle/>
                    <a:p>
                      <a:pPr algn="ctr"/>
                      <a:r>
                        <a:rPr lang="en-US" altLang="zh-CN" sz="1400" b="0" dirty="0">
                          <a:solidFill>
                            <a:schemeClr val="tx1"/>
                          </a:solidFill>
                        </a:rPr>
                        <a:t>1111 1101</a:t>
                      </a:r>
                      <a:endParaRPr lang="zh-CN" altLang="en-US" sz="1400" b="0" dirty="0">
                        <a:solidFill>
                          <a:schemeClr val="tx1"/>
                        </a:solidFill>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en-US" altLang="zh-CN" sz="1400" b="0" dirty="0">
                          <a:solidFill>
                            <a:schemeClr val="tx1"/>
                          </a:solidFill>
                        </a:rPr>
                        <a:t>Global</a:t>
                      </a:r>
                      <a:r>
                        <a:rPr lang="en-US" altLang="zh-CN" sz="1400" b="0" baseline="0" dirty="0">
                          <a:solidFill>
                            <a:schemeClr val="tx1"/>
                          </a:solidFill>
                        </a:rPr>
                        <a:t> ID</a:t>
                      </a:r>
                      <a:endParaRPr lang="zh-CN" altLang="en-US" sz="1400" b="0" dirty="0">
                        <a:solidFill>
                          <a:schemeClr val="tx1"/>
                        </a:solidFill>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zh-CN" altLang="en-US" sz="1400" b="0" dirty="0">
                          <a:solidFill>
                            <a:schemeClr val="tx1"/>
                          </a:solidFill>
                        </a:rPr>
                        <a:t>子网</a:t>
                      </a:r>
                      <a:r>
                        <a:rPr lang="en-US" altLang="zh-CN" sz="1400" b="0" dirty="0">
                          <a:solidFill>
                            <a:schemeClr val="tx1"/>
                          </a:solidFill>
                        </a:rPr>
                        <a:t>ID</a:t>
                      </a:r>
                      <a:endParaRPr lang="zh-CN" altLang="en-US" sz="1400" b="0" dirty="0">
                        <a:solidFill>
                          <a:schemeClr val="tx1"/>
                        </a:solidFill>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zh-CN" altLang="en-US" sz="1400" b="0" dirty="0" smtClean="0">
                          <a:solidFill>
                            <a:schemeClr val="tx1"/>
                          </a:solidFill>
                        </a:rPr>
                        <a:t>接口标识</a:t>
                      </a:r>
                      <a:endParaRPr lang="zh-CN" altLang="en-US" sz="1400" b="0" dirty="0">
                        <a:solidFill>
                          <a:schemeClr val="tx1"/>
                        </a:solidFill>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pic>
        <p:nvPicPr>
          <p:cNvPr id="34" name="图片 33" descr="打印机.png"/>
          <p:cNvPicPr>
            <a:picLocks noChangeAspect="1"/>
          </p:cNvPicPr>
          <p:nvPr/>
        </p:nvPicPr>
        <p:blipFill>
          <a:blip r:embed="rId3" cstate="print"/>
          <a:stretch>
            <a:fillRect/>
          </a:stretch>
        </p:blipFill>
        <p:spPr>
          <a:xfrm>
            <a:off x="6513861" y="5410605"/>
            <a:ext cx="538191" cy="428400"/>
          </a:xfrm>
          <a:prstGeom prst="rect">
            <a:avLst/>
          </a:prstGeom>
        </p:spPr>
      </p:pic>
      <p:grpSp>
        <p:nvGrpSpPr>
          <p:cNvPr id="36" name="组合 35"/>
          <p:cNvGrpSpPr/>
          <p:nvPr/>
        </p:nvGrpSpPr>
        <p:grpSpPr bwMode="gray">
          <a:xfrm>
            <a:off x="8276386" y="2223145"/>
            <a:ext cx="1800000" cy="1033664"/>
            <a:chOff x="8269861" y="2979290"/>
            <a:chExt cx="1800000" cy="1033664"/>
          </a:xfrm>
        </p:grpSpPr>
        <p:pic>
          <p:nvPicPr>
            <p:cNvPr id="37" name="图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8269861" y="2979290"/>
              <a:ext cx="1800000" cy="1033664"/>
            </a:xfrm>
            <a:prstGeom prst="rect">
              <a:avLst/>
            </a:prstGeom>
          </p:spPr>
        </p:pic>
        <p:sp>
          <p:nvSpPr>
            <p:cNvPr id="38" name="文本框 37"/>
            <p:cNvSpPr txBox="1"/>
            <p:nvPr/>
          </p:nvSpPr>
          <p:spPr bwMode="gray">
            <a:xfrm>
              <a:off x="8600432" y="3140856"/>
              <a:ext cx="1182402" cy="70421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2000" b="1" dirty="0">
                  <a:solidFill>
                    <a:schemeClr val="bg1"/>
                  </a:solidFill>
                </a:rPr>
                <a:t>IPv6 </a:t>
              </a:r>
            </a:p>
            <a:p>
              <a:pPr algn="ctr"/>
              <a:r>
                <a:rPr lang="en-US" altLang="zh-CN" sz="2000" b="1" dirty="0">
                  <a:solidFill>
                    <a:schemeClr val="bg1"/>
                  </a:solidFill>
                </a:rPr>
                <a:t>Internet</a:t>
              </a:r>
              <a:endParaRPr lang="zh-CN" altLang="en-US" sz="2000" b="1" dirty="0">
                <a:solidFill>
                  <a:schemeClr val="bg1"/>
                </a:solidFill>
              </a:endParaRPr>
            </a:p>
          </p:txBody>
        </p:sp>
      </p:grpSp>
      <p:pic>
        <p:nvPicPr>
          <p:cNvPr id="39" name="图片 38" descr="PC.png"/>
          <p:cNvPicPr>
            <a:picLocks noChangeAspect="1"/>
          </p:cNvPicPr>
          <p:nvPr/>
        </p:nvPicPr>
        <p:blipFill>
          <a:blip r:embed="rId5" cstate="print"/>
          <a:stretch>
            <a:fillRect/>
          </a:stretch>
        </p:blipFill>
        <p:spPr>
          <a:xfrm>
            <a:off x="8028434" y="5441694"/>
            <a:ext cx="539063" cy="414000"/>
          </a:xfrm>
          <a:prstGeom prst="rect">
            <a:avLst/>
          </a:prstGeom>
        </p:spPr>
      </p:pic>
      <p:pic>
        <p:nvPicPr>
          <p:cNvPr id="40" name="图片 39" descr="通用交换机.png"/>
          <p:cNvPicPr>
            <a:picLocks noChangeAspect="1"/>
          </p:cNvPicPr>
          <p:nvPr/>
        </p:nvPicPr>
        <p:blipFill>
          <a:blip r:embed="rId6" cstate="print"/>
          <a:stretch>
            <a:fillRect/>
          </a:stretch>
        </p:blipFill>
        <p:spPr>
          <a:xfrm>
            <a:off x="8027965" y="4383482"/>
            <a:ext cx="540000" cy="441818"/>
          </a:xfrm>
          <a:prstGeom prst="rect">
            <a:avLst/>
          </a:prstGeom>
        </p:spPr>
      </p:pic>
      <p:pic>
        <p:nvPicPr>
          <p:cNvPr id="41" name="图片 40"/>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7283160" y="3582988"/>
            <a:ext cx="540000" cy="442800"/>
          </a:xfrm>
          <a:prstGeom prst="rect">
            <a:avLst/>
          </a:prstGeom>
        </p:spPr>
      </p:pic>
      <p:cxnSp>
        <p:nvCxnSpPr>
          <p:cNvPr id="42" name="直接连接符 41"/>
          <p:cNvCxnSpPr>
            <a:stCxn id="39" idx="0"/>
            <a:endCxn id="40" idx="2"/>
          </p:cNvCxnSpPr>
          <p:nvPr/>
        </p:nvCxnSpPr>
        <p:spPr>
          <a:xfrm flipH="1" flipV="1">
            <a:off x="8297965" y="4825300"/>
            <a:ext cx="1" cy="616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0"/>
            <a:endCxn id="41" idx="2"/>
          </p:cNvCxnSpPr>
          <p:nvPr/>
        </p:nvCxnSpPr>
        <p:spPr>
          <a:xfrm flipH="1" flipV="1">
            <a:off x="7553160" y="4025788"/>
            <a:ext cx="744805" cy="357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0"/>
            <a:endCxn id="37" idx="1"/>
          </p:cNvCxnSpPr>
          <p:nvPr/>
        </p:nvCxnSpPr>
        <p:spPr>
          <a:xfrm flipV="1">
            <a:off x="7553160" y="2739977"/>
            <a:ext cx="723226" cy="8430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5" name="图片 44" descr="PC.png"/>
          <p:cNvPicPr>
            <a:picLocks noChangeAspect="1"/>
          </p:cNvPicPr>
          <p:nvPr/>
        </p:nvPicPr>
        <p:blipFill>
          <a:blip r:embed="rId5" cstate="print"/>
          <a:stretch>
            <a:fillRect/>
          </a:stretch>
        </p:blipFill>
        <p:spPr>
          <a:xfrm>
            <a:off x="10530081" y="5406942"/>
            <a:ext cx="539063" cy="414000"/>
          </a:xfrm>
          <a:prstGeom prst="rect">
            <a:avLst/>
          </a:prstGeom>
        </p:spPr>
      </p:pic>
      <p:pic>
        <p:nvPicPr>
          <p:cNvPr id="46" name="图片 45" descr="通用交换机.png"/>
          <p:cNvPicPr>
            <a:picLocks noChangeAspect="1"/>
          </p:cNvPicPr>
          <p:nvPr/>
        </p:nvPicPr>
        <p:blipFill>
          <a:blip r:embed="rId6" cstate="print"/>
          <a:stretch>
            <a:fillRect/>
          </a:stretch>
        </p:blipFill>
        <p:spPr>
          <a:xfrm>
            <a:off x="10529612" y="4367780"/>
            <a:ext cx="540000" cy="441818"/>
          </a:xfrm>
          <a:prstGeom prst="rect">
            <a:avLst/>
          </a:prstGeom>
        </p:spPr>
      </p:pic>
      <p:pic>
        <p:nvPicPr>
          <p:cNvPr id="47" name="图片 4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0529612" y="3582988"/>
            <a:ext cx="540000" cy="442800"/>
          </a:xfrm>
          <a:prstGeom prst="rect">
            <a:avLst/>
          </a:prstGeom>
        </p:spPr>
      </p:pic>
      <p:cxnSp>
        <p:nvCxnSpPr>
          <p:cNvPr id="48" name="直接连接符 47"/>
          <p:cNvCxnSpPr>
            <a:stCxn id="45" idx="0"/>
            <a:endCxn id="46" idx="2"/>
          </p:cNvCxnSpPr>
          <p:nvPr/>
        </p:nvCxnSpPr>
        <p:spPr>
          <a:xfrm flipH="1" flipV="1">
            <a:off x="10799612" y="4809598"/>
            <a:ext cx="1" cy="597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0"/>
            <a:endCxn id="47" idx="2"/>
          </p:cNvCxnSpPr>
          <p:nvPr/>
        </p:nvCxnSpPr>
        <p:spPr>
          <a:xfrm flipV="1">
            <a:off x="10799612" y="4025788"/>
            <a:ext cx="0" cy="3419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a:endCxn id="37" idx="3"/>
          </p:cNvCxnSpPr>
          <p:nvPr/>
        </p:nvCxnSpPr>
        <p:spPr>
          <a:xfrm flipH="1" flipV="1">
            <a:off x="10076386" y="2739977"/>
            <a:ext cx="723226" cy="8430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6" name="图片 55" descr="通用交换机.png"/>
          <p:cNvPicPr>
            <a:picLocks noChangeAspect="1"/>
          </p:cNvPicPr>
          <p:nvPr/>
        </p:nvPicPr>
        <p:blipFill>
          <a:blip r:embed="rId6" cstate="print"/>
          <a:stretch>
            <a:fillRect/>
          </a:stretch>
        </p:blipFill>
        <p:spPr>
          <a:xfrm>
            <a:off x="6521982" y="4383482"/>
            <a:ext cx="540000" cy="441818"/>
          </a:xfrm>
          <a:prstGeom prst="rect">
            <a:avLst/>
          </a:prstGeom>
        </p:spPr>
      </p:pic>
      <p:cxnSp>
        <p:nvCxnSpPr>
          <p:cNvPr id="57" name="直接连接符 56"/>
          <p:cNvCxnSpPr>
            <a:stCxn id="34" idx="0"/>
            <a:endCxn id="56" idx="2"/>
          </p:cNvCxnSpPr>
          <p:nvPr/>
        </p:nvCxnSpPr>
        <p:spPr>
          <a:xfrm flipV="1">
            <a:off x="6782957" y="4825300"/>
            <a:ext cx="9025" cy="585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6" idx="0"/>
            <a:endCxn id="41" idx="2"/>
          </p:cNvCxnSpPr>
          <p:nvPr/>
        </p:nvCxnSpPr>
        <p:spPr>
          <a:xfrm flipV="1">
            <a:off x="6791982" y="4025788"/>
            <a:ext cx="761178" cy="357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6872670" y="3934454"/>
            <a:ext cx="1344606" cy="1199043"/>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3175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spcBef>
                <a:spcPts val="0"/>
              </a:spcBef>
              <a:spcAft>
                <a:spcPts val="0"/>
              </a:spcAft>
            </a:pPr>
            <a:endParaRPr lang="en-US" altLang="zh-CN" sz="1800" dirty="0">
              <a:solidFill>
                <a:prstClr val="black"/>
              </a:solidFill>
            </a:endParaRPr>
          </a:p>
        </p:txBody>
      </p:sp>
      <p:sp>
        <p:nvSpPr>
          <p:cNvPr id="62" name="文本框 61"/>
          <p:cNvSpPr txBox="1"/>
          <p:nvPr/>
        </p:nvSpPr>
        <p:spPr bwMode="auto">
          <a:xfrm>
            <a:off x="5449751" y="5852423"/>
            <a:ext cx="1971080"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FD00:1AC0:872E::1/64</a:t>
            </a:r>
            <a:endParaRPr lang="zh-CN" altLang="en-US" sz="1400"/>
          </a:p>
        </p:txBody>
      </p:sp>
      <p:sp>
        <p:nvSpPr>
          <p:cNvPr id="63" name="文本框 62"/>
          <p:cNvSpPr txBox="1"/>
          <p:nvPr/>
        </p:nvSpPr>
        <p:spPr bwMode="auto">
          <a:xfrm>
            <a:off x="7642996" y="5855694"/>
            <a:ext cx="1971080"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FD00:1AC0:872E::2/64</a:t>
            </a:r>
            <a:endParaRPr lang="zh-CN" altLang="en-US" sz="1400"/>
          </a:p>
        </p:txBody>
      </p:sp>
      <p:sp>
        <p:nvSpPr>
          <p:cNvPr id="64" name="文本框 63"/>
          <p:cNvSpPr txBox="1"/>
          <p:nvPr/>
        </p:nvSpPr>
        <p:spPr bwMode="auto">
          <a:xfrm>
            <a:off x="9876694" y="5839005"/>
            <a:ext cx="195344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FD00:2BE1:2320::1/64</a:t>
            </a:r>
            <a:endParaRPr lang="zh-CN" altLang="en-US" sz="1400"/>
          </a:p>
        </p:txBody>
      </p:sp>
      <p:sp>
        <p:nvSpPr>
          <p:cNvPr id="65" name="任意多边形 64"/>
          <p:cNvSpPr/>
          <p:nvPr/>
        </p:nvSpPr>
        <p:spPr>
          <a:xfrm>
            <a:off x="7266896" y="3146574"/>
            <a:ext cx="3306253" cy="2045547"/>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28575">
            <a:solidFill>
              <a:srgbClr val="00B0F0"/>
            </a:solidFill>
            <a:prstDash val="dashDot"/>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spcBef>
                <a:spcPts val="0"/>
              </a:spcBef>
              <a:spcAft>
                <a:spcPts val="0"/>
              </a:spcAft>
            </a:pPr>
            <a:endParaRPr lang="en-US" altLang="zh-CN" sz="1800" dirty="0">
              <a:solidFill>
                <a:prstClr val="black"/>
              </a:solidFill>
            </a:endParaRPr>
          </a:p>
        </p:txBody>
      </p:sp>
      <p:sp>
        <p:nvSpPr>
          <p:cNvPr id="69" name="矩形 30"/>
          <p:cNvSpPr/>
          <p:nvPr/>
        </p:nvSpPr>
        <p:spPr>
          <a:xfrm>
            <a:off x="1741997" y="3187353"/>
            <a:ext cx="1082348" cy="307777"/>
          </a:xfrm>
          <a:prstGeom prst="rect">
            <a:avLst/>
          </a:prstGeom>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rPr>
              <a:t>伪随机产生</a:t>
            </a:r>
          </a:p>
        </p:txBody>
      </p:sp>
      <p:grpSp>
        <p:nvGrpSpPr>
          <p:cNvPr id="50" name="组合 28"/>
          <p:cNvGrpSpPr>
            <a:grpSpLocks noChangeAspect="1"/>
          </p:cNvGrpSpPr>
          <p:nvPr/>
        </p:nvGrpSpPr>
        <p:grpSpPr>
          <a:xfrm>
            <a:off x="8805236" y="3010077"/>
            <a:ext cx="288969" cy="288969"/>
            <a:chOff x="5076056" y="3356992"/>
            <a:chExt cx="436268" cy="436268"/>
          </a:xfrm>
        </p:grpSpPr>
        <p:sp>
          <p:nvSpPr>
            <p:cNvPr id="52"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784225" eaLnBrk="0" fontAlgn="base" latinLnBrk="0" hangingPunct="0">
                <a:lnSpc>
                  <a:spcPct val="100000"/>
                </a:lnSpc>
                <a:spcBef>
                  <a:spcPct val="0"/>
                </a:spcBef>
                <a:spcAft>
                  <a:spcPct val="0"/>
                </a:spcAft>
                <a:buClrTx/>
                <a:buSzTx/>
                <a:buFontTx/>
                <a:buNone/>
                <a:tabLst/>
                <a:defRPr/>
              </a:pPr>
              <a:endParaRPr kumimoji="0" lang="zh-CN" altLang="en-US" sz="2100" b="0" i="0" u="none" strike="noStrike" kern="0" cap="none" spc="0" normalizeH="0" baseline="0" noProof="0" smtClean="0">
                <a:ln>
                  <a:noFill/>
                </a:ln>
                <a:solidFill>
                  <a:prstClr val="black"/>
                </a:solidFill>
                <a:effectLst/>
                <a:uLnTx/>
                <a:uFillTx/>
                <a:sym typeface="Huawei Sans" panose="020C0503030203020204" pitchFamily="34" charset="0"/>
              </a:endParaRPr>
            </a:p>
          </p:txBody>
        </p:sp>
        <p:sp>
          <p:nvSpPr>
            <p:cNvPr id="53"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EC7061"/>
                </a:solidFill>
                <a:effectLst/>
                <a:uLnTx/>
                <a:uFillTx/>
                <a:latin typeface="Huawei Sans"/>
                <a:ea typeface="方正兰亭黑简体"/>
                <a:cs typeface="+mn-cs"/>
                <a:sym typeface="Huawei Sans" panose="020C0503030203020204" pitchFamily="34" charset="0"/>
              </a:endParaRPr>
            </a:p>
          </p:txBody>
        </p:sp>
      </p:grpSp>
      <p:grpSp>
        <p:nvGrpSpPr>
          <p:cNvPr id="54" name="组合 53"/>
          <p:cNvGrpSpPr/>
          <p:nvPr/>
        </p:nvGrpSpPr>
        <p:grpSpPr>
          <a:xfrm>
            <a:off x="8789625" y="126000"/>
            <a:ext cx="3240353" cy="257369"/>
            <a:chOff x="8592817" y="146358"/>
            <a:chExt cx="3240353" cy="257369"/>
          </a:xfrm>
        </p:grpSpPr>
        <p:sp>
          <p:nvSpPr>
            <p:cNvPr id="55" name="五边形 54"/>
            <p:cNvSpPr/>
            <p:nvPr/>
          </p:nvSpPr>
          <p:spPr bwMode="auto">
            <a:xfrm>
              <a:off x="8592817" y="146358"/>
              <a:ext cx="1043307" cy="257369"/>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spAutoFit/>
            </a:bodyPr>
            <a:lstStyle/>
            <a:p>
              <a:pPr algn="ctr" fontAlgn="ctr"/>
              <a:r>
                <a:rPr lang="en-US" altLang="zh-CN" sz="1200" b="1" kern="0" dirty="0">
                  <a:solidFill>
                    <a:srgbClr val="FFFFFF"/>
                  </a:solidFill>
                  <a:latin typeface="+mj-lt"/>
                </a:rPr>
                <a:t>IPv6</a:t>
              </a:r>
              <a:r>
                <a:rPr lang="zh-CN" altLang="en-US" sz="1200" b="1" kern="0" dirty="0">
                  <a:solidFill>
                    <a:srgbClr val="FFFFFF"/>
                  </a:solidFill>
                  <a:latin typeface="+mj-lt"/>
                </a:rPr>
                <a:t>单播地址</a:t>
              </a:r>
            </a:p>
          </p:txBody>
        </p:sp>
        <p:sp>
          <p:nvSpPr>
            <p:cNvPr id="60" name="燕尾形 59"/>
            <p:cNvSpPr/>
            <p:nvPr/>
          </p:nvSpPr>
          <p:spPr bwMode="auto">
            <a:xfrm>
              <a:off x="9546054"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r>
                <a:rPr lang="en-US" altLang="zh-CN" sz="1200" kern="0" dirty="0">
                  <a:latin typeface="+mj-lt"/>
                </a:rPr>
                <a:t>IPv6</a:t>
              </a:r>
              <a:r>
                <a:rPr lang="zh-CN" altLang="en-US" sz="1200" kern="0" dirty="0">
                  <a:latin typeface="+mj-lt"/>
                </a:rPr>
                <a:t>组播地址</a:t>
              </a:r>
              <a:endParaRPr lang="en-US" altLang="zh-CN" sz="1200" kern="0" dirty="0">
                <a:latin typeface="+mj-lt"/>
              </a:endParaRPr>
            </a:p>
          </p:txBody>
        </p:sp>
        <p:sp>
          <p:nvSpPr>
            <p:cNvPr id="61" name="燕尾形 60"/>
            <p:cNvSpPr/>
            <p:nvPr/>
          </p:nvSpPr>
          <p:spPr bwMode="auto">
            <a:xfrm>
              <a:off x="10642983"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spcBef>
                  <a:spcPts val="0"/>
                </a:spcBef>
              </a:pPr>
              <a:r>
                <a:rPr lang="en-US" altLang="zh-CN" sz="1200" kern="0" dirty="0">
                  <a:latin typeface="+mj-lt"/>
                </a:rPr>
                <a:t>IPv6</a:t>
              </a:r>
              <a:r>
                <a:rPr lang="zh-CN" altLang="en-US" sz="1200" kern="0" dirty="0">
                  <a:latin typeface="+mj-lt"/>
                </a:rPr>
                <a:t>任播地址</a:t>
              </a:r>
              <a:endParaRPr lang="en-US" altLang="zh-CN" sz="1200" kern="0" dirty="0">
                <a:latin typeface="+mj-lt"/>
                <a:ea typeface="+mn-ea"/>
              </a:endParaRPr>
            </a:p>
          </p:txBody>
        </p:sp>
      </p:grpSp>
    </p:spTree>
    <p:extLst>
      <p:ext uri="{BB962C8B-B14F-4D97-AF65-F5344CB8AC3E}">
        <p14:creationId xmlns:p14="http://schemas.microsoft.com/office/powerpoint/2010/main" val="337681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常见单播</a:t>
            </a:r>
            <a:r>
              <a:rPr lang="zh-CN" altLang="en-US" dirty="0" smtClean="0"/>
              <a:t>地址 </a:t>
            </a:r>
            <a:r>
              <a:rPr lang="en-US" altLang="zh-CN" dirty="0" smtClean="0"/>
              <a:t>- </a:t>
            </a:r>
            <a:r>
              <a:rPr lang="en-US" altLang="zh-CN" dirty="0"/>
              <a:t>LLA</a:t>
            </a:r>
            <a:endParaRPr lang="zh-CN" altLang="en-US" dirty="0"/>
          </a:p>
        </p:txBody>
      </p:sp>
      <p:sp>
        <p:nvSpPr>
          <p:cNvPr id="4" name="文本占位符 3"/>
          <p:cNvSpPr>
            <a:spLocks noGrp="1"/>
          </p:cNvSpPr>
          <p:nvPr>
            <p:ph type="body" sz="quarter" idx="10"/>
          </p:nvPr>
        </p:nvSpPr>
        <p:spPr>
          <a:xfrm>
            <a:off x="468317" y="1233488"/>
            <a:ext cx="11276183" cy="932421"/>
          </a:xfrm>
        </p:spPr>
        <p:txBody>
          <a:bodyPr/>
          <a:lstStyle/>
          <a:p>
            <a:pPr algn="l"/>
            <a:r>
              <a:rPr lang="en-US" altLang="zh-CN" sz="2000" dirty="0" smtClean="0"/>
              <a:t>LLA</a:t>
            </a:r>
            <a:r>
              <a:rPr lang="zh-CN" altLang="en-US" sz="2000" dirty="0"/>
              <a:t>（</a:t>
            </a:r>
            <a:r>
              <a:rPr lang="en-US" altLang="zh-CN" sz="2000" dirty="0"/>
              <a:t>Link-Local </a:t>
            </a:r>
            <a:r>
              <a:rPr lang="en-US" altLang="zh-CN" sz="2000" dirty="0" smtClean="0"/>
              <a:t>Address</a:t>
            </a:r>
            <a:r>
              <a:rPr lang="zh-CN" altLang="en-US" sz="2000" dirty="0"/>
              <a:t>，链路本地地址）是</a:t>
            </a:r>
            <a:r>
              <a:rPr lang="en-US" altLang="zh-CN" sz="2000" dirty="0"/>
              <a:t>IPv6</a:t>
            </a:r>
            <a:r>
              <a:rPr lang="zh-CN" altLang="en-US" sz="2000" dirty="0"/>
              <a:t>中另一种应用范围受限制的地址类型</a:t>
            </a:r>
            <a:r>
              <a:rPr lang="zh-CN" altLang="en-US" sz="2000" dirty="0" smtClean="0"/>
              <a:t>。</a:t>
            </a:r>
            <a:r>
              <a:rPr lang="en-US" altLang="zh-CN" sz="2000" dirty="0" smtClean="0"/>
              <a:t>LLA</a:t>
            </a:r>
            <a:r>
              <a:rPr lang="zh-CN" altLang="en-US" sz="2000" dirty="0" smtClean="0"/>
              <a:t>的有效</a:t>
            </a:r>
            <a:r>
              <a:rPr lang="zh-CN" altLang="en-US" sz="2000" dirty="0"/>
              <a:t>范围是本地链路，前缀为</a:t>
            </a:r>
            <a:r>
              <a:rPr lang="en-US" altLang="zh-CN" sz="2000" dirty="0"/>
              <a:t>FE80::/10</a:t>
            </a:r>
            <a:r>
              <a:rPr lang="zh-CN" altLang="en-US" sz="2000" dirty="0"/>
              <a:t>。</a:t>
            </a:r>
          </a:p>
          <a:p>
            <a:pPr algn="l"/>
            <a:endParaRPr lang="zh-CN" altLang="en-US" dirty="0"/>
          </a:p>
        </p:txBody>
      </p:sp>
      <p:sp>
        <p:nvSpPr>
          <p:cNvPr id="54" name="矩形 7"/>
          <p:cNvSpPr/>
          <p:nvPr/>
        </p:nvSpPr>
        <p:spPr>
          <a:xfrm>
            <a:off x="1086822" y="2608930"/>
            <a:ext cx="726481" cy="338554"/>
          </a:xfrm>
          <a:prstGeom prst="rect">
            <a:avLst/>
          </a:prstGeom>
        </p:spPr>
        <p:txBody>
          <a:bodyPr wrap="none">
            <a:spAutoFit/>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10 bit</a:t>
            </a:r>
            <a:endParaRPr lang="zh-CN" altLang="en-US" sz="1600" dirty="0">
              <a:latin typeface="Huawei Sans" panose="020C0503030203020204" pitchFamily="34" charset="0"/>
              <a:ea typeface="方正兰亭黑简体" panose="02000000000000000000" pitchFamily="2" charset="-122"/>
            </a:endParaRPr>
          </a:p>
        </p:txBody>
      </p:sp>
      <p:sp>
        <p:nvSpPr>
          <p:cNvPr id="55" name="矩形 8"/>
          <p:cNvSpPr/>
          <p:nvPr/>
        </p:nvSpPr>
        <p:spPr>
          <a:xfrm>
            <a:off x="2412963" y="2603699"/>
            <a:ext cx="726481" cy="338554"/>
          </a:xfrm>
          <a:prstGeom prst="rect">
            <a:avLst/>
          </a:prstGeom>
        </p:spPr>
        <p:txBody>
          <a:bodyPr wrap="none">
            <a:spAutoFit/>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54 bit</a:t>
            </a:r>
            <a:endParaRPr lang="zh-CN" altLang="en-US" sz="1600" dirty="0">
              <a:latin typeface="Huawei Sans" panose="020C0503030203020204" pitchFamily="34" charset="0"/>
              <a:ea typeface="方正兰亭黑简体" panose="02000000000000000000" pitchFamily="2" charset="-122"/>
            </a:endParaRPr>
          </a:p>
        </p:txBody>
      </p:sp>
      <p:sp>
        <p:nvSpPr>
          <p:cNvPr id="56" name="矩形 10"/>
          <p:cNvSpPr/>
          <p:nvPr/>
        </p:nvSpPr>
        <p:spPr>
          <a:xfrm>
            <a:off x="4458617" y="2595481"/>
            <a:ext cx="726481" cy="338554"/>
          </a:xfrm>
          <a:prstGeom prst="rect">
            <a:avLst/>
          </a:prstGeom>
        </p:spPr>
        <p:txBody>
          <a:bodyPr wrap="none">
            <a:spAutoFit/>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64 bit</a:t>
            </a:r>
            <a:endParaRPr lang="zh-CN" altLang="en-US" sz="1600" dirty="0">
              <a:latin typeface="Huawei Sans" panose="020C0503030203020204" pitchFamily="34" charset="0"/>
              <a:ea typeface="方正兰亭黑简体" panose="02000000000000000000" pitchFamily="2" charset="-122"/>
            </a:endParaRPr>
          </a:p>
        </p:txBody>
      </p:sp>
      <p:sp>
        <p:nvSpPr>
          <p:cNvPr id="59" name="Rectangle 86"/>
          <p:cNvSpPr/>
          <p:nvPr/>
        </p:nvSpPr>
        <p:spPr>
          <a:xfrm>
            <a:off x="695949" y="3769289"/>
            <a:ext cx="5347880" cy="2400657"/>
          </a:xfrm>
          <a:prstGeom prst="rect">
            <a:avLst/>
          </a:prstGeom>
        </p:spPr>
        <p:txBody>
          <a:bodyPr wrap="square">
            <a:spAutoFit/>
          </a:bodyPr>
          <a:lstStyle/>
          <a:p>
            <a:pPr marL="234945" indent="-234945">
              <a:lnSpc>
                <a:spcPts val="2400"/>
              </a:lnSpc>
              <a:spcAft>
                <a:spcPts val="600"/>
              </a:spcAft>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rPr>
              <a:t>LLA</a:t>
            </a:r>
            <a:r>
              <a:rPr lang="zh-CN" altLang="en-US" sz="1600" dirty="0">
                <a:latin typeface="Huawei Sans" panose="020C0503030203020204" pitchFamily="34" charset="0"/>
                <a:ea typeface="方正兰亭黑简体" panose="02000000000000000000" pitchFamily="2" charset="-122"/>
              </a:rPr>
              <a:t>用于一条单一链路层面的通信，例如</a:t>
            </a:r>
            <a:r>
              <a:rPr lang="en-US" altLang="zh-CN" sz="1600" dirty="0">
                <a:latin typeface="Huawei Sans" panose="020C0503030203020204" pitchFamily="34" charset="0"/>
                <a:ea typeface="方正兰亭黑简体" panose="02000000000000000000" pitchFamily="2" charset="-122"/>
              </a:rPr>
              <a:t>IPv6</a:t>
            </a:r>
            <a:r>
              <a:rPr lang="zh-CN" altLang="en-US" sz="1600" dirty="0">
                <a:latin typeface="Huawei Sans" panose="020C0503030203020204" pitchFamily="34" charset="0"/>
                <a:ea typeface="方正兰亭黑简体" panose="02000000000000000000" pitchFamily="2" charset="-122"/>
              </a:rPr>
              <a:t>地址无状态自动配置、</a:t>
            </a:r>
            <a:r>
              <a:rPr lang="en-US" altLang="zh-CN" sz="1600" dirty="0">
                <a:latin typeface="Huawei Sans" panose="020C0503030203020204" pitchFamily="34" charset="0"/>
                <a:ea typeface="方正兰亭黑简体" panose="02000000000000000000" pitchFamily="2" charset="-122"/>
              </a:rPr>
              <a:t>IPv6</a:t>
            </a:r>
            <a:r>
              <a:rPr lang="zh-CN" altLang="en-US" sz="1600" dirty="0">
                <a:latin typeface="Huawei Sans" panose="020C0503030203020204" pitchFamily="34" charset="0"/>
                <a:ea typeface="方正兰亭黑简体" panose="02000000000000000000" pitchFamily="2" charset="-122"/>
              </a:rPr>
              <a:t>邻居发现等。</a:t>
            </a:r>
          </a:p>
          <a:p>
            <a:pPr marL="234945" indent="-234945">
              <a:lnSpc>
                <a:spcPts val="2400"/>
              </a:lnSpc>
              <a:spcAft>
                <a:spcPts val="600"/>
              </a:spcAft>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rPr>
              <a:t>源或目的</a:t>
            </a:r>
            <a:r>
              <a:rPr lang="en-US" altLang="zh-CN" sz="1600" dirty="0">
                <a:latin typeface="Huawei Sans" panose="020C0503030203020204" pitchFamily="34" charset="0"/>
                <a:ea typeface="方正兰亭黑简体" panose="02000000000000000000" pitchFamily="2" charset="-122"/>
              </a:rPr>
              <a:t>IPv6</a:t>
            </a:r>
            <a:r>
              <a:rPr lang="zh-CN" altLang="en-US" sz="1600" dirty="0">
                <a:latin typeface="Huawei Sans" panose="020C0503030203020204" pitchFamily="34" charset="0"/>
                <a:ea typeface="方正兰亭黑简体" panose="02000000000000000000" pitchFamily="2" charset="-122"/>
              </a:rPr>
              <a:t>地址为链路本地地址的数据包将不会被</a:t>
            </a:r>
            <a:r>
              <a:rPr lang="zh-CN" altLang="en-US" sz="1600" dirty="0" smtClean="0">
                <a:latin typeface="Huawei Sans" panose="020C0503030203020204" pitchFamily="34" charset="0"/>
                <a:ea typeface="方正兰亭黑简体" panose="02000000000000000000" pitchFamily="2" charset="-122"/>
              </a:rPr>
              <a:t>转发到始</a:t>
            </a:r>
            <a:r>
              <a:rPr lang="zh-CN" altLang="en-US" sz="1600" dirty="0">
                <a:latin typeface="Huawei Sans" panose="020C0503030203020204" pitchFamily="34" charset="0"/>
                <a:ea typeface="方正兰亭黑简体" panose="02000000000000000000" pitchFamily="2" charset="-122"/>
              </a:rPr>
              <a:t>发的链路之外，换句话说，链路本地地址的有效范围为本地链路。</a:t>
            </a:r>
            <a:endParaRPr lang="en-US" altLang="zh-CN" sz="1600" dirty="0">
              <a:latin typeface="Huawei Sans" panose="020C0503030203020204" pitchFamily="34" charset="0"/>
              <a:ea typeface="方正兰亭黑简体" panose="02000000000000000000" pitchFamily="2" charset="-122"/>
            </a:endParaRPr>
          </a:p>
          <a:p>
            <a:pPr marL="234945" indent="-234945">
              <a:lnSpc>
                <a:spcPts val="2400"/>
              </a:lnSpc>
              <a:spcAft>
                <a:spcPts val="600"/>
              </a:spcAft>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rPr>
              <a:t>每一个</a:t>
            </a:r>
            <a:r>
              <a:rPr lang="en-US" altLang="zh-CN" sz="1600" dirty="0">
                <a:latin typeface="Huawei Sans" panose="020C0503030203020204" pitchFamily="34" charset="0"/>
                <a:ea typeface="方正兰亭黑简体" panose="02000000000000000000" pitchFamily="2" charset="-122"/>
              </a:rPr>
              <a:t>IPv6</a:t>
            </a:r>
            <a:r>
              <a:rPr lang="zh-CN" altLang="en-US" sz="1600" dirty="0">
                <a:latin typeface="Huawei Sans" panose="020C0503030203020204" pitchFamily="34" charset="0"/>
                <a:ea typeface="方正兰亭黑简体" panose="02000000000000000000" pitchFamily="2" charset="-122"/>
              </a:rPr>
              <a:t>接口都必须具备一个链路本地地址。华为设备支持自动</a:t>
            </a:r>
            <a:r>
              <a:rPr lang="zh-CN" altLang="en-US" sz="1600" dirty="0" smtClean="0">
                <a:latin typeface="Huawei Sans" panose="020C0503030203020204" pitchFamily="34" charset="0"/>
                <a:ea typeface="方正兰亭黑简体" panose="02000000000000000000" pitchFamily="2" charset="-122"/>
              </a:rPr>
              <a:t>生成和手工</a:t>
            </a:r>
            <a:r>
              <a:rPr lang="zh-CN" altLang="en-US" sz="1600" dirty="0">
                <a:latin typeface="Huawei Sans" panose="020C0503030203020204" pitchFamily="34" charset="0"/>
                <a:ea typeface="方正兰亭黑简体" panose="02000000000000000000" pitchFamily="2" charset="-122"/>
              </a:rPr>
              <a:t>指定两种配置方式。</a:t>
            </a:r>
            <a:endParaRPr lang="en-US" altLang="zh-CN" sz="1600" dirty="0">
              <a:latin typeface="Huawei Sans" panose="020C0503030203020204" pitchFamily="34" charset="0"/>
              <a:ea typeface="方正兰亭黑简体" panose="02000000000000000000" pitchFamily="2" charset="-122"/>
            </a:endParaRPr>
          </a:p>
        </p:txBody>
      </p:sp>
      <p:graphicFrame>
        <p:nvGraphicFramePr>
          <p:cNvPr id="19" name="表格 18"/>
          <p:cNvGraphicFramePr>
            <a:graphicFrameLocks noGrp="1"/>
          </p:cNvGraphicFramePr>
          <p:nvPr>
            <p:extLst/>
          </p:nvPr>
        </p:nvGraphicFramePr>
        <p:xfrm>
          <a:off x="817893" y="2909384"/>
          <a:ext cx="5400001" cy="288000"/>
        </p:xfrm>
        <a:graphic>
          <a:graphicData uri="http://schemas.openxmlformats.org/drawingml/2006/table">
            <a:tbl>
              <a:tblPr firstRow="1" bandRow="1">
                <a:tableStyleId>{72833802-FEF1-4C79-8D5D-14CF1EAF98D9}</a:tableStyleId>
              </a:tblPr>
              <a:tblGrid>
                <a:gridCol w="1291835">
                  <a:extLst>
                    <a:ext uri="{9D8B030D-6E8A-4147-A177-3AD203B41FA5}">
                      <a16:colId xmlns="" xmlns:a16="http://schemas.microsoft.com/office/drawing/2014/main" val="20000"/>
                    </a:ext>
                  </a:extLst>
                </a:gridCol>
                <a:gridCol w="1376112">
                  <a:extLst>
                    <a:ext uri="{9D8B030D-6E8A-4147-A177-3AD203B41FA5}">
                      <a16:colId xmlns="" xmlns:a16="http://schemas.microsoft.com/office/drawing/2014/main" val="20001"/>
                    </a:ext>
                  </a:extLst>
                </a:gridCol>
                <a:gridCol w="2732054">
                  <a:extLst>
                    <a:ext uri="{9D8B030D-6E8A-4147-A177-3AD203B41FA5}">
                      <a16:colId xmlns="" xmlns:a16="http://schemas.microsoft.com/office/drawing/2014/main" val="20002"/>
                    </a:ext>
                  </a:extLst>
                </a:gridCol>
              </a:tblGrid>
              <a:tr h="288000">
                <a:tc>
                  <a:txBody>
                    <a:bodyPr/>
                    <a:lstStyle/>
                    <a:p>
                      <a:pPr algn="ctr"/>
                      <a:r>
                        <a:rPr lang="en-US" altLang="zh-CN" sz="1400" b="0" dirty="0">
                          <a:ln>
                            <a:solidFill>
                              <a:sysClr val="windowText" lastClr="000000"/>
                            </a:solidFill>
                          </a:ln>
                          <a:solidFill>
                            <a:schemeClr val="tx1"/>
                          </a:solidFill>
                          <a:latin typeface="Huawei Sans" panose="020C0503030203020204" pitchFamily="34" charset="0"/>
                          <a:ea typeface="方正兰亭黑简体" panose="02000000000000000000" pitchFamily="2" charset="-122"/>
                          <a:cs typeface="Arial" pitchFamily="34" charset="0"/>
                        </a:rPr>
                        <a:t>1111 1110 10</a:t>
                      </a:r>
                      <a:endParaRPr lang="zh-CN" altLang="en-US" sz="1400" b="0" dirty="0">
                        <a:ln>
                          <a:solidFill>
                            <a:sysClr val="windowText" lastClr="000000"/>
                          </a:solidFill>
                        </a:ln>
                        <a:solidFill>
                          <a:schemeClr val="tx1"/>
                        </a:solidFill>
                        <a:latin typeface="Huawei Sans" panose="020C0503030203020204" pitchFamily="34" charset="0"/>
                        <a:ea typeface="方正兰亭黑简体" panose="02000000000000000000" pitchFamily="2" charset="-122"/>
                        <a:cs typeface="Arial" pitchFamily="34" charset="0"/>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en-US" altLang="zh-CN" sz="1400" b="0" dirty="0">
                          <a:solidFill>
                            <a:schemeClr val="tx1"/>
                          </a:solidFill>
                        </a:rPr>
                        <a:t>0</a:t>
                      </a:r>
                      <a:endParaRPr lang="zh-CN" altLang="en-US" sz="1400" b="0" dirty="0">
                        <a:solidFill>
                          <a:schemeClr val="tx1"/>
                        </a:solidFill>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zh-CN" altLang="en-US" sz="1400" b="0" dirty="0" smtClean="0">
                          <a:solidFill>
                            <a:schemeClr val="tx1"/>
                          </a:solidFill>
                        </a:rPr>
                        <a:t>接口标识</a:t>
                      </a:r>
                      <a:endParaRPr lang="zh-CN" altLang="en-US" sz="1400" b="0" dirty="0">
                        <a:solidFill>
                          <a:schemeClr val="tx1"/>
                        </a:solidFill>
                      </a:endParaRPr>
                    </a:p>
                  </a:txBody>
                  <a:tcPr marL="45720" marR="45720" marT="18000" marB="18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pic>
        <p:nvPicPr>
          <p:cNvPr id="22" name="图片 21" descr="打印机.png"/>
          <p:cNvPicPr>
            <a:picLocks noChangeAspect="1"/>
          </p:cNvPicPr>
          <p:nvPr/>
        </p:nvPicPr>
        <p:blipFill>
          <a:blip r:embed="rId3" cstate="print"/>
          <a:stretch>
            <a:fillRect/>
          </a:stretch>
        </p:blipFill>
        <p:spPr>
          <a:xfrm>
            <a:off x="6513861" y="5410605"/>
            <a:ext cx="538191" cy="428400"/>
          </a:xfrm>
          <a:prstGeom prst="rect">
            <a:avLst/>
          </a:prstGeom>
        </p:spPr>
      </p:pic>
      <p:grpSp>
        <p:nvGrpSpPr>
          <p:cNvPr id="23" name="组合 22"/>
          <p:cNvGrpSpPr/>
          <p:nvPr/>
        </p:nvGrpSpPr>
        <p:grpSpPr bwMode="gray">
          <a:xfrm>
            <a:off x="8286483" y="2223145"/>
            <a:ext cx="1800000" cy="1033664"/>
            <a:chOff x="8269861" y="2979290"/>
            <a:chExt cx="1800000" cy="1033664"/>
          </a:xfrm>
        </p:grpSpPr>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8269861" y="2979290"/>
              <a:ext cx="1800000" cy="1033664"/>
            </a:xfrm>
            <a:prstGeom prst="rect">
              <a:avLst/>
            </a:prstGeom>
          </p:spPr>
        </p:pic>
        <p:sp>
          <p:nvSpPr>
            <p:cNvPr id="25" name="文本框 24"/>
            <p:cNvSpPr txBox="1"/>
            <p:nvPr/>
          </p:nvSpPr>
          <p:spPr bwMode="gray">
            <a:xfrm>
              <a:off x="8600432" y="3140856"/>
              <a:ext cx="1182402" cy="70421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2000" b="1" dirty="0">
                  <a:solidFill>
                    <a:schemeClr val="bg1"/>
                  </a:solidFill>
                </a:rPr>
                <a:t>IPv6 </a:t>
              </a:r>
            </a:p>
            <a:p>
              <a:pPr algn="ctr"/>
              <a:r>
                <a:rPr lang="en-US" altLang="zh-CN" sz="2000" b="1" dirty="0">
                  <a:solidFill>
                    <a:schemeClr val="bg1"/>
                  </a:solidFill>
                </a:rPr>
                <a:t>Internet</a:t>
              </a:r>
              <a:endParaRPr lang="zh-CN" altLang="en-US" sz="2000" b="1" dirty="0">
                <a:solidFill>
                  <a:schemeClr val="bg1"/>
                </a:solidFill>
              </a:endParaRPr>
            </a:p>
          </p:txBody>
        </p:sp>
      </p:grpSp>
      <p:pic>
        <p:nvPicPr>
          <p:cNvPr id="26" name="图片 25" descr="PC.png"/>
          <p:cNvPicPr>
            <a:picLocks noChangeAspect="1"/>
          </p:cNvPicPr>
          <p:nvPr/>
        </p:nvPicPr>
        <p:blipFill>
          <a:blip r:embed="rId5" cstate="print"/>
          <a:stretch>
            <a:fillRect/>
          </a:stretch>
        </p:blipFill>
        <p:spPr>
          <a:xfrm>
            <a:off x="7435742" y="5441694"/>
            <a:ext cx="539063" cy="414000"/>
          </a:xfrm>
          <a:prstGeom prst="rect">
            <a:avLst/>
          </a:prstGeom>
        </p:spPr>
      </p:pic>
      <p:pic>
        <p:nvPicPr>
          <p:cNvPr id="27" name="图片 26" descr="通用交换机.png"/>
          <p:cNvPicPr>
            <a:picLocks noChangeAspect="1"/>
          </p:cNvPicPr>
          <p:nvPr/>
        </p:nvPicPr>
        <p:blipFill>
          <a:blip r:embed="rId6" cstate="print"/>
          <a:stretch>
            <a:fillRect/>
          </a:stretch>
        </p:blipFill>
        <p:spPr>
          <a:xfrm>
            <a:off x="8027965" y="4383482"/>
            <a:ext cx="540000" cy="441818"/>
          </a:xfrm>
          <a:prstGeom prst="rect">
            <a:avLst/>
          </a:prstGeom>
        </p:spPr>
      </p:pic>
      <p:pic>
        <p:nvPicPr>
          <p:cNvPr id="28" name="图片 27"/>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7303354" y="3564623"/>
            <a:ext cx="540000" cy="442800"/>
          </a:xfrm>
          <a:prstGeom prst="rect">
            <a:avLst/>
          </a:prstGeom>
        </p:spPr>
      </p:pic>
      <p:cxnSp>
        <p:nvCxnSpPr>
          <p:cNvPr id="29" name="直接连接符 28"/>
          <p:cNvCxnSpPr>
            <a:stCxn id="26" idx="0"/>
            <a:endCxn id="27" idx="2"/>
          </p:cNvCxnSpPr>
          <p:nvPr/>
        </p:nvCxnSpPr>
        <p:spPr>
          <a:xfrm flipV="1">
            <a:off x="7705274" y="4825300"/>
            <a:ext cx="592691" cy="616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7" idx="0"/>
            <a:endCxn id="28" idx="2"/>
          </p:cNvCxnSpPr>
          <p:nvPr/>
        </p:nvCxnSpPr>
        <p:spPr>
          <a:xfrm flipH="1" flipV="1">
            <a:off x="7573354" y="4007423"/>
            <a:ext cx="724611" cy="376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8" idx="0"/>
            <a:endCxn id="24" idx="1"/>
          </p:cNvCxnSpPr>
          <p:nvPr/>
        </p:nvCxnSpPr>
        <p:spPr>
          <a:xfrm flipV="1">
            <a:off x="7573354" y="2739977"/>
            <a:ext cx="713129" cy="824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图片 31" descr="PC.png"/>
          <p:cNvPicPr>
            <a:picLocks noChangeAspect="1"/>
          </p:cNvPicPr>
          <p:nvPr/>
        </p:nvPicPr>
        <p:blipFill>
          <a:blip r:embed="rId5" cstate="print"/>
          <a:stretch>
            <a:fillRect/>
          </a:stretch>
        </p:blipFill>
        <p:spPr>
          <a:xfrm>
            <a:off x="10530081" y="5406942"/>
            <a:ext cx="539063" cy="414000"/>
          </a:xfrm>
          <a:prstGeom prst="rect">
            <a:avLst/>
          </a:prstGeom>
        </p:spPr>
      </p:pic>
      <p:pic>
        <p:nvPicPr>
          <p:cNvPr id="33" name="图片 32" descr="通用交换机.png"/>
          <p:cNvPicPr>
            <a:picLocks noChangeAspect="1"/>
          </p:cNvPicPr>
          <p:nvPr/>
        </p:nvPicPr>
        <p:blipFill>
          <a:blip r:embed="rId6" cstate="print"/>
          <a:stretch>
            <a:fillRect/>
          </a:stretch>
        </p:blipFill>
        <p:spPr>
          <a:xfrm>
            <a:off x="10529612" y="4367780"/>
            <a:ext cx="540000" cy="441818"/>
          </a:xfrm>
          <a:prstGeom prst="rect">
            <a:avLst/>
          </a:prstGeom>
        </p:spPr>
      </p:pic>
      <p:pic>
        <p:nvPicPr>
          <p:cNvPr id="34" name="图片 33"/>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0529612" y="3564623"/>
            <a:ext cx="540000" cy="442800"/>
          </a:xfrm>
          <a:prstGeom prst="rect">
            <a:avLst/>
          </a:prstGeom>
        </p:spPr>
      </p:pic>
      <p:cxnSp>
        <p:nvCxnSpPr>
          <p:cNvPr id="35" name="直接连接符 34"/>
          <p:cNvCxnSpPr>
            <a:stCxn id="32" idx="0"/>
            <a:endCxn id="33" idx="2"/>
          </p:cNvCxnSpPr>
          <p:nvPr/>
        </p:nvCxnSpPr>
        <p:spPr>
          <a:xfrm flipH="1" flipV="1">
            <a:off x="10799612" y="4809598"/>
            <a:ext cx="1" cy="5973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3" idx="0"/>
            <a:endCxn id="34" idx="2"/>
          </p:cNvCxnSpPr>
          <p:nvPr/>
        </p:nvCxnSpPr>
        <p:spPr>
          <a:xfrm flipV="1">
            <a:off x="10799612" y="4007423"/>
            <a:ext cx="0" cy="3603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4" idx="0"/>
            <a:endCxn id="24" idx="3"/>
          </p:cNvCxnSpPr>
          <p:nvPr/>
        </p:nvCxnSpPr>
        <p:spPr>
          <a:xfrm flipH="1" flipV="1">
            <a:off x="10086483" y="2739977"/>
            <a:ext cx="713129" cy="824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图片 37" descr="通用交换机.png"/>
          <p:cNvPicPr>
            <a:picLocks noChangeAspect="1"/>
          </p:cNvPicPr>
          <p:nvPr/>
        </p:nvPicPr>
        <p:blipFill>
          <a:blip r:embed="rId6" cstate="print"/>
          <a:stretch>
            <a:fillRect/>
          </a:stretch>
        </p:blipFill>
        <p:spPr>
          <a:xfrm>
            <a:off x="6521982" y="4383482"/>
            <a:ext cx="540000" cy="441818"/>
          </a:xfrm>
          <a:prstGeom prst="rect">
            <a:avLst/>
          </a:prstGeom>
        </p:spPr>
      </p:pic>
      <p:cxnSp>
        <p:nvCxnSpPr>
          <p:cNvPr id="39" name="直接连接符 38"/>
          <p:cNvCxnSpPr>
            <a:stCxn id="22" idx="0"/>
            <a:endCxn id="38" idx="2"/>
          </p:cNvCxnSpPr>
          <p:nvPr/>
        </p:nvCxnSpPr>
        <p:spPr>
          <a:xfrm flipV="1">
            <a:off x="6782957" y="4825300"/>
            <a:ext cx="9025" cy="585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0"/>
            <a:endCxn id="28" idx="2"/>
          </p:cNvCxnSpPr>
          <p:nvPr/>
        </p:nvCxnSpPr>
        <p:spPr>
          <a:xfrm flipV="1">
            <a:off x="6791982" y="4007423"/>
            <a:ext cx="781372" cy="376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任意多边形 40"/>
          <p:cNvSpPr/>
          <p:nvPr/>
        </p:nvSpPr>
        <p:spPr>
          <a:xfrm>
            <a:off x="6645993" y="4161986"/>
            <a:ext cx="1921972" cy="1199043"/>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25400">
            <a:solidFill>
              <a:srgbClr val="00B0F0"/>
            </a:solidFill>
            <a:prstDash val="sysDash"/>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en-US" altLang="zh-CN" dirty="0">
              <a:solidFill>
                <a:prstClr val="black"/>
              </a:solidFill>
            </a:endParaRPr>
          </a:p>
        </p:txBody>
      </p:sp>
      <p:sp>
        <p:nvSpPr>
          <p:cNvPr id="42" name="文本框 41"/>
          <p:cNvSpPr txBox="1"/>
          <p:nvPr/>
        </p:nvSpPr>
        <p:spPr bwMode="auto">
          <a:xfrm>
            <a:off x="6404954" y="5820942"/>
            <a:ext cx="756003"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FE80::1</a:t>
            </a:r>
            <a:endParaRPr lang="zh-CN" altLang="en-US" sz="1400"/>
          </a:p>
        </p:txBody>
      </p:sp>
      <p:sp>
        <p:nvSpPr>
          <p:cNvPr id="43" name="文本框 42"/>
          <p:cNvSpPr txBox="1"/>
          <p:nvPr/>
        </p:nvSpPr>
        <p:spPr bwMode="auto">
          <a:xfrm>
            <a:off x="7342387" y="5820942"/>
            <a:ext cx="756003"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FE80::2</a:t>
            </a:r>
            <a:endParaRPr lang="zh-CN" altLang="en-US" sz="1400"/>
          </a:p>
        </p:txBody>
      </p:sp>
      <p:sp>
        <p:nvSpPr>
          <p:cNvPr id="45" name="任意多边形 44"/>
          <p:cNvSpPr/>
          <p:nvPr/>
        </p:nvSpPr>
        <p:spPr>
          <a:xfrm>
            <a:off x="7266896" y="3146574"/>
            <a:ext cx="3306253" cy="2045547"/>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25400">
            <a:solidFill>
              <a:srgbClr val="00B0F0"/>
            </a:solidFill>
            <a:prstDash val="dashDot"/>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spcBef>
                <a:spcPts val="0"/>
              </a:spcBef>
              <a:spcAft>
                <a:spcPts val="0"/>
              </a:spcAft>
            </a:pPr>
            <a:endParaRPr lang="en-US" altLang="zh-CN" sz="1800" dirty="0">
              <a:solidFill>
                <a:prstClr val="black"/>
              </a:solidFill>
            </a:endParaRPr>
          </a:p>
        </p:txBody>
      </p:sp>
      <p:sp>
        <p:nvSpPr>
          <p:cNvPr id="49" name="矩形 30"/>
          <p:cNvSpPr/>
          <p:nvPr/>
        </p:nvSpPr>
        <p:spPr>
          <a:xfrm>
            <a:off x="2398026" y="3187353"/>
            <a:ext cx="824265" cy="307777"/>
          </a:xfrm>
          <a:prstGeom prst="rect">
            <a:avLst/>
          </a:prstGeom>
        </p:spPr>
        <p:txBody>
          <a:bodyPr wrap="none">
            <a:spAutoFit/>
          </a:bodyPr>
          <a:lstStyle/>
          <a:p>
            <a:pPr algn="ctr"/>
            <a:r>
              <a:rPr lang="zh-CN" altLang="en-US" sz="1400" dirty="0">
                <a:latin typeface="Huawei Sans" panose="020C0503030203020204" pitchFamily="34" charset="0"/>
                <a:ea typeface="方正兰亭黑简体" panose="02000000000000000000" pitchFamily="2" charset="-122"/>
              </a:rPr>
              <a:t>固定为</a:t>
            </a:r>
            <a:r>
              <a:rPr lang="en-US" altLang="zh-CN" sz="1400" dirty="0">
                <a:latin typeface="Huawei Sans" panose="020C0503030203020204" pitchFamily="34" charset="0"/>
                <a:ea typeface="方正兰亭黑简体" panose="02000000000000000000" pitchFamily="2" charset="-122"/>
              </a:rPr>
              <a:t>0</a:t>
            </a:r>
            <a:endParaRPr lang="zh-CN" altLang="en-US" sz="1400" dirty="0">
              <a:latin typeface="Huawei Sans" panose="020C0503030203020204" pitchFamily="34" charset="0"/>
              <a:ea typeface="方正兰亭黑简体" panose="02000000000000000000" pitchFamily="2" charset="-122"/>
            </a:endParaRPr>
          </a:p>
        </p:txBody>
      </p:sp>
      <p:cxnSp>
        <p:nvCxnSpPr>
          <p:cNvPr id="57" name="直接连接符 56"/>
          <p:cNvCxnSpPr>
            <a:stCxn id="58" idx="0"/>
            <a:endCxn id="27" idx="2"/>
          </p:cNvCxnSpPr>
          <p:nvPr/>
        </p:nvCxnSpPr>
        <p:spPr>
          <a:xfrm flipH="1" flipV="1">
            <a:off x="8297965" y="4825300"/>
            <a:ext cx="744722" cy="616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图片 57" descr="PC.png"/>
          <p:cNvPicPr>
            <a:picLocks noChangeAspect="1"/>
          </p:cNvPicPr>
          <p:nvPr/>
        </p:nvPicPr>
        <p:blipFill>
          <a:blip r:embed="rId5" cstate="print"/>
          <a:stretch>
            <a:fillRect/>
          </a:stretch>
        </p:blipFill>
        <p:spPr>
          <a:xfrm>
            <a:off x="8773155" y="5441694"/>
            <a:ext cx="539063" cy="414000"/>
          </a:xfrm>
          <a:prstGeom prst="rect">
            <a:avLst/>
          </a:prstGeom>
        </p:spPr>
      </p:pic>
      <p:sp>
        <p:nvSpPr>
          <p:cNvPr id="65" name="文本框 64"/>
          <p:cNvSpPr txBox="1"/>
          <p:nvPr/>
        </p:nvSpPr>
        <p:spPr bwMode="auto">
          <a:xfrm>
            <a:off x="8735257" y="5820942"/>
            <a:ext cx="756003"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FE80::3</a:t>
            </a:r>
            <a:endParaRPr lang="zh-CN" altLang="en-US" sz="1400"/>
          </a:p>
        </p:txBody>
      </p:sp>
      <p:sp>
        <p:nvSpPr>
          <p:cNvPr id="66" name="文本框 65"/>
          <p:cNvSpPr txBox="1"/>
          <p:nvPr/>
        </p:nvSpPr>
        <p:spPr bwMode="auto">
          <a:xfrm>
            <a:off x="10416456" y="5820942"/>
            <a:ext cx="756003"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a:t>FE80::4</a:t>
            </a:r>
            <a:endParaRPr lang="zh-CN" altLang="en-US" sz="1400"/>
          </a:p>
        </p:txBody>
      </p:sp>
      <p:sp>
        <p:nvSpPr>
          <p:cNvPr id="67" name="任意多边形 66"/>
          <p:cNvSpPr/>
          <p:nvPr/>
        </p:nvSpPr>
        <p:spPr>
          <a:xfrm>
            <a:off x="7869060" y="4675982"/>
            <a:ext cx="892977" cy="778139"/>
          </a:xfrm>
          <a:custGeom>
            <a:avLst/>
            <a:gdLst>
              <a:gd name="connsiteX0" fmla="*/ 0 w 3530601"/>
              <a:gd name="connsiteY0" fmla="*/ 779713 h 779713"/>
              <a:gd name="connsiteX1" fmla="*/ 3530601 w 3530601"/>
              <a:gd name="connsiteY1" fmla="*/ 754313 h 779713"/>
              <a:gd name="connsiteX0" fmla="*/ 0 w 3530601"/>
              <a:gd name="connsiteY0" fmla="*/ 749976 h 749976"/>
              <a:gd name="connsiteX1" fmla="*/ 3530601 w 3530601"/>
              <a:gd name="connsiteY1" fmla="*/ 724576 h 749976"/>
              <a:gd name="connsiteX0" fmla="*/ 0 w 3496566"/>
              <a:gd name="connsiteY0" fmla="*/ 781829 h 781829"/>
              <a:gd name="connsiteX1" fmla="*/ 3496566 w 3496566"/>
              <a:gd name="connsiteY1" fmla="*/ 699969 h 781829"/>
              <a:gd name="connsiteX0" fmla="*/ 0 w 3496566"/>
              <a:gd name="connsiteY0" fmla="*/ 728565 h 728565"/>
              <a:gd name="connsiteX1" fmla="*/ 3496566 w 3496566"/>
              <a:gd name="connsiteY1" fmla="*/ 646705 h 728565"/>
              <a:gd name="connsiteX0" fmla="*/ 0 w 3496566"/>
              <a:gd name="connsiteY0" fmla="*/ 743670 h 743670"/>
              <a:gd name="connsiteX1" fmla="*/ 3496566 w 3496566"/>
              <a:gd name="connsiteY1" fmla="*/ 661810 h 743670"/>
              <a:gd name="connsiteX0" fmla="*/ 0 w 4224794"/>
              <a:gd name="connsiteY0" fmla="*/ 1615657 h 1615657"/>
              <a:gd name="connsiteX1" fmla="*/ 4224794 w 4224794"/>
              <a:gd name="connsiteY1" fmla="*/ 344934 h 1615657"/>
              <a:gd name="connsiteX0" fmla="*/ 0 w 5369150"/>
              <a:gd name="connsiteY0" fmla="*/ 672009 h 724376"/>
              <a:gd name="connsiteX1" fmla="*/ 5369150 w 5369150"/>
              <a:gd name="connsiteY1" fmla="*/ 724376 h 724376"/>
              <a:gd name="connsiteX0" fmla="*/ 0 w 5369150"/>
              <a:gd name="connsiteY0" fmla="*/ 2590911 h 2643278"/>
              <a:gd name="connsiteX1" fmla="*/ 2765176 w 5369150"/>
              <a:gd name="connsiteY1" fmla="*/ 12583 h 2643278"/>
              <a:gd name="connsiteX2" fmla="*/ 5369150 w 5369150"/>
              <a:gd name="connsiteY2" fmla="*/ 2643278 h 2643278"/>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588560 h 2640927"/>
              <a:gd name="connsiteX1" fmla="*/ 2765176 w 5369150"/>
              <a:gd name="connsiteY1" fmla="*/ 10232 h 2640927"/>
              <a:gd name="connsiteX2" fmla="*/ 5369150 w 5369150"/>
              <a:gd name="connsiteY2" fmla="*/ 2640927 h 2640927"/>
              <a:gd name="connsiteX0" fmla="*/ 0 w 5369150"/>
              <a:gd name="connsiteY0" fmla="*/ 2618242 h 2670609"/>
              <a:gd name="connsiteX1" fmla="*/ 1274046 w 5369150"/>
              <a:gd name="connsiteY1" fmla="*/ 1187254 h 2670609"/>
              <a:gd name="connsiteX2" fmla="*/ 2765176 w 5369150"/>
              <a:gd name="connsiteY2" fmla="*/ 39914 h 2670609"/>
              <a:gd name="connsiteX3" fmla="*/ 5369150 w 5369150"/>
              <a:gd name="connsiteY3" fmla="*/ 2670609 h 2670609"/>
              <a:gd name="connsiteX0" fmla="*/ 0 w 5369150"/>
              <a:gd name="connsiteY0" fmla="*/ 2618879 h 2671246"/>
              <a:gd name="connsiteX1" fmla="*/ 1274046 w 5369150"/>
              <a:gd name="connsiteY1" fmla="*/ 1187891 h 2671246"/>
              <a:gd name="connsiteX2" fmla="*/ 2765176 w 5369150"/>
              <a:gd name="connsiteY2" fmla="*/ 40551 h 2671246"/>
              <a:gd name="connsiteX3" fmla="*/ 5369150 w 5369150"/>
              <a:gd name="connsiteY3" fmla="*/ 2671246 h 2671246"/>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59786 h 2712153"/>
              <a:gd name="connsiteX1" fmla="*/ 1274046 w 5369150"/>
              <a:gd name="connsiteY1" fmla="*/ 1228798 h 2712153"/>
              <a:gd name="connsiteX2" fmla="*/ 2765176 w 5369150"/>
              <a:gd name="connsiteY2" fmla="*/ 39113 h 2712153"/>
              <a:gd name="connsiteX3" fmla="*/ 5369150 w 5369150"/>
              <a:gd name="connsiteY3" fmla="*/ 2712153 h 2712153"/>
              <a:gd name="connsiteX0" fmla="*/ 0 w 5369150"/>
              <a:gd name="connsiteY0" fmla="*/ 2620673 h 2673040"/>
              <a:gd name="connsiteX1" fmla="*/ 1274046 w 5369150"/>
              <a:gd name="connsiteY1" fmla="*/ 1189685 h 2673040"/>
              <a:gd name="connsiteX2" fmla="*/ 2765176 w 5369150"/>
              <a:gd name="connsiteY2" fmla="*/ 0 h 2673040"/>
              <a:gd name="connsiteX3" fmla="*/ 5369150 w 5369150"/>
              <a:gd name="connsiteY3" fmla="*/ 2673040 h 2673040"/>
              <a:gd name="connsiteX0" fmla="*/ 0 w 5369150"/>
              <a:gd name="connsiteY0" fmla="*/ 2620700 h 2673067"/>
              <a:gd name="connsiteX1" fmla="*/ 2765176 w 5369150"/>
              <a:gd name="connsiteY1" fmla="*/ 27 h 2673067"/>
              <a:gd name="connsiteX2" fmla="*/ 5369150 w 5369150"/>
              <a:gd name="connsiteY2" fmla="*/ 2673067 h 2673067"/>
              <a:gd name="connsiteX0" fmla="*/ 0 w 5445729"/>
              <a:gd name="connsiteY0" fmla="*/ 2987690 h 2987689"/>
              <a:gd name="connsiteX1" fmla="*/ 2841755 w 5445729"/>
              <a:gd name="connsiteY1" fmla="*/ 24 h 2987689"/>
              <a:gd name="connsiteX2" fmla="*/ 5445729 w 5445729"/>
              <a:gd name="connsiteY2" fmla="*/ 2673064 h 2987689"/>
              <a:gd name="connsiteX0" fmla="*/ 0 w 5445729"/>
              <a:gd name="connsiteY0" fmla="*/ 2987690 h 2987690"/>
              <a:gd name="connsiteX1" fmla="*/ 2841755 w 5445729"/>
              <a:gd name="connsiteY1" fmla="*/ 24 h 2987690"/>
              <a:gd name="connsiteX2" fmla="*/ 5445729 w 5445729"/>
              <a:gd name="connsiteY2" fmla="*/ 2673064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687179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841755 w 5088358"/>
              <a:gd name="connsiteY1" fmla="*/ 24 h 2987690"/>
              <a:gd name="connsiteX2" fmla="*/ 5088358 w 5088358"/>
              <a:gd name="connsiteY2" fmla="*/ 2983597 h 2987690"/>
              <a:gd name="connsiteX0" fmla="*/ 0 w 5088358"/>
              <a:gd name="connsiteY0" fmla="*/ 2987690 h 2987690"/>
              <a:gd name="connsiteX1" fmla="*/ 2535438 w 5088358"/>
              <a:gd name="connsiteY1" fmla="*/ 24 h 2987690"/>
              <a:gd name="connsiteX2" fmla="*/ 5088358 w 5088358"/>
              <a:gd name="connsiteY2" fmla="*/ 2983597 h 2987690"/>
            </a:gdLst>
            <a:ahLst/>
            <a:cxnLst>
              <a:cxn ang="0">
                <a:pos x="connsiteX0" y="connsiteY0"/>
              </a:cxn>
              <a:cxn ang="0">
                <a:pos x="connsiteX1" y="connsiteY1"/>
              </a:cxn>
              <a:cxn ang="0">
                <a:pos x="connsiteX2" y="connsiteY2"/>
              </a:cxn>
            </a:cxnLst>
            <a:rect l="l" t="t" r="r" b="b"/>
            <a:pathLst>
              <a:path w="5088358" h="2987690">
                <a:moveTo>
                  <a:pt x="0" y="2987690"/>
                </a:moveTo>
                <a:cubicBezTo>
                  <a:pt x="167655" y="2357026"/>
                  <a:pt x="1155578" y="-8704"/>
                  <a:pt x="2535438" y="24"/>
                </a:cubicBezTo>
                <a:cubicBezTo>
                  <a:pt x="3952972" y="21924"/>
                  <a:pt x="4491863" y="1827408"/>
                  <a:pt x="5088358" y="2983597"/>
                </a:cubicBezTo>
              </a:path>
            </a:pathLst>
          </a:custGeom>
          <a:ln w="254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spcBef>
                <a:spcPts val="0"/>
              </a:spcBef>
              <a:spcAft>
                <a:spcPts val="0"/>
              </a:spcAft>
            </a:pPr>
            <a:endParaRPr lang="en-US" altLang="zh-CN" sz="1800" dirty="0">
              <a:solidFill>
                <a:prstClr val="black"/>
              </a:solidFill>
            </a:endParaRPr>
          </a:p>
        </p:txBody>
      </p:sp>
      <p:grpSp>
        <p:nvGrpSpPr>
          <p:cNvPr id="53" name="组合 28"/>
          <p:cNvGrpSpPr>
            <a:grpSpLocks noChangeAspect="1"/>
          </p:cNvGrpSpPr>
          <p:nvPr/>
        </p:nvGrpSpPr>
        <p:grpSpPr>
          <a:xfrm>
            <a:off x="7342387" y="4065073"/>
            <a:ext cx="288969" cy="288969"/>
            <a:chOff x="5076056" y="3356992"/>
            <a:chExt cx="436268" cy="436268"/>
          </a:xfrm>
        </p:grpSpPr>
        <p:sp>
          <p:nvSpPr>
            <p:cNvPr id="60"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784225" eaLnBrk="0" fontAlgn="base" latinLnBrk="0" hangingPunct="0">
                <a:lnSpc>
                  <a:spcPct val="100000"/>
                </a:lnSpc>
                <a:spcBef>
                  <a:spcPct val="0"/>
                </a:spcBef>
                <a:spcAft>
                  <a:spcPct val="0"/>
                </a:spcAft>
                <a:buClrTx/>
                <a:buSzTx/>
                <a:buFontTx/>
                <a:buNone/>
                <a:tabLst/>
                <a:defRPr/>
              </a:pPr>
              <a:endParaRPr kumimoji="0" lang="zh-CN" altLang="en-US" sz="2100" b="0" i="0" u="none" strike="noStrike" kern="0" cap="none" spc="0" normalizeH="0" baseline="0" noProof="0" smtClean="0">
                <a:ln>
                  <a:noFill/>
                </a:ln>
                <a:solidFill>
                  <a:prstClr val="black"/>
                </a:solidFill>
                <a:effectLst/>
                <a:uLnTx/>
                <a:uFillTx/>
                <a:sym typeface="Huawei Sans" panose="020C0503030203020204" pitchFamily="34" charset="0"/>
              </a:endParaRPr>
            </a:p>
          </p:txBody>
        </p:sp>
        <p:sp>
          <p:nvSpPr>
            <p:cNvPr id="61"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EC7061"/>
                </a:solidFill>
                <a:effectLst/>
                <a:uLnTx/>
                <a:uFillTx/>
                <a:latin typeface="Huawei Sans"/>
                <a:ea typeface="方正兰亭黑简体"/>
                <a:cs typeface="+mn-cs"/>
                <a:sym typeface="Huawei Sans" panose="020C0503030203020204" pitchFamily="34" charset="0"/>
              </a:endParaRPr>
            </a:p>
          </p:txBody>
        </p:sp>
      </p:grpSp>
      <p:grpSp>
        <p:nvGrpSpPr>
          <p:cNvPr id="71" name="组合 28"/>
          <p:cNvGrpSpPr>
            <a:grpSpLocks noChangeAspect="1"/>
          </p:cNvGrpSpPr>
          <p:nvPr/>
        </p:nvGrpSpPr>
        <p:grpSpPr>
          <a:xfrm>
            <a:off x="8835215" y="3002089"/>
            <a:ext cx="288969" cy="288969"/>
            <a:chOff x="5076056" y="3356992"/>
            <a:chExt cx="436268" cy="436268"/>
          </a:xfrm>
        </p:grpSpPr>
        <p:sp>
          <p:nvSpPr>
            <p:cNvPr id="72"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784225" eaLnBrk="0" fontAlgn="base" latinLnBrk="0" hangingPunct="0">
                <a:lnSpc>
                  <a:spcPct val="100000"/>
                </a:lnSpc>
                <a:spcBef>
                  <a:spcPct val="0"/>
                </a:spcBef>
                <a:spcAft>
                  <a:spcPct val="0"/>
                </a:spcAft>
                <a:buClrTx/>
                <a:buSzTx/>
                <a:buFontTx/>
                <a:buNone/>
                <a:tabLst/>
                <a:defRPr/>
              </a:pPr>
              <a:endParaRPr kumimoji="0" lang="zh-CN" altLang="en-US" sz="2100" b="0" i="0" u="none" strike="noStrike" kern="0" cap="none" spc="0" normalizeH="0" baseline="0" noProof="0" smtClean="0">
                <a:ln>
                  <a:noFill/>
                </a:ln>
                <a:solidFill>
                  <a:prstClr val="black"/>
                </a:solidFill>
                <a:effectLst/>
                <a:uLnTx/>
                <a:uFillTx/>
                <a:sym typeface="Huawei Sans" panose="020C0503030203020204" pitchFamily="34" charset="0"/>
              </a:endParaRPr>
            </a:p>
          </p:txBody>
        </p:sp>
        <p:sp>
          <p:nvSpPr>
            <p:cNvPr id="73"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EC7061"/>
                </a:solidFill>
                <a:effectLst/>
                <a:uLnTx/>
                <a:uFillTx/>
                <a:latin typeface="Huawei Sans"/>
                <a:ea typeface="方正兰亭黑简体"/>
                <a:cs typeface="+mn-cs"/>
                <a:sym typeface="Huawei Sans" panose="020C0503030203020204" pitchFamily="34" charset="0"/>
              </a:endParaRPr>
            </a:p>
          </p:txBody>
        </p:sp>
      </p:grpSp>
      <p:grpSp>
        <p:nvGrpSpPr>
          <p:cNvPr id="48" name="组合 47"/>
          <p:cNvGrpSpPr/>
          <p:nvPr/>
        </p:nvGrpSpPr>
        <p:grpSpPr>
          <a:xfrm>
            <a:off x="8789625" y="126000"/>
            <a:ext cx="3240353" cy="257369"/>
            <a:chOff x="8592817" y="146358"/>
            <a:chExt cx="3240353" cy="257369"/>
          </a:xfrm>
        </p:grpSpPr>
        <p:sp>
          <p:nvSpPr>
            <p:cNvPr id="50" name="五边形 49"/>
            <p:cNvSpPr/>
            <p:nvPr/>
          </p:nvSpPr>
          <p:spPr bwMode="auto">
            <a:xfrm>
              <a:off x="8592817" y="146358"/>
              <a:ext cx="1043307" cy="257369"/>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spAutoFit/>
            </a:bodyPr>
            <a:lstStyle/>
            <a:p>
              <a:pPr algn="ctr" fontAlgn="ctr"/>
              <a:r>
                <a:rPr lang="en-US" altLang="zh-CN" sz="1200" b="1" kern="0" dirty="0">
                  <a:solidFill>
                    <a:srgbClr val="FFFFFF"/>
                  </a:solidFill>
                  <a:latin typeface="+mj-lt"/>
                </a:rPr>
                <a:t>IPv6</a:t>
              </a:r>
              <a:r>
                <a:rPr lang="zh-CN" altLang="en-US" sz="1200" b="1" kern="0" dirty="0">
                  <a:solidFill>
                    <a:srgbClr val="FFFFFF"/>
                  </a:solidFill>
                  <a:latin typeface="+mj-lt"/>
                </a:rPr>
                <a:t>单播地址</a:t>
              </a:r>
            </a:p>
          </p:txBody>
        </p:sp>
        <p:sp>
          <p:nvSpPr>
            <p:cNvPr id="51" name="燕尾形 50"/>
            <p:cNvSpPr/>
            <p:nvPr/>
          </p:nvSpPr>
          <p:spPr bwMode="auto">
            <a:xfrm>
              <a:off x="9546054"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r>
                <a:rPr lang="en-US" altLang="zh-CN" sz="1200" kern="0" dirty="0">
                  <a:latin typeface="+mj-lt"/>
                </a:rPr>
                <a:t>IPv6</a:t>
              </a:r>
              <a:r>
                <a:rPr lang="zh-CN" altLang="en-US" sz="1200" kern="0" dirty="0">
                  <a:latin typeface="+mj-lt"/>
                </a:rPr>
                <a:t>组播地址</a:t>
              </a:r>
              <a:endParaRPr lang="en-US" altLang="zh-CN" sz="1200" kern="0" dirty="0">
                <a:latin typeface="+mj-lt"/>
              </a:endParaRPr>
            </a:p>
          </p:txBody>
        </p:sp>
        <p:sp>
          <p:nvSpPr>
            <p:cNvPr id="52" name="燕尾形 51"/>
            <p:cNvSpPr/>
            <p:nvPr/>
          </p:nvSpPr>
          <p:spPr bwMode="auto">
            <a:xfrm>
              <a:off x="10642983"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spcBef>
                  <a:spcPts val="0"/>
                </a:spcBef>
              </a:pPr>
              <a:r>
                <a:rPr lang="en-US" altLang="zh-CN" sz="1200" kern="0" dirty="0">
                  <a:latin typeface="+mj-lt"/>
                </a:rPr>
                <a:t>IPv6</a:t>
              </a:r>
              <a:r>
                <a:rPr lang="zh-CN" altLang="en-US" sz="1200" kern="0" dirty="0">
                  <a:latin typeface="+mj-lt"/>
                </a:rPr>
                <a:t>任播地址</a:t>
              </a:r>
              <a:endParaRPr lang="en-US" altLang="zh-CN" sz="1200" kern="0" dirty="0">
                <a:latin typeface="+mj-lt"/>
                <a:ea typeface="+mn-ea"/>
              </a:endParaRPr>
            </a:p>
          </p:txBody>
        </p:sp>
      </p:grpSp>
    </p:spTree>
    <p:extLst>
      <p:ext uri="{BB962C8B-B14F-4D97-AF65-F5344CB8AC3E}">
        <p14:creationId xmlns:p14="http://schemas.microsoft.com/office/powerpoint/2010/main" val="2959827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en-US" altLang="zh-CN" smtClean="0"/>
              <a:t>IPv6</a:t>
            </a:r>
            <a:r>
              <a:rPr lang="zh-CN" altLang="en-US" smtClean="0"/>
              <a:t>基础</a:t>
            </a:r>
            <a:endParaRPr lang="zh-CN" altLang="en-US"/>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698405661"/>
      </p:ext>
    </p:extLst>
  </p:cSld>
  <p:clrMapOvr>
    <a:masterClrMapping/>
  </p:clrMapOvr>
  <p:transition advClick="0" advTm="8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2" name="直接连接符 141"/>
          <p:cNvCxnSpPr/>
          <p:nvPr/>
        </p:nvCxnSpPr>
        <p:spPr>
          <a:xfrm>
            <a:off x="10473070" y="5056407"/>
            <a:ext cx="660" cy="54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a:t>IPv6</a:t>
            </a:r>
            <a:r>
              <a:rPr lang="zh-CN" altLang="en-US" dirty="0"/>
              <a:t>组播地址</a:t>
            </a:r>
          </a:p>
        </p:txBody>
      </p:sp>
      <p:sp>
        <p:nvSpPr>
          <p:cNvPr id="5" name="文本占位符 4"/>
          <p:cNvSpPr>
            <a:spLocks noGrp="1"/>
          </p:cNvSpPr>
          <p:nvPr>
            <p:ph type="body" sz="quarter" idx="10"/>
          </p:nvPr>
        </p:nvSpPr>
        <p:spPr>
          <a:xfrm>
            <a:off x="468317" y="1233488"/>
            <a:ext cx="11276183" cy="1492222"/>
          </a:xfrm>
        </p:spPr>
        <p:txBody>
          <a:bodyPr/>
          <a:lstStyle/>
          <a:p>
            <a:pPr algn="l"/>
            <a:r>
              <a:rPr lang="en-US" altLang="zh-CN" sz="2000" dirty="0" smtClean="0"/>
              <a:t>IPv6</a:t>
            </a:r>
            <a:r>
              <a:rPr lang="zh-CN" altLang="en-US" sz="2000" dirty="0" smtClean="0"/>
              <a:t>组播地址标识</a:t>
            </a:r>
            <a:r>
              <a:rPr lang="zh-CN" altLang="en-US" sz="2000" dirty="0"/>
              <a:t>多个</a:t>
            </a:r>
            <a:r>
              <a:rPr lang="zh-CN" altLang="en-US" sz="2000" dirty="0" smtClean="0"/>
              <a:t>接口，一般用于“一对多”的</a:t>
            </a:r>
            <a:r>
              <a:rPr lang="zh-CN" altLang="en-US" sz="2000" dirty="0"/>
              <a:t>通信</a:t>
            </a:r>
            <a:r>
              <a:rPr lang="zh-CN" altLang="en-US" sz="2000" dirty="0" smtClean="0"/>
              <a:t>场景。</a:t>
            </a:r>
            <a:endParaRPr lang="en-US" altLang="zh-CN" sz="2000" dirty="0" smtClean="0"/>
          </a:p>
          <a:p>
            <a:pPr algn="l"/>
            <a:r>
              <a:rPr lang="en-US" altLang="zh-CN" sz="2000" dirty="0" smtClean="0"/>
              <a:t>IPv6</a:t>
            </a:r>
            <a:r>
              <a:rPr lang="zh-CN" altLang="en-US" sz="2000" dirty="0" smtClean="0"/>
              <a:t>组播地址只可以作为</a:t>
            </a:r>
            <a:r>
              <a:rPr lang="en-US" altLang="zh-CN" sz="2000" dirty="0" smtClean="0"/>
              <a:t>IPv6</a:t>
            </a:r>
            <a:r>
              <a:rPr lang="zh-CN" altLang="en-US" sz="2000" dirty="0" smtClean="0"/>
              <a:t>报文的目的地址。</a:t>
            </a:r>
            <a:endParaRPr lang="zh-CN" altLang="en-US" sz="2000" dirty="0"/>
          </a:p>
        </p:txBody>
      </p:sp>
      <p:graphicFrame>
        <p:nvGraphicFramePr>
          <p:cNvPr id="6" name="表格 5"/>
          <p:cNvGraphicFramePr>
            <a:graphicFrameLocks noGrp="1"/>
          </p:cNvGraphicFramePr>
          <p:nvPr>
            <p:extLst/>
          </p:nvPr>
        </p:nvGraphicFramePr>
        <p:xfrm>
          <a:off x="553643" y="2861677"/>
          <a:ext cx="6972940" cy="370840"/>
        </p:xfrm>
        <a:graphic>
          <a:graphicData uri="http://schemas.openxmlformats.org/drawingml/2006/table">
            <a:tbl>
              <a:tblPr firstRow="1" bandRow="1">
                <a:tableStyleId>{2D5ABB26-0587-4C30-8999-92F81FD0307C}</a:tableStyleId>
              </a:tblPr>
              <a:tblGrid>
                <a:gridCol w="1056233">
                  <a:extLst>
                    <a:ext uri="{9D8B030D-6E8A-4147-A177-3AD203B41FA5}">
                      <a16:colId xmlns="" xmlns:a16="http://schemas.microsoft.com/office/drawing/2014/main" val="20000"/>
                    </a:ext>
                  </a:extLst>
                </a:gridCol>
                <a:gridCol w="627529">
                  <a:extLst>
                    <a:ext uri="{9D8B030D-6E8A-4147-A177-3AD203B41FA5}">
                      <a16:colId xmlns="" xmlns:a16="http://schemas.microsoft.com/office/drawing/2014/main" val="20001"/>
                    </a:ext>
                  </a:extLst>
                </a:gridCol>
                <a:gridCol w="663389">
                  <a:extLst>
                    <a:ext uri="{9D8B030D-6E8A-4147-A177-3AD203B41FA5}">
                      <a16:colId xmlns="" xmlns:a16="http://schemas.microsoft.com/office/drawing/2014/main" val="20002"/>
                    </a:ext>
                  </a:extLst>
                </a:gridCol>
                <a:gridCol w="2259105">
                  <a:extLst>
                    <a:ext uri="{9D8B030D-6E8A-4147-A177-3AD203B41FA5}">
                      <a16:colId xmlns="" xmlns:a16="http://schemas.microsoft.com/office/drawing/2014/main" val="20003"/>
                    </a:ext>
                  </a:extLst>
                </a:gridCol>
                <a:gridCol w="2366684">
                  <a:extLst>
                    <a:ext uri="{9D8B030D-6E8A-4147-A177-3AD203B41FA5}">
                      <a16:colId xmlns="" xmlns:a16="http://schemas.microsoft.com/office/drawing/2014/main" val="20004"/>
                    </a:ext>
                  </a:extLst>
                </a:gridCol>
              </a:tblGrid>
              <a:tr h="370840">
                <a:tc>
                  <a:txBody>
                    <a:bodyPr/>
                    <a:lstStyle/>
                    <a:p>
                      <a:pPr algn="ctr"/>
                      <a:r>
                        <a:rPr lang="en-US" altLang="zh-CN" sz="1400" baseline="0">
                          <a:solidFill>
                            <a:schemeClr val="tx1"/>
                          </a:solidFill>
                          <a:latin typeface="Huawei Sans" panose="020C0503030203020204" pitchFamily="34" charset="0"/>
                          <a:ea typeface="方正兰亭黑简体" panose="02000000000000000000" pitchFamily="2" charset="-122"/>
                          <a:cs typeface="Arial" pitchFamily="34" charset="0"/>
                        </a:rPr>
                        <a:t>11111111</a:t>
                      </a:r>
                      <a:endParaRPr lang="zh-CN" altLang="en-US" sz="1400" baseline="0">
                        <a:latin typeface="Huawei Sans" panose="020C0503030203020204" pitchFamily="34" charset="0"/>
                        <a:ea typeface="方正兰亭黑简体" panose="02000000000000000000" pitchFamily="2" charset="-122"/>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en-US" altLang="zh-CN" sz="1400" baseline="0">
                          <a:latin typeface="Huawei Sans" panose="020C0503030203020204" pitchFamily="34" charset="0"/>
                          <a:ea typeface="方正兰亭黑简体" panose="02000000000000000000" pitchFamily="2" charset="-122"/>
                        </a:rPr>
                        <a:t>Flags</a:t>
                      </a:r>
                      <a:endParaRPr lang="zh-CN" altLang="en-US" sz="1400" baseline="0">
                        <a:latin typeface="Huawei Sans" panose="020C0503030203020204" pitchFamily="34" charset="0"/>
                        <a:ea typeface="方正兰亭黑简体" panose="02000000000000000000" pitchFamily="2" charset="-122"/>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en-US" altLang="zh-CN" sz="1400" baseline="0">
                          <a:latin typeface="Huawei Sans" panose="020C0503030203020204" pitchFamily="34" charset="0"/>
                          <a:ea typeface="方正兰亭黑简体" panose="02000000000000000000" pitchFamily="2" charset="-122"/>
                        </a:rPr>
                        <a:t>Scope</a:t>
                      </a:r>
                      <a:endParaRPr lang="zh-CN" altLang="en-US" sz="1400" baseline="0">
                        <a:latin typeface="Huawei Sans" panose="020C0503030203020204" pitchFamily="34" charset="0"/>
                        <a:ea typeface="方正兰亭黑简体" panose="02000000000000000000" pitchFamily="2" charset="-122"/>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en-US" altLang="zh-CN" sz="1400" baseline="0">
                          <a:latin typeface="Huawei Sans" panose="020C0503030203020204" pitchFamily="34" charset="0"/>
                          <a:ea typeface="方正兰亭黑简体" panose="02000000000000000000" pitchFamily="2" charset="-122"/>
                        </a:rPr>
                        <a:t>Reserved</a:t>
                      </a:r>
                      <a:r>
                        <a:rPr lang="zh-CN" altLang="en-US" sz="1400" baseline="0">
                          <a:latin typeface="Huawei Sans" panose="020C0503030203020204" pitchFamily="34" charset="0"/>
                          <a:ea typeface="方正兰亭黑简体" panose="02000000000000000000" pitchFamily="2" charset="-122"/>
                        </a:rPr>
                        <a:t>（必须为</a:t>
                      </a:r>
                      <a:r>
                        <a:rPr lang="en-US" altLang="zh-CN" sz="1400" baseline="0">
                          <a:latin typeface="Huawei Sans" panose="020C0503030203020204" pitchFamily="34" charset="0"/>
                          <a:ea typeface="方正兰亭黑简体" panose="02000000000000000000" pitchFamily="2" charset="-122"/>
                        </a:rPr>
                        <a:t>0</a:t>
                      </a:r>
                      <a:r>
                        <a:rPr lang="zh-CN" altLang="en-US" sz="1400" baseline="0">
                          <a:latin typeface="Huawei Sans" panose="020C0503030203020204" pitchFamily="34" charset="0"/>
                          <a:ea typeface="方正兰亭黑简体" panose="02000000000000000000" pitchFamily="2" charset="-122"/>
                        </a:rPr>
                        <a:t>）</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en-US" altLang="zh-CN" sz="1400" baseline="0" dirty="0">
                          <a:latin typeface="Huawei Sans" panose="020C0503030203020204" pitchFamily="34" charset="0"/>
                          <a:ea typeface="方正兰亭黑简体" panose="02000000000000000000" pitchFamily="2" charset="-122"/>
                        </a:rPr>
                        <a:t>Group ID</a:t>
                      </a:r>
                      <a:endParaRPr lang="zh-CN" altLang="en-US" sz="1400" baseline="0" dirty="0">
                        <a:latin typeface="Huawei Sans" panose="020C0503030203020204" pitchFamily="34" charset="0"/>
                        <a:ea typeface="方正兰亭黑简体" panose="02000000000000000000" pitchFamily="2" charset="-122"/>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sp>
        <p:nvSpPr>
          <p:cNvPr id="7" name="文本框 6"/>
          <p:cNvSpPr txBox="1"/>
          <p:nvPr/>
        </p:nvSpPr>
        <p:spPr bwMode="auto">
          <a:xfrm>
            <a:off x="793175" y="2515421"/>
            <a:ext cx="60371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t>8 bit</a:t>
            </a:r>
            <a:endParaRPr lang="zh-CN" altLang="en-US" sz="1600" dirty="0"/>
          </a:p>
        </p:txBody>
      </p:sp>
      <p:sp>
        <p:nvSpPr>
          <p:cNvPr id="8" name="文本框 7"/>
          <p:cNvSpPr txBox="1"/>
          <p:nvPr/>
        </p:nvSpPr>
        <p:spPr bwMode="auto">
          <a:xfrm>
            <a:off x="1616781" y="2515421"/>
            <a:ext cx="60371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t>4 bit</a:t>
            </a:r>
            <a:endParaRPr lang="zh-CN" altLang="en-US" sz="1600" dirty="0"/>
          </a:p>
        </p:txBody>
      </p:sp>
      <p:sp>
        <p:nvSpPr>
          <p:cNvPr id="9" name="文本框 8"/>
          <p:cNvSpPr txBox="1"/>
          <p:nvPr/>
        </p:nvSpPr>
        <p:spPr bwMode="auto">
          <a:xfrm>
            <a:off x="2233312" y="2515421"/>
            <a:ext cx="60371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t>4 bit</a:t>
            </a:r>
            <a:endParaRPr lang="zh-CN" altLang="en-US" sz="1600" dirty="0"/>
          </a:p>
        </p:txBody>
      </p:sp>
      <p:sp>
        <p:nvSpPr>
          <p:cNvPr id="10" name="文本框 9"/>
          <p:cNvSpPr txBox="1"/>
          <p:nvPr/>
        </p:nvSpPr>
        <p:spPr bwMode="auto">
          <a:xfrm>
            <a:off x="3596013" y="2515421"/>
            <a:ext cx="719134"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t>80 bit</a:t>
            </a:r>
            <a:endParaRPr lang="zh-CN" altLang="en-US" sz="1600" dirty="0"/>
          </a:p>
        </p:txBody>
      </p:sp>
      <p:sp>
        <p:nvSpPr>
          <p:cNvPr id="11" name="文本框 10"/>
          <p:cNvSpPr txBox="1"/>
          <p:nvPr/>
        </p:nvSpPr>
        <p:spPr bwMode="auto">
          <a:xfrm>
            <a:off x="5976026" y="2515421"/>
            <a:ext cx="719134"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t>32 bit</a:t>
            </a:r>
            <a:endParaRPr lang="zh-CN" altLang="en-US" sz="1600" dirty="0"/>
          </a:p>
        </p:txBody>
      </p:sp>
      <p:sp>
        <p:nvSpPr>
          <p:cNvPr id="66" name="矩形 65"/>
          <p:cNvSpPr/>
          <p:nvPr/>
        </p:nvSpPr>
        <p:spPr>
          <a:xfrm>
            <a:off x="658877" y="3577689"/>
            <a:ext cx="3923952" cy="1200329"/>
          </a:xfrm>
          <a:prstGeom prst="rect">
            <a:avLst/>
          </a:prstGeom>
        </p:spPr>
        <p:txBody>
          <a:bodyPr wrap="square">
            <a:spAutoFit/>
          </a:bodyPr>
          <a:lstStyle/>
          <a:p>
            <a:pPr marL="285750" indent="-285750">
              <a:lnSpc>
                <a:spcPct val="150000"/>
              </a:lnSpc>
              <a:buFont typeface="Arial" pitchFamily="34" charset="0"/>
              <a:buChar char="•"/>
            </a:pPr>
            <a:r>
              <a:rPr lang="en-US" altLang="zh-CN" sz="1600" b="1" dirty="0" smtClean="0">
                <a:latin typeface="Huawei Sans" panose="020C0503030203020204" pitchFamily="34" charset="0"/>
                <a:ea typeface="方正兰亭黑简体" panose="02000000000000000000" pitchFamily="2" charset="-122"/>
                <a:cs typeface="Arial" pitchFamily="34" charset="0"/>
              </a:rPr>
              <a:t>Flags</a:t>
            </a:r>
            <a:r>
              <a:rPr lang="zh-CN" altLang="en-US" sz="1600" b="1" dirty="0" smtClean="0">
                <a:latin typeface="Huawei Sans" panose="020C0503030203020204" pitchFamily="34" charset="0"/>
                <a:ea typeface="方正兰亭黑简体" panose="02000000000000000000" pitchFamily="2" charset="-122"/>
                <a:cs typeface="Arial" pitchFamily="34" charset="0"/>
              </a:rPr>
              <a:t>：</a:t>
            </a:r>
            <a:r>
              <a:rPr lang="zh-CN" altLang="en-US" sz="1600" dirty="0" smtClean="0">
                <a:latin typeface="Huawei Sans" panose="020C0503030203020204" pitchFamily="34" charset="0"/>
                <a:ea typeface="方正兰亭黑简体" panose="02000000000000000000" pitchFamily="2" charset="-122"/>
                <a:cs typeface="Arial" pitchFamily="34" charset="0"/>
              </a:rPr>
              <a:t>用来</a:t>
            </a:r>
            <a:r>
              <a:rPr lang="zh-CN" altLang="en-US" sz="1600" dirty="0">
                <a:latin typeface="Huawei Sans" panose="020C0503030203020204" pitchFamily="34" charset="0"/>
                <a:ea typeface="方正兰亭黑简体" panose="02000000000000000000" pitchFamily="2" charset="-122"/>
                <a:cs typeface="Arial" pitchFamily="34" charset="0"/>
              </a:rPr>
              <a:t>表示永久或临时组播组。</a:t>
            </a:r>
            <a:endParaRPr lang="en-US" altLang="zh-CN" sz="1600" dirty="0">
              <a:latin typeface="Huawei Sans" panose="020C0503030203020204" pitchFamily="34" charset="0"/>
              <a:ea typeface="方正兰亭黑简体" panose="02000000000000000000" pitchFamily="2" charset="-122"/>
              <a:cs typeface="Arial" pitchFamily="34" charset="0"/>
            </a:endParaRPr>
          </a:p>
          <a:p>
            <a:pPr marL="285750" indent="-285750">
              <a:lnSpc>
                <a:spcPct val="150000"/>
              </a:lnSpc>
              <a:buFont typeface="Arial" pitchFamily="34" charset="0"/>
              <a:buChar char="•"/>
            </a:pPr>
            <a:r>
              <a:rPr lang="en-US" altLang="zh-CN" sz="1600" b="1" dirty="0" smtClean="0">
                <a:latin typeface="Huawei Sans" panose="020C0503030203020204" pitchFamily="34" charset="0"/>
                <a:ea typeface="方正兰亭黑简体" panose="02000000000000000000" pitchFamily="2" charset="-122"/>
                <a:cs typeface="Arial" pitchFamily="34" charset="0"/>
              </a:rPr>
              <a:t>Scope</a:t>
            </a:r>
            <a:r>
              <a:rPr lang="zh-CN" altLang="en-US" sz="1600" b="1" dirty="0" smtClean="0">
                <a:latin typeface="Huawei Sans" panose="020C0503030203020204" pitchFamily="34" charset="0"/>
                <a:ea typeface="方正兰亭黑简体" panose="02000000000000000000" pitchFamily="2" charset="-122"/>
                <a:cs typeface="Arial" pitchFamily="34" charset="0"/>
              </a:rPr>
              <a:t>：</a:t>
            </a:r>
            <a:r>
              <a:rPr lang="zh-CN" altLang="en-US" sz="1600" dirty="0" smtClean="0">
                <a:latin typeface="Huawei Sans" panose="020C0503030203020204" pitchFamily="34" charset="0"/>
                <a:ea typeface="方正兰亭黑简体" panose="02000000000000000000" pitchFamily="2" charset="-122"/>
                <a:cs typeface="Arial" pitchFamily="34" charset="0"/>
              </a:rPr>
              <a:t>表示</a:t>
            </a:r>
            <a:r>
              <a:rPr lang="zh-CN" altLang="en-US" sz="1600" dirty="0">
                <a:latin typeface="Huawei Sans" panose="020C0503030203020204" pitchFamily="34" charset="0"/>
                <a:ea typeface="方正兰亭黑简体" panose="02000000000000000000" pitchFamily="2" charset="-122"/>
                <a:cs typeface="Arial" pitchFamily="34" charset="0"/>
              </a:rPr>
              <a:t>组播组的</a:t>
            </a:r>
            <a:r>
              <a:rPr lang="zh-CN" altLang="en-US" sz="1600" dirty="0" smtClean="0">
                <a:latin typeface="Huawei Sans" panose="020C0503030203020204" pitchFamily="34" charset="0"/>
                <a:ea typeface="方正兰亭黑简体" panose="02000000000000000000" pitchFamily="2" charset="-122"/>
                <a:cs typeface="Arial" pitchFamily="34" charset="0"/>
              </a:rPr>
              <a:t>范围。</a:t>
            </a:r>
            <a:endParaRPr lang="zh-CN" altLang="en-US" sz="1600" dirty="0">
              <a:latin typeface="Huawei Sans" panose="020C0503030203020204" pitchFamily="34" charset="0"/>
              <a:ea typeface="方正兰亭黑简体" panose="02000000000000000000" pitchFamily="2" charset="-122"/>
              <a:cs typeface="Arial" pitchFamily="34" charset="0"/>
            </a:endParaRPr>
          </a:p>
          <a:p>
            <a:pPr marL="285750" indent="-285750">
              <a:lnSpc>
                <a:spcPct val="150000"/>
              </a:lnSpc>
              <a:buFont typeface="Arial" pitchFamily="34" charset="0"/>
              <a:buChar char="•"/>
            </a:pPr>
            <a:r>
              <a:rPr lang="en-US" altLang="zh-CN" sz="1600" b="1" dirty="0">
                <a:latin typeface="Huawei Sans" panose="020C0503030203020204" pitchFamily="34" charset="0"/>
                <a:ea typeface="方正兰亭黑简体" panose="02000000000000000000" pitchFamily="2" charset="-122"/>
                <a:cs typeface="Arial" pitchFamily="34" charset="0"/>
              </a:rPr>
              <a:t>Group </a:t>
            </a:r>
            <a:r>
              <a:rPr lang="en-US" altLang="zh-CN" sz="1600" b="1" dirty="0" smtClean="0">
                <a:latin typeface="Huawei Sans" panose="020C0503030203020204" pitchFamily="34" charset="0"/>
                <a:ea typeface="方正兰亭黑简体" panose="02000000000000000000" pitchFamily="2" charset="-122"/>
                <a:cs typeface="Arial" pitchFamily="34" charset="0"/>
              </a:rPr>
              <a:t>ID</a:t>
            </a:r>
            <a:r>
              <a:rPr lang="zh-CN" altLang="en-US" sz="1600" b="1" dirty="0" smtClean="0">
                <a:latin typeface="Huawei Sans" panose="020C0503030203020204" pitchFamily="34" charset="0"/>
                <a:ea typeface="方正兰亭黑简体" panose="02000000000000000000" pitchFamily="2" charset="-122"/>
                <a:cs typeface="Arial" pitchFamily="34" charset="0"/>
              </a:rPr>
              <a:t>：</a:t>
            </a:r>
            <a:r>
              <a:rPr lang="zh-CN" altLang="en-US" sz="1600" dirty="0" smtClean="0">
                <a:latin typeface="Huawei Sans" panose="020C0503030203020204" pitchFamily="34" charset="0"/>
                <a:ea typeface="方正兰亭黑简体" panose="02000000000000000000" pitchFamily="2" charset="-122"/>
                <a:cs typeface="Arial" pitchFamily="34" charset="0"/>
              </a:rPr>
              <a:t>组播</a:t>
            </a:r>
            <a:r>
              <a:rPr lang="zh-CN" altLang="en-US" sz="1600" dirty="0">
                <a:latin typeface="Huawei Sans" panose="020C0503030203020204" pitchFamily="34" charset="0"/>
                <a:ea typeface="方正兰亭黑简体" panose="02000000000000000000" pitchFamily="2" charset="-122"/>
                <a:cs typeface="Arial" pitchFamily="34" charset="0"/>
              </a:rPr>
              <a:t>组</a:t>
            </a:r>
            <a:r>
              <a:rPr lang="en-US" altLang="zh-CN" sz="1600" dirty="0" smtClean="0">
                <a:latin typeface="Huawei Sans" panose="020C0503030203020204" pitchFamily="34" charset="0"/>
                <a:ea typeface="方正兰亭黑简体" panose="02000000000000000000" pitchFamily="2" charset="-122"/>
                <a:cs typeface="Arial" pitchFamily="34" charset="0"/>
              </a:rPr>
              <a:t>ID</a:t>
            </a:r>
            <a:r>
              <a:rPr lang="zh-CN" altLang="en-US" sz="1600" dirty="0" smtClean="0">
                <a:latin typeface="Huawei Sans" panose="020C0503030203020204" pitchFamily="34" charset="0"/>
                <a:ea typeface="方正兰亭黑简体" panose="02000000000000000000" pitchFamily="2" charset="-122"/>
                <a:cs typeface="Arial" pitchFamily="34" charset="0"/>
              </a:rPr>
              <a:t>。</a:t>
            </a:r>
            <a:endParaRPr lang="en-US" altLang="zh-CN" sz="1600" dirty="0">
              <a:latin typeface="Huawei Sans" panose="020C0503030203020204" pitchFamily="34" charset="0"/>
              <a:ea typeface="方正兰亭黑简体" panose="02000000000000000000" pitchFamily="2" charset="-122"/>
              <a:cs typeface="Arial" pitchFamily="34" charset="0"/>
            </a:endParaRPr>
          </a:p>
        </p:txBody>
      </p:sp>
      <p:pic>
        <p:nvPicPr>
          <p:cNvPr id="41" name="图片 40" descr="交换机.png"/>
          <p:cNvPicPr>
            <a:picLocks noChangeAspect="1"/>
          </p:cNvPicPr>
          <p:nvPr/>
        </p:nvPicPr>
        <p:blipFill>
          <a:blip r:embed="rId3" cstate="print"/>
          <a:stretch>
            <a:fillRect/>
          </a:stretch>
        </p:blipFill>
        <p:spPr>
          <a:xfrm>
            <a:off x="10171685" y="1725556"/>
            <a:ext cx="540000" cy="441817"/>
          </a:xfrm>
          <a:prstGeom prst="rect">
            <a:avLst/>
          </a:prstGeom>
        </p:spPr>
      </p:pic>
      <p:cxnSp>
        <p:nvCxnSpPr>
          <p:cNvPr id="65" name="直接连接符 64"/>
          <p:cNvCxnSpPr>
            <a:stCxn id="63" idx="0"/>
            <a:endCxn id="41" idx="1"/>
          </p:cNvCxnSpPr>
          <p:nvPr/>
        </p:nvCxnSpPr>
        <p:spPr>
          <a:xfrm flipV="1">
            <a:off x="8860263" y="1946465"/>
            <a:ext cx="1311422" cy="408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3" idx="2"/>
            <a:endCxn id="36" idx="0"/>
          </p:cNvCxnSpPr>
          <p:nvPr/>
        </p:nvCxnSpPr>
        <p:spPr>
          <a:xfrm>
            <a:off x="8860263" y="3388134"/>
            <a:ext cx="1612807" cy="3394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0263" y="2354470"/>
            <a:ext cx="1800000" cy="1033664"/>
          </a:xfrm>
          <a:prstGeom prst="rect">
            <a:avLst/>
          </a:prstGeom>
        </p:spPr>
      </p:pic>
      <p:sp>
        <p:nvSpPr>
          <p:cNvPr id="64" name="文本框 63"/>
          <p:cNvSpPr txBox="1"/>
          <p:nvPr/>
        </p:nvSpPr>
        <p:spPr bwMode="gray">
          <a:xfrm>
            <a:off x="8251429" y="2591478"/>
            <a:ext cx="1217667" cy="64265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b="1" dirty="0" smtClean="0">
                <a:solidFill>
                  <a:schemeClr val="bg1"/>
                </a:solidFill>
              </a:rPr>
              <a:t>Multicast</a:t>
            </a:r>
          </a:p>
          <a:p>
            <a:pPr algn="ctr"/>
            <a:r>
              <a:rPr lang="en-US" altLang="zh-CN" b="1" dirty="0" smtClean="0">
                <a:solidFill>
                  <a:schemeClr val="bg1"/>
                </a:solidFill>
              </a:rPr>
              <a:t>Network</a:t>
            </a:r>
            <a:endParaRPr lang="zh-CN" altLang="en-US" b="1" dirty="0">
              <a:solidFill>
                <a:schemeClr val="bg1"/>
              </a:solidFill>
            </a:endParaRPr>
          </a:p>
        </p:txBody>
      </p:sp>
      <p:pic>
        <p:nvPicPr>
          <p:cNvPr id="36" name="Picture 2" descr="G:\做的项目\公共\扁平图标切换\更新2015_01_21\oss扁平图标库2015_01_21更新-04.png"/>
          <p:cNvPicPr>
            <a:picLocks noChangeAspect="1" noChangeArrowheads="1"/>
          </p:cNvPicPr>
          <p:nvPr/>
        </p:nvPicPr>
        <p:blipFill>
          <a:blip r:embed="rId5" cstate="print"/>
          <a:stretch>
            <a:fillRect/>
          </a:stretch>
        </p:blipFill>
        <p:spPr bwMode="auto">
          <a:xfrm>
            <a:off x="10203070" y="3727540"/>
            <a:ext cx="540000" cy="441818"/>
          </a:xfrm>
          <a:prstGeom prst="rect">
            <a:avLst/>
          </a:prstGeom>
          <a:noFill/>
        </p:spPr>
      </p:pic>
      <p:cxnSp>
        <p:nvCxnSpPr>
          <p:cNvPr id="80" name="直接连接符 79"/>
          <p:cNvCxnSpPr>
            <a:stCxn id="36" idx="2"/>
            <a:endCxn id="79" idx="0"/>
          </p:cNvCxnSpPr>
          <p:nvPr/>
        </p:nvCxnSpPr>
        <p:spPr>
          <a:xfrm>
            <a:off x="10473070" y="4169358"/>
            <a:ext cx="660" cy="4239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图片 45" descr="PC.png"/>
          <p:cNvPicPr>
            <a:picLocks noChangeAspect="1"/>
          </p:cNvPicPr>
          <p:nvPr/>
        </p:nvPicPr>
        <p:blipFill>
          <a:blip r:embed="rId6" cstate="print"/>
          <a:stretch>
            <a:fillRect/>
          </a:stretch>
        </p:blipFill>
        <p:spPr>
          <a:xfrm>
            <a:off x="9394234" y="5523470"/>
            <a:ext cx="539063" cy="414000"/>
          </a:xfrm>
          <a:prstGeom prst="rect">
            <a:avLst/>
          </a:prstGeom>
        </p:spPr>
      </p:pic>
      <p:sp>
        <p:nvSpPr>
          <p:cNvPr id="59" name="文本框 58"/>
          <p:cNvSpPr txBox="1"/>
          <p:nvPr/>
        </p:nvSpPr>
        <p:spPr bwMode="auto">
          <a:xfrm>
            <a:off x="9029269" y="5963613"/>
            <a:ext cx="126899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smtClean="0">
                <a:solidFill>
                  <a:srgbClr val="000000"/>
                </a:solidFill>
                <a:latin typeface="+mn-ea"/>
                <a:ea typeface="+mn-ea"/>
                <a:cs typeface="Arial" pitchFamily="34" charset="0"/>
              </a:rPr>
              <a:t>非接收者</a:t>
            </a:r>
            <a:endParaRPr lang="en-US" altLang="zh-CN" sz="1400" dirty="0">
              <a:solidFill>
                <a:srgbClr val="000000"/>
              </a:solidFill>
              <a:latin typeface="+mn-ea"/>
              <a:ea typeface="+mn-ea"/>
              <a:cs typeface="Arial" pitchFamily="34" charset="0"/>
            </a:endParaRPr>
          </a:p>
        </p:txBody>
      </p:sp>
      <p:pic>
        <p:nvPicPr>
          <p:cNvPr id="79" name="图片 78" descr="通用交换机.png"/>
          <p:cNvPicPr>
            <a:picLocks noChangeAspect="1"/>
          </p:cNvPicPr>
          <p:nvPr/>
        </p:nvPicPr>
        <p:blipFill>
          <a:blip r:embed="rId7" cstate="print"/>
          <a:stretch>
            <a:fillRect/>
          </a:stretch>
        </p:blipFill>
        <p:spPr>
          <a:xfrm>
            <a:off x="10203730" y="4593295"/>
            <a:ext cx="540000" cy="441818"/>
          </a:xfrm>
          <a:prstGeom prst="rect">
            <a:avLst/>
          </a:prstGeom>
        </p:spPr>
      </p:pic>
      <p:pic>
        <p:nvPicPr>
          <p:cNvPr id="92" name="图片 91" descr="PC.png"/>
          <p:cNvPicPr>
            <a:picLocks noChangeAspect="1"/>
          </p:cNvPicPr>
          <p:nvPr/>
        </p:nvPicPr>
        <p:blipFill>
          <a:blip r:embed="rId6" cstate="print"/>
          <a:stretch>
            <a:fillRect/>
          </a:stretch>
        </p:blipFill>
        <p:spPr>
          <a:xfrm>
            <a:off x="11014163" y="5523470"/>
            <a:ext cx="539063" cy="414000"/>
          </a:xfrm>
          <a:prstGeom prst="rect">
            <a:avLst/>
          </a:prstGeom>
        </p:spPr>
      </p:pic>
      <p:sp>
        <p:nvSpPr>
          <p:cNvPr id="93" name="文本框 92"/>
          <p:cNvSpPr txBox="1"/>
          <p:nvPr/>
        </p:nvSpPr>
        <p:spPr bwMode="auto">
          <a:xfrm>
            <a:off x="10649198" y="5963613"/>
            <a:ext cx="126899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smtClean="0">
                <a:solidFill>
                  <a:srgbClr val="000000"/>
                </a:solidFill>
                <a:latin typeface="+mn-ea"/>
                <a:ea typeface="+mn-ea"/>
                <a:cs typeface="Arial" pitchFamily="34" charset="0"/>
              </a:rPr>
              <a:t>接收者</a:t>
            </a:r>
            <a:endParaRPr lang="en-US" altLang="zh-CN" sz="1400" dirty="0">
              <a:solidFill>
                <a:srgbClr val="000000"/>
              </a:solidFill>
              <a:latin typeface="+mn-ea"/>
              <a:ea typeface="+mn-ea"/>
              <a:cs typeface="Arial" pitchFamily="34" charset="0"/>
            </a:endParaRPr>
          </a:p>
        </p:txBody>
      </p:sp>
      <p:cxnSp>
        <p:nvCxnSpPr>
          <p:cNvPr id="74" name="直接连接符 73"/>
          <p:cNvCxnSpPr>
            <a:stCxn id="95" idx="2"/>
            <a:endCxn id="61" idx="0"/>
          </p:cNvCxnSpPr>
          <p:nvPr/>
        </p:nvCxnSpPr>
        <p:spPr>
          <a:xfrm>
            <a:off x="7467753" y="4169358"/>
            <a:ext cx="0" cy="4643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bwMode="auto">
          <a:xfrm>
            <a:off x="6244249" y="5989735"/>
            <a:ext cx="1103977"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smtClean="0">
                <a:solidFill>
                  <a:srgbClr val="000000"/>
                </a:solidFill>
                <a:latin typeface="+mn-ea"/>
                <a:ea typeface="+mn-ea"/>
                <a:cs typeface="Arial" pitchFamily="34" charset="0"/>
              </a:rPr>
              <a:t>非接收者</a:t>
            </a:r>
            <a:endParaRPr lang="zh-CN" altLang="en-US" sz="1400" dirty="0">
              <a:solidFill>
                <a:srgbClr val="000000"/>
              </a:solidFill>
              <a:latin typeface="+mn-ea"/>
              <a:ea typeface="+mn-ea"/>
              <a:cs typeface="Arial" pitchFamily="34" charset="0"/>
            </a:endParaRPr>
          </a:p>
        </p:txBody>
      </p:sp>
      <p:pic>
        <p:nvPicPr>
          <p:cNvPr id="42" name="图片 41" descr="PC.png"/>
          <p:cNvPicPr>
            <a:picLocks noChangeAspect="1"/>
          </p:cNvPicPr>
          <p:nvPr/>
        </p:nvPicPr>
        <p:blipFill>
          <a:blip r:embed="rId6" cstate="print"/>
          <a:stretch>
            <a:fillRect/>
          </a:stretch>
        </p:blipFill>
        <p:spPr>
          <a:xfrm>
            <a:off x="6535197" y="5552985"/>
            <a:ext cx="539063" cy="414000"/>
          </a:xfrm>
          <a:prstGeom prst="rect">
            <a:avLst/>
          </a:prstGeom>
        </p:spPr>
      </p:pic>
      <p:sp>
        <p:nvSpPr>
          <p:cNvPr id="39" name="文本框 38"/>
          <p:cNvSpPr txBox="1"/>
          <p:nvPr/>
        </p:nvSpPr>
        <p:spPr bwMode="auto">
          <a:xfrm>
            <a:off x="7587281" y="5974538"/>
            <a:ext cx="1103977"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ea"/>
                <a:ea typeface="+mn-ea"/>
                <a:cs typeface="Arial" pitchFamily="34" charset="0"/>
              </a:rPr>
              <a:t>非接收者</a:t>
            </a:r>
          </a:p>
        </p:txBody>
      </p:sp>
      <p:pic>
        <p:nvPicPr>
          <p:cNvPr id="44" name="图片 43" descr="PC.png"/>
          <p:cNvPicPr>
            <a:picLocks noChangeAspect="1"/>
          </p:cNvPicPr>
          <p:nvPr/>
        </p:nvPicPr>
        <p:blipFill>
          <a:blip r:embed="rId6" cstate="print"/>
          <a:stretch>
            <a:fillRect/>
          </a:stretch>
        </p:blipFill>
        <p:spPr>
          <a:xfrm>
            <a:off x="7869738" y="5552985"/>
            <a:ext cx="539063" cy="414000"/>
          </a:xfrm>
          <a:prstGeom prst="rect">
            <a:avLst/>
          </a:prstGeom>
        </p:spPr>
      </p:pic>
      <p:pic>
        <p:nvPicPr>
          <p:cNvPr id="61" name="图片 60" descr="通用交换机.png"/>
          <p:cNvPicPr>
            <a:picLocks noChangeAspect="1"/>
          </p:cNvPicPr>
          <p:nvPr/>
        </p:nvPicPr>
        <p:blipFill>
          <a:blip r:embed="rId7" cstate="print"/>
          <a:stretch>
            <a:fillRect/>
          </a:stretch>
        </p:blipFill>
        <p:spPr>
          <a:xfrm>
            <a:off x="7197753" y="4633731"/>
            <a:ext cx="540000" cy="441818"/>
          </a:xfrm>
          <a:prstGeom prst="rect">
            <a:avLst/>
          </a:prstGeom>
        </p:spPr>
      </p:pic>
      <p:cxnSp>
        <p:nvCxnSpPr>
          <p:cNvPr id="83" name="直接连接符 82"/>
          <p:cNvCxnSpPr>
            <a:stCxn id="42" idx="0"/>
            <a:endCxn id="61" idx="2"/>
          </p:cNvCxnSpPr>
          <p:nvPr/>
        </p:nvCxnSpPr>
        <p:spPr>
          <a:xfrm flipV="1">
            <a:off x="6804729" y="5075549"/>
            <a:ext cx="663024" cy="47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44" idx="0"/>
            <a:endCxn id="61" idx="2"/>
          </p:cNvCxnSpPr>
          <p:nvPr/>
        </p:nvCxnSpPr>
        <p:spPr>
          <a:xfrm flipH="1" flipV="1">
            <a:off x="7467753" y="5075549"/>
            <a:ext cx="671517" cy="47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5" name="Picture 2" descr="G:\做的项目\公共\扁平图标切换\更新2015_01_21\oss扁平图标库2015_01_21更新-04.png"/>
          <p:cNvPicPr>
            <a:picLocks noChangeAspect="1" noChangeArrowheads="1"/>
          </p:cNvPicPr>
          <p:nvPr/>
        </p:nvPicPr>
        <p:blipFill>
          <a:blip r:embed="rId5" cstate="print"/>
          <a:stretch>
            <a:fillRect/>
          </a:stretch>
        </p:blipFill>
        <p:spPr bwMode="auto">
          <a:xfrm>
            <a:off x="7197753" y="3727540"/>
            <a:ext cx="540000" cy="441818"/>
          </a:xfrm>
          <a:prstGeom prst="rect">
            <a:avLst/>
          </a:prstGeom>
          <a:noFill/>
        </p:spPr>
      </p:pic>
      <p:cxnSp>
        <p:nvCxnSpPr>
          <p:cNvPr id="98" name="直接连接符 97"/>
          <p:cNvCxnSpPr>
            <a:stCxn id="63" idx="2"/>
            <a:endCxn id="95" idx="0"/>
          </p:cNvCxnSpPr>
          <p:nvPr/>
        </p:nvCxnSpPr>
        <p:spPr>
          <a:xfrm flipH="1">
            <a:off x="7467753" y="3388134"/>
            <a:ext cx="1392510" cy="3394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46" idx="0"/>
            <a:endCxn id="79" idx="2"/>
          </p:cNvCxnSpPr>
          <p:nvPr/>
        </p:nvCxnSpPr>
        <p:spPr>
          <a:xfrm flipV="1">
            <a:off x="9663766" y="5035113"/>
            <a:ext cx="809964" cy="4883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92" idx="0"/>
            <a:endCxn id="79" idx="2"/>
          </p:cNvCxnSpPr>
          <p:nvPr/>
        </p:nvCxnSpPr>
        <p:spPr>
          <a:xfrm flipH="1" flipV="1">
            <a:off x="10473730" y="5035113"/>
            <a:ext cx="809965" cy="4883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bwMode="auto">
          <a:xfrm>
            <a:off x="9807188" y="2196274"/>
            <a:ext cx="126899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a:solidFill>
                  <a:srgbClr val="000000"/>
                </a:solidFill>
                <a:latin typeface="+mn-ea"/>
                <a:cs typeface="Arial" pitchFamily="34" charset="0"/>
              </a:rPr>
              <a:t>组播源</a:t>
            </a:r>
            <a:endParaRPr lang="en-US" altLang="zh-CN" sz="1400" dirty="0">
              <a:solidFill>
                <a:srgbClr val="000000"/>
              </a:solidFill>
              <a:latin typeface="+mn-ea"/>
              <a:ea typeface="+mn-ea"/>
              <a:cs typeface="Arial" pitchFamily="34" charset="0"/>
            </a:endParaRPr>
          </a:p>
        </p:txBody>
      </p:sp>
      <p:cxnSp>
        <p:nvCxnSpPr>
          <p:cNvPr id="113" name="直接箭头连接符 112"/>
          <p:cNvCxnSpPr/>
          <p:nvPr/>
        </p:nvCxnSpPr>
        <p:spPr>
          <a:xfrm flipH="1">
            <a:off x="9138870" y="1907960"/>
            <a:ext cx="815848" cy="25941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9394234" y="3378421"/>
            <a:ext cx="813170" cy="199268"/>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10590866" y="4215758"/>
            <a:ext cx="0" cy="33113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a:off x="10743730" y="5075549"/>
            <a:ext cx="461096" cy="29542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41" name="组合 140"/>
          <p:cNvGrpSpPr/>
          <p:nvPr/>
        </p:nvGrpSpPr>
        <p:grpSpPr>
          <a:xfrm>
            <a:off x="9874563" y="5523470"/>
            <a:ext cx="1268993" cy="756535"/>
            <a:chOff x="9874563" y="5523470"/>
            <a:chExt cx="1268993" cy="756535"/>
          </a:xfrm>
        </p:grpSpPr>
        <p:pic>
          <p:nvPicPr>
            <p:cNvPr id="139" name="图片 138" descr="PC.png"/>
            <p:cNvPicPr>
              <a:picLocks noChangeAspect="1"/>
            </p:cNvPicPr>
            <p:nvPr/>
          </p:nvPicPr>
          <p:blipFill>
            <a:blip r:embed="rId6" cstate="print"/>
            <a:stretch>
              <a:fillRect/>
            </a:stretch>
          </p:blipFill>
          <p:spPr>
            <a:xfrm>
              <a:off x="10239528" y="5523470"/>
              <a:ext cx="539063" cy="414000"/>
            </a:xfrm>
            <a:prstGeom prst="rect">
              <a:avLst/>
            </a:prstGeom>
          </p:spPr>
        </p:pic>
        <p:sp>
          <p:nvSpPr>
            <p:cNvPr id="140" name="文本框 139"/>
            <p:cNvSpPr txBox="1"/>
            <p:nvPr/>
          </p:nvSpPr>
          <p:spPr bwMode="auto">
            <a:xfrm>
              <a:off x="9874563" y="5963613"/>
              <a:ext cx="126899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smtClean="0">
                  <a:solidFill>
                    <a:srgbClr val="000000"/>
                  </a:solidFill>
                  <a:latin typeface="+mn-ea"/>
                  <a:ea typeface="+mn-ea"/>
                  <a:cs typeface="Arial" pitchFamily="34" charset="0"/>
                </a:rPr>
                <a:t>接收者</a:t>
              </a:r>
              <a:endParaRPr lang="en-US" altLang="zh-CN" sz="1400" dirty="0">
                <a:solidFill>
                  <a:srgbClr val="000000"/>
                </a:solidFill>
                <a:latin typeface="+mn-ea"/>
                <a:ea typeface="+mn-ea"/>
                <a:cs typeface="Arial" pitchFamily="34" charset="0"/>
              </a:endParaRPr>
            </a:p>
          </p:txBody>
        </p:sp>
      </p:grpSp>
      <p:cxnSp>
        <p:nvCxnSpPr>
          <p:cNvPr id="143" name="直接箭头连接符 142"/>
          <p:cNvCxnSpPr/>
          <p:nvPr/>
        </p:nvCxnSpPr>
        <p:spPr>
          <a:xfrm>
            <a:off x="10551832" y="5152482"/>
            <a:ext cx="0" cy="33113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8789625" y="126000"/>
            <a:ext cx="3240353" cy="257369"/>
            <a:chOff x="8592817" y="146358"/>
            <a:chExt cx="3240353" cy="257369"/>
          </a:xfrm>
        </p:grpSpPr>
        <p:sp>
          <p:nvSpPr>
            <p:cNvPr id="50" name="五边形 49"/>
            <p:cNvSpPr/>
            <p:nvPr/>
          </p:nvSpPr>
          <p:spPr bwMode="auto">
            <a:xfrm>
              <a:off x="8592817" y="146358"/>
              <a:ext cx="1043307" cy="257369"/>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spAutoFit/>
            </a:bodyPr>
            <a:lstStyle/>
            <a:p>
              <a:pPr algn="ctr" fontAlgn="ctr"/>
              <a:r>
                <a:rPr lang="en-US" altLang="zh-CN" sz="1200" kern="0" dirty="0">
                  <a:latin typeface="+mj-lt"/>
                </a:rPr>
                <a:t>IPv6</a:t>
              </a:r>
              <a:r>
                <a:rPr lang="zh-CN" altLang="en-US" sz="1200" kern="0" dirty="0">
                  <a:latin typeface="+mj-lt"/>
                </a:rPr>
                <a:t>单播地址</a:t>
              </a:r>
            </a:p>
          </p:txBody>
        </p:sp>
        <p:sp>
          <p:nvSpPr>
            <p:cNvPr id="51" name="燕尾形 50"/>
            <p:cNvSpPr/>
            <p:nvPr/>
          </p:nvSpPr>
          <p:spPr bwMode="auto">
            <a:xfrm>
              <a:off x="9546054" y="146358"/>
              <a:ext cx="1190187" cy="257369"/>
            </a:xfrm>
            <a:prstGeom prst="chevron">
              <a:avLst/>
            </a:prstGeom>
            <a:solidFill>
              <a:srgbClr val="00B0F0"/>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r>
                <a:rPr lang="en-US" altLang="zh-CN" sz="1200" b="1" kern="0" dirty="0">
                  <a:solidFill>
                    <a:schemeClr val="bg1"/>
                  </a:solidFill>
                  <a:latin typeface="+mj-lt"/>
                </a:rPr>
                <a:t>IPv6</a:t>
              </a:r>
              <a:r>
                <a:rPr lang="zh-CN" altLang="en-US" sz="1200" b="1" kern="0" dirty="0">
                  <a:solidFill>
                    <a:schemeClr val="bg1"/>
                  </a:solidFill>
                  <a:latin typeface="+mj-lt"/>
                </a:rPr>
                <a:t>组播地址</a:t>
              </a:r>
              <a:endParaRPr lang="en-US" altLang="zh-CN" sz="1200" b="1" kern="0" dirty="0">
                <a:solidFill>
                  <a:schemeClr val="bg1"/>
                </a:solidFill>
                <a:latin typeface="+mj-lt"/>
              </a:endParaRPr>
            </a:p>
          </p:txBody>
        </p:sp>
        <p:sp>
          <p:nvSpPr>
            <p:cNvPr id="52" name="燕尾形 51"/>
            <p:cNvSpPr/>
            <p:nvPr/>
          </p:nvSpPr>
          <p:spPr bwMode="auto">
            <a:xfrm>
              <a:off x="10642983"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spcBef>
                  <a:spcPts val="0"/>
                </a:spcBef>
              </a:pPr>
              <a:r>
                <a:rPr lang="en-US" altLang="zh-CN" sz="1200" kern="0" dirty="0">
                  <a:latin typeface="+mj-lt"/>
                </a:rPr>
                <a:t>IPv6</a:t>
              </a:r>
              <a:r>
                <a:rPr lang="zh-CN" altLang="en-US" sz="1200" kern="0" dirty="0">
                  <a:latin typeface="+mj-lt"/>
                </a:rPr>
                <a:t>任播地址</a:t>
              </a:r>
              <a:endParaRPr lang="en-US" altLang="zh-CN" sz="1200" kern="0" dirty="0">
                <a:latin typeface="+mj-lt"/>
                <a:ea typeface="+mn-ea"/>
              </a:endParaRPr>
            </a:p>
          </p:txBody>
        </p:sp>
      </p:grpSp>
    </p:spTree>
    <p:extLst>
      <p:ext uri="{BB962C8B-B14F-4D97-AF65-F5344CB8AC3E}">
        <p14:creationId xmlns:p14="http://schemas.microsoft.com/office/powerpoint/2010/main" val="1741576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被</a:t>
            </a:r>
            <a:r>
              <a:rPr lang="zh-CN" altLang="en-US" dirty="0" smtClean="0"/>
              <a:t>请求节点组播地址</a:t>
            </a:r>
            <a:endParaRPr lang="zh-CN" altLang="en-US" dirty="0"/>
          </a:p>
        </p:txBody>
      </p:sp>
      <p:sp>
        <p:nvSpPr>
          <p:cNvPr id="3" name="文本占位符 2"/>
          <p:cNvSpPr>
            <a:spLocks noGrp="1"/>
          </p:cNvSpPr>
          <p:nvPr>
            <p:ph type="body" sz="quarter" idx="10"/>
          </p:nvPr>
        </p:nvSpPr>
        <p:spPr>
          <a:xfrm>
            <a:off x="468317" y="1233488"/>
            <a:ext cx="11276183" cy="1684800"/>
          </a:xfrm>
        </p:spPr>
        <p:txBody>
          <a:bodyPr/>
          <a:lstStyle/>
          <a:p>
            <a:pPr algn="l"/>
            <a:r>
              <a:rPr lang="zh-CN" altLang="en-US" sz="2000" dirty="0">
                <a:latin typeface="Huawei Sans" panose="020C0503030203020204" pitchFamily="34" charset="0"/>
              </a:rPr>
              <a:t>当一个节点具有了单播或任播地址，就会对应生成一个被请求节点组播地址，并且加入这个组播组。该地址主要用于</a:t>
            </a:r>
            <a:r>
              <a:rPr lang="zh-CN" altLang="en-US" sz="2000" b="1" dirty="0">
                <a:latin typeface="Huawei Sans" panose="020C0503030203020204" pitchFamily="34" charset="0"/>
              </a:rPr>
              <a:t>邻居发现机制</a:t>
            </a:r>
            <a:r>
              <a:rPr lang="zh-CN" altLang="en-US" sz="2000" dirty="0">
                <a:latin typeface="Huawei Sans" panose="020C0503030203020204" pitchFamily="34" charset="0"/>
              </a:rPr>
              <a:t>和</a:t>
            </a:r>
            <a:r>
              <a:rPr lang="zh-CN" altLang="en-US" sz="2000" b="1" dirty="0">
                <a:latin typeface="Huawei Sans" panose="020C0503030203020204" pitchFamily="34" charset="0"/>
              </a:rPr>
              <a:t>地址重复检测</a:t>
            </a:r>
            <a:r>
              <a:rPr lang="zh-CN" altLang="en-US" sz="2000" dirty="0">
                <a:latin typeface="Huawei Sans" panose="020C0503030203020204" pitchFamily="34" charset="0"/>
              </a:rPr>
              <a:t>功能。被请求节点组播地址的有效范围为</a:t>
            </a:r>
            <a:r>
              <a:rPr lang="zh-CN" altLang="en-US" sz="2000" b="1" dirty="0">
                <a:latin typeface="Huawei Sans" panose="020C0503030203020204" pitchFamily="34" charset="0"/>
              </a:rPr>
              <a:t>本地链路范围。</a:t>
            </a:r>
          </a:p>
        </p:txBody>
      </p:sp>
      <p:cxnSp>
        <p:nvCxnSpPr>
          <p:cNvPr id="42" name="直接连接符 8"/>
          <p:cNvCxnSpPr/>
          <p:nvPr/>
        </p:nvCxnSpPr>
        <p:spPr>
          <a:xfrm>
            <a:off x="10872615" y="3070428"/>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箭头连接符 10"/>
          <p:cNvCxnSpPr/>
          <p:nvPr/>
        </p:nvCxnSpPr>
        <p:spPr>
          <a:xfrm>
            <a:off x="6578039" y="3352044"/>
            <a:ext cx="4284000" cy="1201"/>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11"/>
          <p:cNvCxnSpPr/>
          <p:nvPr/>
        </p:nvCxnSpPr>
        <p:spPr>
          <a:xfrm>
            <a:off x="6561298" y="3070428"/>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12"/>
          <p:cNvSpPr/>
          <p:nvPr/>
        </p:nvSpPr>
        <p:spPr>
          <a:xfrm>
            <a:off x="8509542" y="3070428"/>
            <a:ext cx="657552" cy="307777"/>
          </a:xfrm>
          <a:prstGeom prst="rect">
            <a:avLst/>
          </a:prstGeom>
          <a:noFill/>
          <a:ln>
            <a:noFill/>
          </a:ln>
        </p:spPr>
        <p:txBody>
          <a:bodyPr wrap="none">
            <a:spAutoFit/>
          </a:bodyPr>
          <a:lstStyle/>
          <a:p>
            <a:r>
              <a:rPr lang="en-US" altLang="zh-CN" sz="1400" dirty="0" smtClean="0">
                <a:latin typeface="+mj-lt"/>
                <a:ea typeface="方正兰亭黑简体" panose="02000000000000000000" pitchFamily="2" charset="-122"/>
                <a:cs typeface="Arial" pitchFamily="34" charset="0"/>
              </a:rPr>
              <a:t>64 bit</a:t>
            </a:r>
            <a:endParaRPr lang="zh-CN" altLang="en-US" sz="1400" dirty="0">
              <a:latin typeface="+mj-lt"/>
            </a:endParaRPr>
          </a:p>
        </p:txBody>
      </p:sp>
      <p:cxnSp>
        <p:nvCxnSpPr>
          <p:cNvPr id="48" name="直接箭头连接符 10"/>
          <p:cNvCxnSpPr/>
          <p:nvPr/>
        </p:nvCxnSpPr>
        <p:spPr>
          <a:xfrm>
            <a:off x="2249982" y="3352044"/>
            <a:ext cx="4284000" cy="1201"/>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连接符 11"/>
          <p:cNvCxnSpPr/>
          <p:nvPr/>
        </p:nvCxnSpPr>
        <p:spPr>
          <a:xfrm>
            <a:off x="2233241" y="3070428"/>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12"/>
          <p:cNvSpPr/>
          <p:nvPr/>
        </p:nvSpPr>
        <p:spPr>
          <a:xfrm>
            <a:off x="4181485" y="3070428"/>
            <a:ext cx="657552" cy="307777"/>
          </a:xfrm>
          <a:prstGeom prst="rect">
            <a:avLst/>
          </a:prstGeom>
          <a:noFill/>
          <a:ln>
            <a:noFill/>
          </a:ln>
        </p:spPr>
        <p:txBody>
          <a:bodyPr wrap="none">
            <a:spAutoFit/>
          </a:bodyPr>
          <a:lstStyle/>
          <a:p>
            <a:r>
              <a:rPr lang="en-US" altLang="zh-CN" sz="1400" dirty="0" smtClean="0">
                <a:latin typeface="+mj-lt"/>
                <a:ea typeface="方正兰亭黑简体" panose="02000000000000000000" pitchFamily="2" charset="-122"/>
                <a:cs typeface="Arial" pitchFamily="34" charset="0"/>
              </a:rPr>
              <a:t>64 bit</a:t>
            </a:r>
            <a:endParaRPr lang="zh-CN" altLang="en-US" sz="1400" dirty="0">
              <a:latin typeface="+mj-lt"/>
            </a:endParaRPr>
          </a:p>
        </p:txBody>
      </p:sp>
      <p:sp>
        <p:nvSpPr>
          <p:cNvPr id="51" name="矩形 12"/>
          <p:cNvSpPr/>
          <p:nvPr/>
        </p:nvSpPr>
        <p:spPr>
          <a:xfrm>
            <a:off x="1090346" y="3410426"/>
            <a:ext cx="1082348" cy="523220"/>
          </a:xfrm>
          <a:prstGeom prst="rect">
            <a:avLst/>
          </a:prstGeom>
          <a:noFill/>
          <a:ln>
            <a:noFill/>
          </a:ln>
        </p:spPr>
        <p:txBody>
          <a:bodyPr wrap="none">
            <a:spAutoFit/>
          </a:bodyPr>
          <a:lstStyle/>
          <a:p>
            <a:r>
              <a:rPr lang="en-US" altLang="zh-CN" sz="1400" dirty="0">
                <a:latin typeface="+mj-lt"/>
                <a:ea typeface="方正兰亭黑简体" panose="02000000000000000000" pitchFamily="2" charset="-122"/>
                <a:cs typeface="Arial" pitchFamily="34" charset="0"/>
              </a:rPr>
              <a:t>IPv6</a:t>
            </a:r>
            <a:r>
              <a:rPr lang="zh-CN" altLang="en-US" sz="1400" dirty="0">
                <a:latin typeface="+mj-lt"/>
                <a:ea typeface="方正兰亭黑简体" panose="02000000000000000000" pitchFamily="2" charset="-122"/>
                <a:cs typeface="Arial" pitchFamily="34" charset="0"/>
              </a:rPr>
              <a:t>单播或</a:t>
            </a:r>
            <a:endParaRPr lang="en-US" altLang="zh-CN" sz="1400" dirty="0">
              <a:latin typeface="+mj-lt"/>
              <a:ea typeface="方正兰亭黑简体" panose="02000000000000000000" pitchFamily="2" charset="-122"/>
              <a:cs typeface="Arial" pitchFamily="34" charset="0"/>
            </a:endParaRPr>
          </a:p>
          <a:p>
            <a:r>
              <a:rPr lang="zh-CN" altLang="en-US" sz="1400" dirty="0">
                <a:latin typeface="+mj-lt"/>
                <a:ea typeface="方正兰亭黑简体" panose="02000000000000000000" pitchFamily="2" charset="-122"/>
                <a:cs typeface="Arial" pitchFamily="34" charset="0"/>
              </a:rPr>
              <a:t>任意播地址</a:t>
            </a:r>
            <a:endParaRPr lang="zh-CN" altLang="en-US" sz="1400" dirty="0">
              <a:latin typeface="+mj-lt"/>
            </a:endParaRPr>
          </a:p>
        </p:txBody>
      </p:sp>
      <p:sp>
        <p:nvSpPr>
          <p:cNvPr id="52" name="矩形 12"/>
          <p:cNvSpPr/>
          <p:nvPr/>
        </p:nvSpPr>
        <p:spPr>
          <a:xfrm>
            <a:off x="1090346" y="4622664"/>
            <a:ext cx="1082348" cy="738664"/>
          </a:xfrm>
          <a:prstGeom prst="rect">
            <a:avLst/>
          </a:prstGeom>
          <a:noFill/>
          <a:ln>
            <a:noFill/>
          </a:ln>
        </p:spPr>
        <p:txBody>
          <a:bodyPr wrap="none">
            <a:spAutoFit/>
          </a:bodyPr>
          <a:lstStyle/>
          <a:p>
            <a:r>
              <a:rPr lang="zh-CN" altLang="en-US" sz="1400" dirty="0">
                <a:latin typeface="+mj-lt"/>
              </a:rPr>
              <a:t>该地址对应</a:t>
            </a:r>
            <a:endParaRPr lang="en-US" altLang="zh-CN" sz="1400" dirty="0">
              <a:latin typeface="+mj-lt"/>
            </a:endParaRPr>
          </a:p>
          <a:p>
            <a:r>
              <a:rPr lang="zh-CN" altLang="en-US" sz="1400" dirty="0">
                <a:latin typeface="+mj-lt"/>
              </a:rPr>
              <a:t>的被请求节</a:t>
            </a:r>
            <a:endParaRPr lang="en-US" altLang="zh-CN" sz="1400" dirty="0">
              <a:latin typeface="+mj-lt"/>
            </a:endParaRPr>
          </a:p>
          <a:p>
            <a:r>
              <a:rPr lang="zh-CN" altLang="en-US" sz="1400" dirty="0">
                <a:latin typeface="+mj-lt"/>
              </a:rPr>
              <a:t>点组播地址</a:t>
            </a:r>
          </a:p>
        </p:txBody>
      </p:sp>
      <p:graphicFrame>
        <p:nvGraphicFramePr>
          <p:cNvPr id="53" name="表格 52"/>
          <p:cNvGraphicFramePr>
            <a:graphicFrameLocks noGrp="1"/>
          </p:cNvGraphicFramePr>
          <p:nvPr>
            <p:extLst/>
          </p:nvPr>
        </p:nvGraphicFramePr>
        <p:xfrm>
          <a:off x="2249982" y="4694808"/>
          <a:ext cx="8631311" cy="370840"/>
        </p:xfrm>
        <a:graphic>
          <a:graphicData uri="http://schemas.openxmlformats.org/drawingml/2006/table">
            <a:tbl>
              <a:tblPr firstRow="1" bandRow="1">
                <a:tableStyleId>{2D5ABB26-0587-4C30-8999-92F81FD0307C}</a:tableStyleId>
              </a:tblPr>
              <a:tblGrid>
                <a:gridCol w="1110171">
                  <a:extLst>
                    <a:ext uri="{9D8B030D-6E8A-4147-A177-3AD203B41FA5}">
                      <a16:colId xmlns="" xmlns:a16="http://schemas.microsoft.com/office/drawing/2014/main" val="20000"/>
                    </a:ext>
                  </a:extLst>
                </a:gridCol>
                <a:gridCol w="1110171">
                  <a:extLst>
                    <a:ext uri="{9D8B030D-6E8A-4147-A177-3AD203B41FA5}">
                      <a16:colId xmlns="" xmlns:a16="http://schemas.microsoft.com/office/drawing/2014/main" val="20001"/>
                    </a:ext>
                  </a:extLst>
                </a:gridCol>
                <a:gridCol w="1110171">
                  <a:extLst>
                    <a:ext uri="{9D8B030D-6E8A-4147-A177-3AD203B41FA5}">
                      <a16:colId xmlns="" xmlns:a16="http://schemas.microsoft.com/office/drawing/2014/main" val="20002"/>
                    </a:ext>
                  </a:extLst>
                </a:gridCol>
                <a:gridCol w="1110171">
                  <a:extLst>
                    <a:ext uri="{9D8B030D-6E8A-4147-A177-3AD203B41FA5}">
                      <a16:colId xmlns="" xmlns:a16="http://schemas.microsoft.com/office/drawing/2014/main" val="20003"/>
                    </a:ext>
                  </a:extLst>
                </a:gridCol>
                <a:gridCol w="1110171">
                  <a:extLst>
                    <a:ext uri="{9D8B030D-6E8A-4147-A177-3AD203B41FA5}">
                      <a16:colId xmlns="" xmlns:a16="http://schemas.microsoft.com/office/drawing/2014/main" val="20004"/>
                    </a:ext>
                  </a:extLst>
                </a:gridCol>
                <a:gridCol w="1110171">
                  <a:extLst>
                    <a:ext uri="{9D8B030D-6E8A-4147-A177-3AD203B41FA5}">
                      <a16:colId xmlns="" xmlns:a16="http://schemas.microsoft.com/office/drawing/2014/main" val="20005"/>
                    </a:ext>
                  </a:extLst>
                </a:gridCol>
                <a:gridCol w="682170">
                  <a:extLst>
                    <a:ext uri="{9D8B030D-6E8A-4147-A177-3AD203B41FA5}">
                      <a16:colId xmlns="" xmlns:a16="http://schemas.microsoft.com/office/drawing/2014/main" val="20006"/>
                    </a:ext>
                  </a:extLst>
                </a:gridCol>
                <a:gridCol w="1288115">
                  <a:extLst>
                    <a:ext uri="{9D8B030D-6E8A-4147-A177-3AD203B41FA5}">
                      <a16:colId xmlns="" xmlns:a16="http://schemas.microsoft.com/office/drawing/2014/main" val="20007"/>
                    </a:ext>
                  </a:extLst>
                </a:gridCol>
              </a:tblGrid>
              <a:tr h="370840">
                <a:tc>
                  <a:txBody>
                    <a:bodyPr/>
                    <a:lstStyle/>
                    <a:p>
                      <a:pPr marL="0" algn="ctr" defTabSz="914034" rtl="0" eaLnBrk="1" latinLnBrk="0" hangingPunct="1"/>
                      <a:r>
                        <a:rPr lang="en-US" altLang="zh-CN" sz="1600" kern="1200" baseline="0" dirty="0">
                          <a:solidFill>
                            <a:schemeClr val="tx1"/>
                          </a:solidFill>
                          <a:latin typeface="Huawei Sans" panose="020C0503030203020204" pitchFamily="34" charset="0"/>
                          <a:ea typeface="+mn-ea"/>
                          <a:cs typeface="+mn-cs"/>
                        </a:rPr>
                        <a:t>FF02</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lang="en-US" altLang="zh-CN" sz="1600" kern="1200" baseline="0" dirty="0">
                          <a:solidFill>
                            <a:schemeClr val="tx1"/>
                          </a:solidFill>
                          <a:latin typeface="Huawei Sans" panose="020C0503030203020204" pitchFamily="34" charset="0"/>
                          <a:ea typeface="+mn-ea"/>
                          <a:cs typeface="+mn-cs"/>
                        </a:rPr>
                        <a:t>0000</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lang="en-US" altLang="zh-CN" sz="1600" kern="1200" baseline="0" dirty="0">
                          <a:solidFill>
                            <a:schemeClr val="tx1"/>
                          </a:solidFill>
                          <a:latin typeface="Huawei Sans" panose="020C0503030203020204" pitchFamily="34" charset="0"/>
                          <a:ea typeface="+mn-ea"/>
                          <a:cs typeface="+mn-cs"/>
                        </a:rPr>
                        <a:t>0000</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lang="en-US" altLang="zh-CN" sz="1600" kern="1200" baseline="0" dirty="0">
                          <a:solidFill>
                            <a:schemeClr val="tx1"/>
                          </a:solidFill>
                          <a:latin typeface="Huawei Sans" panose="020C0503030203020204" pitchFamily="34" charset="0"/>
                          <a:ea typeface="+mn-ea"/>
                          <a:cs typeface="+mn-cs"/>
                        </a:rPr>
                        <a:t>0000</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lang="en-US" altLang="zh-CN" sz="1600" kern="1200" baseline="0" dirty="0">
                          <a:solidFill>
                            <a:schemeClr val="tx1"/>
                          </a:solidFill>
                          <a:latin typeface="Huawei Sans" panose="020C0503030203020204" pitchFamily="34" charset="0"/>
                          <a:ea typeface="+mn-ea"/>
                          <a:cs typeface="+mn-cs"/>
                        </a:rPr>
                        <a:t>0000</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lang="en-US" altLang="zh-CN" sz="1600" kern="1200" baseline="0" dirty="0">
                          <a:solidFill>
                            <a:schemeClr val="tx1"/>
                          </a:solidFill>
                          <a:latin typeface="Huawei Sans" panose="020C0503030203020204" pitchFamily="34" charset="0"/>
                          <a:ea typeface="+mn-ea"/>
                          <a:cs typeface="+mn-cs"/>
                        </a:rPr>
                        <a:t>0001</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r>
                        <a:rPr lang="en-US" altLang="zh-CN" sz="1600" kern="1200" baseline="0" dirty="0">
                          <a:solidFill>
                            <a:schemeClr val="tx1"/>
                          </a:solidFill>
                          <a:latin typeface="Huawei Sans" panose="020C0503030203020204" pitchFamily="34" charset="0"/>
                          <a:ea typeface="+mn-ea"/>
                          <a:cs typeface="+mn-cs"/>
                        </a:rPr>
                        <a:t>FF</a:t>
                      </a:r>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marL="0" algn="ctr" defTabSz="914034" rtl="0" eaLnBrk="1" latinLnBrk="0" hangingPunct="1"/>
                      <a:endParaRPr lang="zh-CN" altLang="en-US" sz="1600" kern="1200" baseline="0" dirty="0">
                        <a:solidFill>
                          <a:schemeClr val="tx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grpSp>
        <p:nvGrpSpPr>
          <p:cNvPr id="59" name="组合 58"/>
          <p:cNvGrpSpPr/>
          <p:nvPr/>
        </p:nvGrpSpPr>
        <p:grpSpPr>
          <a:xfrm>
            <a:off x="2260557" y="5088905"/>
            <a:ext cx="7332514" cy="386161"/>
            <a:chOff x="1869435" y="5929527"/>
            <a:chExt cx="7332514" cy="386161"/>
          </a:xfrm>
        </p:grpSpPr>
        <p:cxnSp>
          <p:nvCxnSpPr>
            <p:cNvPr id="54" name="直接连接符 11"/>
            <p:cNvCxnSpPr/>
            <p:nvPr/>
          </p:nvCxnSpPr>
          <p:spPr>
            <a:xfrm>
              <a:off x="9201949" y="5955688"/>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10"/>
            <p:cNvCxnSpPr/>
            <p:nvPr/>
          </p:nvCxnSpPr>
          <p:spPr>
            <a:xfrm>
              <a:off x="1886176" y="6237304"/>
              <a:ext cx="7315773" cy="1201"/>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连接符 11"/>
            <p:cNvCxnSpPr/>
            <p:nvPr/>
          </p:nvCxnSpPr>
          <p:spPr>
            <a:xfrm>
              <a:off x="1869435" y="5955688"/>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矩形 12"/>
            <p:cNvSpPr/>
            <p:nvPr/>
          </p:nvSpPr>
          <p:spPr>
            <a:xfrm>
              <a:off x="5134910" y="5929527"/>
              <a:ext cx="1835759" cy="307777"/>
            </a:xfrm>
            <a:prstGeom prst="rect">
              <a:avLst/>
            </a:prstGeom>
            <a:noFill/>
            <a:ln>
              <a:noFill/>
            </a:ln>
          </p:spPr>
          <p:txBody>
            <a:bodyPr wrap="none">
              <a:spAutoFit/>
            </a:bodyPr>
            <a:lstStyle/>
            <a:p>
              <a:r>
                <a:rPr lang="en-US" altLang="zh-CN" sz="1400" dirty="0" smtClean="0">
                  <a:latin typeface="+mj-lt"/>
                  <a:ea typeface="方正兰亭黑简体" panose="02000000000000000000" pitchFamily="2" charset="-122"/>
                  <a:cs typeface="Arial" pitchFamily="34" charset="0"/>
                </a:rPr>
                <a:t>104 bit</a:t>
              </a:r>
              <a:r>
                <a:rPr lang="zh-CN" altLang="en-US" sz="1400" dirty="0" smtClean="0">
                  <a:latin typeface="+mj-lt"/>
                  <a:ea typeface="方正兰亭黑简体" panose="02000000000000000000" pitchFamily="2" charset="-122"/>
                  <a:cs typeface="Arial" pitchFamily="34" charset="0"/>
                </a:rPr>
                <a:t>（固定前缀）</a:t>
              </a:r>
              <a:endParaRPr lang="zh-CN" altLang="en-US" sz="1400" dirty="0">
                <a:latin typeface="+mj-lt"/>
              </a:endParaRPr>
            </a:p>
          </p:txBody>
        </p:sp>
      </p:grpSp>
      <p:cxnSp>
        <p:nvCxnSpPr>
          <p:cNvPr id="61" name="直接连接符 11"/>
          <p:cNvCxnSpPr/>
          <p:nvPr/>
        </p:nvCxnSpPr>
        <p:spPr>
          <a:xfrm>
            <a:off x="10895007" y="5115066"/>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10"/>
          <p:cNvCxnSpPr/>
          <p:nvPr/>
        </p:nvCxnSpPr>
        <p:spPr>
          <a:xfrm>
            <a:off x="9596043" y="5396682"/>
            <a:ext cx="1298964" cy="1201"/>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11"/>
          <p:cNvCxnSpPr/>
          <p:nvPr/>
        </p:nvCxnSpPr>
        <p:spPr>
          <a:xfrm>
            <a:off x="9593071" y="5115066"/>
            <a:ext cx="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矩形 12"/>
          <p:cNvSpPr/>
          <p:nvPr/>
        </p:nvSpPr>
        <p:spPr>
          <a:xfrm>
            <a:off x="9984193" y="5088905"/>
            <a:ext cx="657552" cy="307777"/>
          </a:xfrm>
          <a:prstGeom prst="rect">
            <a:avLst/>
          </a:prstGeom>
          <a:noFill/>
          <a:ln>
            <a:noFill/>
          </a:ln>
        </p:spPr>
        <p:txBody>
          <a:bodyPr wrap="none">
            <a:spAutoFit/>
          </a:bodyPr>
          <a:lstStyle/>
          <a:p>
            <a:r>
              <a:rPr lang="en-US" altLang="zh-CN" sz="1400" dirty="0" smtClean="0">
                <a:latin typeface="+mj-lt"/>
                <a:ea typeface="方正兰亭黑简体" panose="02000000000000000000" pitchFamily="2" charset="-122"/>
                <a:cs typeface="Arial" pitchFamily="34" charset="0"/>
              </a:rPr>
              <a:t>24 bit</a:t>
            </a:r>
            <a:endParaRPr lang="zh-CN" altLang="en-US" sz="1400" dirty="0">
              <a:latin typeface="+mj-lt"/>
            </a:endParaRPr>
          </a:p>
        </p:txBody>
      </p:sp>
      <p:graphicFrame>
        <p:nvGraphicFramePr>
          <p:cNvPr id="41" name="表格 40"/>
          <p:cNvGraphicFramePr>
            <a:graphicFrameLocks noGrp="1"/>
          </p:cNvGraphicFramePr>
          <p:nvPr>
            <p:extLst/>
          </p:nvPr>
        </p:nvGraphicFramePr>
        <p:xfrm>
          <a:off x="2241298" y="3530345"/>
          <a:ext cx="8640000" cy="370840"/>
        </p:xfrm>
        <a:graphic>
          <a:graphicData uri="http://schemas.openxmlformats.org/drawingml/2006/table">
            <a:tbl>
              <a:tblPr firstRow="1" bandRow="1">
                <a:tableStyleId>{2D5ABB26-0587-4C30-8999-92F81FD0307C}</a:tableStyleId>
              </a:tblPr>
              <a:tblGrid>
                <a:gridCol w="4320000">
                  <a:extLst>
                    <a:ext uri="{9D8B030D-6E8A-4147-A177-3AD203B41FA5}">
                      <a16:colId xmlns="" xmlns:a16="http://schemas.microsoft.com/office/drawing/2014/main" val="20000"/>
                    </a:ext>
                  </a:extLst>
                </a:gridCol>
                <a:gridCol w="4320000">
                  <a:extLst>
                    <a:ext uri="{9D8B030D-6E8A-4147-A177-3AD203B41FA5}">
                      <a16:colId xmlns="" xmlns:a16="http://schemas.microsoft.com/office/drawing/2014/main" val="20001"/>
                    </a:ext>
                  </a:extLst>
                </a:gridCol>
              </a:tblGrid>
              <a:tr h="370840">
                <a:tc>
                  <a:txBody>
                    <a:bodyPr/>
                    <a:lstStyle/>
                    <a:p>
                      <a:pPr algn="ctr"/>
                      <a:r>
                        <a:rPr lang="en-US" altLang="zh-CN" sz="1600" baseline="0" dirty="0">
                          <a:latin typeface="Huawei Sans" panose="020C0503030203020204" pitchFamily="34" charset="0"/>
                        </a:rPr>
                        <a:t>IPv6</a:t>
                      </a:r>
                      <a:r>
                        <a:rPr lang="zh-CN" altLang="en-US" sz="1600" baseline="0" dirty="0">
                          <a:latin typeface="Huawei Sans" panose="020C0503030203020204" pitchFamily="34" charset="0"/>
                        </a:rPr>
                        <a:t>地址前缀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r>
                        <a:rPr lang="zh-CN" altLang="en-US" sz="1600" baseline="0" dirty="0" smtClean="0">
                          <a:latin typeface="Huawei Sans" panose="020C0503030203020204" pitchFamily="34" charset="0"/>
                        </a:rPr>
                        <a:t>接口标识</a:t>
                      </a:r>
                      <a:endParaRPr lang="zh-CN" altLang="en-US" sz="1600" baseline="0" dirty="0">
                        <a:latin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extLst>
                  <a:ext uri="{0D108BD9-81ED-4DB2-BD59-A6C34878D82A}">
                    <a16:rowId xmlns="" xmlns:a16="http://schemas.microsoft.com/office/drawing/2014/main" val="10000"/>
                  </a:ext>
                </a:extLst>
              </a:tr>
            </a:tbl>
          </a:graphicData>
        </a:graphic>
      </p:graphicFrame>
      <p:sp>
        <p:nvSpPr>
          <p:cNvPr id="15" name="文本框 14"/>
          <p:cNvSpPr txBox="1"/>
          <p:nvPr/>
        </p:nvSpPr>
        <p:spPr bwMode="auto">
          <a:xfrm>
            <a:off x="10263238" y="4015915"/>
            <a:ext cx="719134" cy="85810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600" dirty="0" smtClean="0">
                <a:ea typeface="方正兰亭黑简体" panose="02000000000000000000" pitchFamily="2" charset="-122"/>
                <a:cs typeface="Arial" pitchFamily="34" charset="0"/>
              </a:rPr>
              <a:t>24 bit</a:t>
            </a:r>
            <a:endParaRPr lang="en-US" altLang="zh-CN" sz="1600" dirty="0">
              <a:ea typeface="方正兰亭黑简体" panose="02000000000000000000" pitchFamily="2" charset="-122"/>
              <a:cs typeface="Arial" pitchFamily="34" charset="0"/>
            </a:endParaRPr>
          </a:p>
          <a:p>
            <a:pPr algn="ctr"/>
            <a:r>
              <a:rPr lang="zh-CN" altLang="en-US" sz="1600" dirty="0">
                <a:ea typeface="方正兰亭黑简体" panose="02000000000000000000" pitchFamily="2" charset="-122"/>
                <a:cs typeface="Arial" pitchFamily="34" charset="0"/>
              </a:rPr>
              <a:t>拷贝</a:t>
            </a:r>
          </a:p>
          <a:p>
            <a:pPr algn="ctr"/>
            <a:endParaRPr lang="zh-CN" altLang="en-US" sz="1800" b="1" dirty="0"/>
          </a:p>
        </p:txBody>
      </p:sp>
      <p:sp>
        <p:nvSpPr>
          <p:cNvPr id="32" name="Right Arrow 157"/>
          <p:cNvSpPr/>
          <p:nvPr/>
        </p:nvSpPr>
        <p:spPr>
          <a:xfrm rot="5400000">
            <a:off x="9837894" y="4122634"/>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3" name="组合 32"/>
          <p:cNvGrpSpPr/>
          <p:nvPr/>
        </p:nvGrpSpPr>
        <p:grpSpPr>
          <a:xfrm>
            <a:off x="8789625" y="126000"/>
            <a:ext cx="3240353" cy="257369"/>
            <a:chOff x="8592817" y="146358"/>
            <a:chExt cx="3240353" cy="257369"/>
          </a:xfrm>
        </p:grpSpPr>
        <p:sp>
          <p:nvSpPr>
            <p:cNvPr id="34" name="五边形 33"/>
            <p:cNvSpPr/>
            <p:nvPr/>
          </p:nvSpPr>
          <p:spPr bwMode="auto">
            <a:xfrm>
              <a:off x="8592817" y="146358"/>
              <a:ext cx="1043307" cy="257369"/>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spAutoFit/>
            </a:bodyPr>
            <a:lstStyle/>
            <a:p>
              <a:pPr algn="ctr" fontAlgn="ctr"/>
              <a:r>
                <a:rPr lang="en-US" altLang="zh-CN" sz="1200" kern="0" dirty="0">
                  <a:latin typeface="+mj-lt"/>
                </a:rPr>
                <a:t>IPv6</a:t>
              </a:r>
              <a:r>
                <a:rPr lang="zh-CN" altLang="en-US" sz="1200" kern="0" dirty="0">
                  <a:latin typeface="+mj-lt"/>
                </a:rPr>
                <a:t>单播地址</a:t>
              </a:r>
            </a:p>
          </p:txBody>
        </p:sp>
        <p:sp>
          <p:nvSpPr>
            <p:cNvPr id="35" name="燕尾形 34"/>
            <p:cNvSpPr/>
            <p:nvPr/>
          </p:nvSpPr>
          <p:spPr bwMode="auto">
            <a:xfrm>
              <a:off x="9546054" y="146358"/>
              <a:ext cx="1190187" cy="257369"/>
            </a:xfrm>
            <a:prstGeom prst="chevron">
              <a:avLst/>
            </a:prstGeom>
            <a:solidFill>
              <a:srgbClr val="00B0F0"/>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r>
                <a:rPr lang="en-US" altLang="zh-CN" sz="1200" b="1" kern="0" dirty="0">
                  <a:solidFill>
                    <a:schemeClr val="bg1"/>
                  </a:solidFill>
                  <a:latin typeface="+mj-lt"/>
                </a:rPr>
                <a:t>IPv6</a:t>
              </a:r>
              <a:r>
                <a:rPr lang="zh-CN" altLang="en-US" sz="1200" b="1" kern="0" dirty="0">
                  <a:solidFill>
                    <a:schemeClr val="bg1"/>
                  </a:solidFill>
                  <a:latin typeface="+mj-lt"/>
                </a:rPr>
                <a:t>组播地址</a:t>
              </a:r>
              <a:endParaRPr lang="en-US" altLang="zh-CN" sz="1200" b="1" kern="0" dirty="0">
                <a:solidFill>
                  <a:schemeClr val="bg1"/>
                </a:solidFill>
                <a:latin typeface="+mj-lt"/>
              </a:endParaRPr>
            </a:p>
          </p:txBody>
        </p:sp>
        <p:sp>
          <p:nvSpPr>
            <p:cNvPr id="38" name="燕尾形 37"/>
            <p:cNvSpPr/>
            <p:nvPr/>
          </p:nvSpPr>
          <p:spPr bwMode="auto">
            <a:xfrm>
              <a:off x="10642983" y="146358"/>
              <a:ext cx="1190187" cy="257369"/>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spcBef>
                  <a:spcPts val="0"/>
                </a:spcBef>
              </a:pPr>
              <a:r>
                <a:rPr lang="en-US" altLang="zh-CN" sz="1200" kern="0" dirty="0">
                  <a:latin typeface="+mj-lt"/>
                </a:rPr>
                <a:t>IPv6</a:t>
              </a:r>
              <a:r>
                <a:rPr lang="zh-CN" altLang="en-US" sz="1200" kern="0" dirty="0">
                  <a:latin typeface="+mj-lt"/>
                </a:rPr>
                <a:t>任播地址</a:t>
              </a:r>
              <a:endParaRPr lang="en-US" altLang="zh-CN" sz="1200" kern="0" dirty="0">
                <a:latin typeface="+mj-lt"/>
                <a:ea typeface="+mn-ea"/>
              </a:endParaRPr>
            </a:p>
          </p:txBody>
        </p:sp>
      </p:grpSp>
    </p:spTree>
    <p:extLst>
      <p:ext uri="{BB962C8B-B14F-4D97-AF65-F5344CB8AC3E}">
        <p14:creationId xmlns:p14="http://schemas.microsoft.com/office/powerpoint/2010/main" val="621034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rPr>
              <a:t>IPv6</a:t>
            </a:r>
            <a:r>
              <a:rPr lang="zh-CN" altLang="en-US">
                <a:latin typeface="Huawei Sans" panose="020C0503030203020204" pitchFamily="34" charset="0"/>
                <a:ea typeface="方正兰亭黑简体" panose="02000000000000000000" pitchFamily="2" charset="-122"/>
              </a:rPr>
              <a:t>任播地址</a:t>
            </a:r>
          </a:p>
        </p:txBody>
      </p:sp>
      <p:sp>
        <p:nvSpPr>
          <p:cNvPr id="19" name="文本占位符 18"/>
          <p:cNvSpPr>
            <a:spLocks noGrp="1"/>
          </p:cNvSpPr>
          <p:nvPr>
            <p:ph type="body" sz="quarter" idx="10"/>
          </p:nvPr>
        </p:nvSpPr>
        <p:spPr>
          <a:xfrm>
            <a:off x="468317" y="1233488"/>
            <a:ext cx="11276183" cy="775274"/>
          </a:xfrm>
        </p:spPr>
        <p:txBody>
          <a:bodyPr/>
          <a:lstStyle/>
          <a:p>
            <a:pPr algn="l"/>
            <a:r>
              <a:rPr lang="zh-CN" altLang="en-US" sz="2000" dirty="0"/>
              <a:t>任播地址标识一组网络接口（通常属于不同的节点</a:t>
            </a:r>
            <a:r>
              <a:rPr lang="zh-CN" altLang="en-US" sz="2000" dirty="0" smtClean="0"/>
              <a:t>）。任播地址可以作为</a:t>
            </a:r>
            <a:r>
              <a:rPr lang="en-US" altLang="zh-CN" sz="2000" dirty="0" smtClean="0"/>
              <a:t>IPv6</a:t>
            </a:r>
            <a:r>
              <a:rPr lang="zh-CN" altLang="en-US" sz="2000" dirty="0" smtClean="0"/>
              <a:t>报文的源地址，也可以作为目的地址。</a:t>
            </a:r>
            <a:endParaRPr lang="zh-CN" altLang="en-US" sz="2000" dirty="0"/>
          </a:p>
        </p:txBody>
      </p:sp>
      <p:grpSp>
        <p:nvGrpSpPr>
          <p:cNvPr id="18" name="组合 17"/>
          <p:cNvGrpSpPr/>
          <p:nvPr/>
        </p:nvGrpSpPr>
        <p:grpSpPr>
          <a:xfrm>
            <a:off x="1011918" y="2317830"/>
            <a:ext cx="10383061" cy="3727913"/>
            <a:chOff x="1011918" y="2191745"/>
            <a:chExt cx="10383061" cy="3727913"/>
          </a:xfrm>
        </p:grpSpPr>
        <p:pic>
          <p:nvPicPr>
            <p:cNvPr id="39" name="图片 38"/>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tretch>
              <a:fillRect/>
            </a:stretch>
          </p:blipFill>
          <p:spPr>
            <a:xfrm>
              <a:off x="4122504" y="3021064"/>
              <a:ext cx="3976691" cy="2496994"/>
            </a:xfrm>
            <a:prstGeom prst="rect">
              <a:avLst/>
            </a:prstGeom>
          </p:spPr>
        </p:pic>
        <p:cxnSp>
          <p:nvCxnSpPr>
            <p:cNvPr id="13" name="直接连接符 35"/>
            <p:cNvCxnSpPr>
              <a:cxnSpLocks noChangeShapeType="1"/>
              <a:stCxn id="24" idx="3"/>
              <a:endCxn id="77" idx="1"/>
            </p:cNvCxnSpPr>
            <p:nvPr/>
          </p:nvCxnSpPr>
          <p:spPr bwMode="auto">
            <a:xfrm>
              <a:off x="3712227" y="3309273"/>
              <a:ext cx="694196" cy="72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7" name="直接连接符 35"/>
            <p:cNvCxnSpPr>
              <a:cxnSpLocks noChangeShapeType="1"/>
              <a:stCxn id="26" idx="3"/>
              <a:endCxn id="74" idx="1"/>
            </p:cNvCxnSpPr>
            <p:nvPr/>
          </p:nvCxnSpPr>
          <p:spPr bwMode="auto">
            <a:xfrm flipV="1">
              <a:off x="3712227" y="4691879"/>
              <a:ext cx="694196" cy="72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 name="直接连接符 35"/>
            <p:cNvCxnSpPr>
              <a:cxnSpLocks noChangeShapeType="1"/>
              <a:stCxn id="76" idx="3"/>
              <a:endCxn id="29" idx="1"/>
            </p:cNvCxnSpPr>
            <p:nvPr/>
          </p:nvCxnSpPr>
          <p:spPr bwMode="auto">
            <a:xfrm flipV="1">
              <a:off x="8230252" y="3309273"/>
              <a:ext cx="643910" cy="72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 name="直接连接符 35"/>
            <p:cNvCxnSpPr>
              <a:cxnSpLocks noChangeShapeType="1"/>
              <a:stCxn id="72" idx="3"/>
              <a:endCxn id="30" idx="1"/>
            </p:cNvCxnSpPr>
            <p:nvPr/>
          </p:nvCxnSpPr>
          <p:spPr bwMode="auto">
            <a:xfrm flipV="1">
              <a:off x="8284456" y="4717455"/>
              <a:ext cx="60673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24" name="图片 23" descr="PC.png"/>
            <p:cNvPicPr>
              <a:picLocks noChangeAspect="1"/>
            </p:cNvPicPr>
            <p:nvPr/>
          </p:nvPicPr>
          <p:blipFill>
            <a:blip r:embed="rId5" cstate="print"/>
            <a:stretch>
              <a:fillRect/>
            </a:stretch>
          </p:blipFill>
          <p:spPr>
            <a:xfrm>
              <a:off x="2868476" y="2985273"/>
              <a:ext cx="843751" cy="648000"/>
            </a:xfrm>
            <a:prstGeom prst="rect">
              <a:avLst/>
            </a:prstGeom>
          </p:spPr>
        </p:pic>
        <p:pic>
          <p:nvPicPr>
            <p:cNvPr id="26" name="图片 25" descr="PC.png"/>
            <p:cNvPicPr>
              <a:picLocks noChangeAspect="1"/>
            </p:cNvPicPr>
            <p:nvPr/>
          </p:nvPicPr>
          <p:blipFill>
            <a:blip r:embed="rId5" cstate="print"/>
            <a:stretch>
              <a:fillRect/>
            </a:stretch>
          </p:blipFill>
          <p:spPr>
            <a:xfrm>
              <a:off x="2868476" y="4368599"/>
              <a:ext cx="843751" cy="648000"/>
            </a:xfrm>
            <a:prstGeom prst="rect">
              <a:avLst/>
            </a:prstGeom>
          </p:spPr>
        </p:pic>
        <p:pic>
          <p:nvPicPr>
            <p:cNvPr id="29" name="图片 28" descr="通用服务器-蓝.png"/>
            <p:cNvPicPr>
              <a:picLocks noChangeAspect="1"/>
            </p:cNvPicPr>
            <p:nvPr/>
          </p:nvPicPr>
          <p:blipFill>
            <a:blip r:embed="rId6" cstate="print"/>
            <a:stretch>
              <a:fillRect/>
            </a:stretch>
          </p:blipFill>
          <p:spPr>
            <a:xfrm>
              <a:off x="8874162" y="2985273"/>
              <a:ext cx="792000" cy="648000"/>
            </a:xfrm>
            <a:prstGeom prst="rect">
              <a:avLst/>
            </a:prstGeom>
          </p:spPr>
        </p:pic>
        <p:pic>
          <p:nvPicPr>
            <p:cNvPr id="30" name="图片 29" descr="通用服务器-蓝.png"/>
            <p:cNvPicPr>
              <a:picLocks noChangeAspect="1"/>
            </p:cNvPicPr>
            <p:nvPr/>
          </p:nvPicPr>
          <p:blipFill>
            <a:blip r:embed="rId6" cstate="print"/>
            <a:stretch>
              <a:fillRect/>
            </a:stretch>
          </p:blipFill>
          <p:spPr>
            <a:xfrm>
              <a:off x="8891195" y="4400423"/>
              <a:ext cx="774967" cy="634064"/>
            </a:xfrm>
            <a:prstGeom prst="rect">
              <a:avLst/>
            </a:prstGeom>
          </p:spPr>
        </p:pic>
        <p:cxnSp>
          <p:nvCxnSpPr>
            <p:cNvPr id="41" name="直接连接符 35"/>
            <p:cNvCxnSpPr>
              <a:cxnSpLocks noChangeShapeType="1"/>
              <a:stCxn id="77" idx="3"/>
              <a:endCxn id="75" idx="1"/>
            </p:cNvCxnSpPr>
            <p:nvPr/>
          </p:nvCxnSpPr>
          <p:spPr bwMode="auto">
            <a:xfrm>
              <a:off x="5198423" y="3309993"/>
              <a:ext cx="5490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44" name="直接连接符 35"/>
            <p:cNvCxnSpPr>
              <a:cxnSpLocks noChangeShapeType="1"/>
              <a:stCxn id="75" idx="3"/>
              <a:endCxn id="76" idx="1"/>
            </p:cNvCxnSpPr>
            <p:nvPr/>
          </p:nvCxnSpPr>
          <p:spPr bwMode="auto">
            <a:xfrm>
              <a:off x="6539511" y="3309993"/>
              <a:ext cx="898741"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0" name="直接连接符 35"/>
            <p:cNvCxnSpPr>
              <a:cxnSpLocks noChangeShapeType="1"/>
              <a:stCxn id="77" idx="2"/>
              <a:endCxn id="74" idx="0"/>
            </p:cNvCxnSpPr>
            <p:nvPr/>
          </p:nvCxnSpPr>
          <p:spPr bwMode="auto">
            <a:xfrm>
              <a:off x="4802423" y="3634713"/>
              <a:ext cx="0" cy="73244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4" name="直接连接符 35"/>
            <p:cNvCxnSpPr>
              <a:cxnSpLocks noChangeShapeType="1"/>
              <a:stCxn id="73" idx="1"/>
              <a:endCxn id="74" idx="3"/>
            </p:cNvCxnSpPr>
            <p:nvPr/>
          </p:nvCxnSpPr>
          <p:spPr bwMode="auto">
            <a:xfrm flipH="1">
              <a:off x="5198423" y="4691879"/>
              <a:ext cx="549088"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63" name="TextBox 66"/>
            <p:cNvSpPr txBox="1">
              <a:spLocks noChangeArrowheads="1"/>
            </p:cNvSpPr>
            <p:nvPr/>
          </p:nvSpPr>
          <p:spPr bwMode="auto">
            <a:xfrm>
              <a:off x="8384770" y="2640421"/>
              <a:ext cx="17554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600" dirty="0" smtClean="0">
                  <a:latin typeface="Huawei Sans" panose="020C0503030203020204" pitchFamily="34" charset="0"/>
                  <a:ea typeface="方正兰亭黑简体" panose="02000000000000000000" pitchFamily="2" charset="-122"/>
                </a:rPr>
                <a:t>Web</a:t>
              </a:r>
              <a:r>
                <a:rPr lang="zh-CN" altLang="en-US" sz="1600" dirty="0" smtClean="0">
                  <a:latin typeface="Huawei Sans" panose="020C0503030203020204" pitchFamily="34" charset="0"/>
                  <a:ea typeface="方正兰亭黑简体" panose="02000000000000000000" pitchFamily="2" charset="-122"/>
                </a:rPr>
                <a:t>服务器</a:t>
              </a:r>
              <a:r>
                <a:rPr lang="en-US" altLang="zh-CN" sz="1600" dirty="0" smtClean="0">
                  <a:latin typeface="Huawei Sans" panose="020C0503030203020204" pitchFamily="34" charset="0"/>
                  <a:ea typeface="方正兰亭黑简体" panose="02000000000000000000" pitchFamily="2" charset="-122"/>
                </a:rPr>
                <a:t>1</a:t>
              </a:r>
              <a:endParaRPr lang="zh-CN" altLang="en-US" sz="1600" dirty="0">
                <a:latin typeface="Huawei Sans" panose="020C0503030203020204" pitchFamily="34" charset="0"/>
                <a:ea typeface="方正兰亭黑简体" panose="02000000000000000000" pitchFamily="2" charset="-122"/>
              </a:endParaRPr>
            </a:p>
          </p:txBody>
        </p:sp>
        <p:sp>
          <p:nvSpPr>
            <p:cNvPr id="64" name="TextBox 66"/>
            <p:cNvSpPr txBox="1">
              <a:spLocks noChangeArrowheads="1"/>
            </p:cNvSpPr>
            <p:nvPr/>
          </p:nvSpPr>
          <p:spPr bwMode="auto">
            <a:xfrm>
              <a:off x="9734826" y="3598738"/>
              <a:ext cx="1660153" cy="769861"/>
            </a:xfrm>
            <a:prstGeom prst="rect">
              <a:avLst/>
            </a:prstGeom>
            <a:solidFill>
              <a:srgbClr val="F4FBFE"/>
            </a:solidFill>
            <a:ln w="12700" cap="flat" cmpd="sng" algn="ctr">
              <a:solidFill>
                <a:srgbClr val="99DFF9"/>
              </a:solidFill>
              <a:prstDash val="solid"/>
              <a:miter lim="800000"/>
            </a:ln>
            <a:effectLst/>
          </p:spPr>
          <p:txBody>
            <a:bodyPr rtlCol="0" anchor="ctr"/>
            <a:lstStyle>
              <a:defPPr>
                <a:defRPr lang="en-US"/>
              </a:defPPr>
              <a:lvl1pPr defTabSz="914400">
                <a:lnSpc>
                  <a:spcPts val="2200"/>
                </a:lnSpc>
                <a:defRPr sz="1400" kern="0">
                  <a:latin typeface="Huawei Sans"/>
                  <a:ea typeface="方正兰亭黑简体"/>
                </a:defRPr>
              </a:lvl1pPr>
            </a:lstStyle>
            <a:p>
              <a:r>
                <a:rPr lang="zh-CN" altLang="en-US" dirty="0"/>
                <a:t>使用相同</a:t>
              </a:r>
              <a:r>
                <a:rPr lang="en-US" altLang="zh-CN" dirty="0"/>
                <a:t>IPv6</a:t>
              </a:r>
              <a:r>
                <a:rPr lang="zh-CN" altLang="en-US" dirty="0"/>
                <a:t>地址</a:t>
              </a:r>
              <a:r>
                <a:rPr lang="en-US" altLang="zh-CN" dirty="0"/>
                <a:t>2001:0DB8::84C2</a:t>
              </a:r>
              <a:endParaRPr lang="zh-CN" altLang="en-US" dirty="0"/>
            </a:p>
          </p:txBody>
        </p:sp>
        <p:pic>
          <p:nvPicPr>
            <p:cNvPr id="72" name="图片 7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92456" y="4397083"/>
              <a:ext cx="792000" cy="649440"/>
            </a:xfrm>
            <a:prstGeom prst="rect">
              <a:avLst/>
            </a:prstGeom>
          </p:spPr>
        </p:pic>
        <p:pic>
          <p:nvPicPr>
            <p:cNvPr id="73" name="图片 7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7511" y="4367159"/>
              <a:ext cx="792000" cy="649440"/>
            </a:xfrm>
            <a:prstGeom prst="rect">
              <a:avLst/>
            </a:prstGeom>
          </p:spPr>
        </p:pic>
        <p:pic>
          <p:nvPicPr>
            <p:cNvPr id="74" name="图片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6423" y="4367159"/>
              <a:ext cx="792000" cy="649440"/>
            </a:xfrm>
            <a:prstGeom prst="rect">
              <a:avLst/>
            </a:prstGeom>
          </p:spPr>
        </p:pic>
        <p:pic>
          <p:nvPicPr>
            <p:cNvPr id="75" name="图片 7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7511" y="2985273"/>
              <a:ext cx="792000" cy="649440"/>
            </a:xfrm>
            <a:prstGeom prst="rect">
              <a:avLst/>
            </a:prstGeom>
          </p:spPr>
        </p:pic>
        <p:pic>
          <p:nvPicPr>
            <p:cNvPr id="76" name="图片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38252" y="2985273"/>
              <a:ext cx="792000" cy="649440"/>
            </a:xfrm>
            <a:prstGeom prst="rect">
              <a:avLst/>
            </a:prstGeom>
          </p:spPr>
        </p:pic>
        <p:pic>
          <p:nvPicPr>
            <p:cNvPr id="77" name="图片 7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6423" y="2985273"/>
              <a:ext cx="792000" cy="649440"/>
            </a:xfrm>
            <a:prstGeom prst="rect">
              <a:avLst/>
            </a:prstGeom>
          </p:spPr>
        </p:pic>
        <p:cxnSp>
          <p:nvCxnSpPr>
            <p:cNvPr id="51" name="直接连接符 50"/>
            <p:cNvCxnSpPr/>
            <p:nvPr/>
          </p:nvCxnSpPr>
          <p:spPr>
            <a:xfrm>
              <a:off x="1410284" y="4397083"/>
              <a:ext cx="44515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9" name="TextBox 66"/>
            <p:cNvSpPr txBox="1">
              <a:spLocks noChangeArrowheads="1"/>
            </p:cNvSpPr>
            <p:nvPr/>
          </p:nvSpPr>
          <p:spPr bwMode="auto">
            <a:xfrm>
              <a:off x="2911013" y="2615941"/>
              <a:ext cx="7066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600" dirty="0">
                  <a:latin typeface="Huawei Sans" panose="020C0503030203020204" pitchFamily="34" charset="0"/>
                  <a:ea typeface="方正兰亭黑简体" panose="02000000000000000000" pitchFamily="2" charset="-122"/>
                </a:rPr>
                <a:t>PC1</a:t>
              </a:r>
              <a:endParaRPr lang="zh-CN" altLang="en-US" sz="1600" dirty="0">
                <a:latin typeface="Huawei Sans" panose="020C0503030203020204" pitchFamily="34" charset="0"/>
                <a:ea typeface="方正兰亭黑简体" panose="02000000000000000000" pitchFamily="2" charset="-122"/>
              </a:endParaRPr>
            </a:p>
          </p:txBody>
        </p:sp>
        <p:sp>
          <p:nvSpPr>
            <p:cNvPr id="81" name="圆角矩形 80"/>
            <p:cNvSpPr/>
            <p:nvPr/>
          </p:nvSpPr>
          <p:spPr>
            <a:xfrm>
              <a:off x="1011918" y="3580097"/>
              <a:ext cx="1756076" cy="816986"/>
            </a:xfrm>
            <a:prstGeom prst="roundRect">
              <a:avLst>
                <a:gd name="adj" fmla="val 2303"/>
              </a:avLst>
            </a:prstGeom>
            <a:solidFill>
              <a:srgbClr val="F4FBFE"/>
            </a:solidFill>
            <a:ln w="12700" cap="flat" cmpd="sng" algn="ctr">
              <a:solidFill>
                <a:srgbClr val="99DFF9"/>
              </a:solidFill>
              <a:prstDash val="solid"/>
              <a:miter lim="800000"/>
            </a:ln>
            <a:effectLst/>
          </p:spPr>
          <p:txBody>
            <a:bodyPr rtlCol="0" anchor="ctr"/>
            <a:lstStyle/>
            <a:p>
              <a:pPr defTabSz="914400">
                <a:lnSpc>
                  <a:spcPts val="2200"/>
                </a:lnSpc>
              </a:pPr>
              <a:r>
                <a:rPr lang="en-US" altLang="zh-CN" sz="1400" kern="0" dirty="0">
                  <a:latin typeface="Huawei Sans"/>
                  <a:ea typeface="方正兰亭黑简体"/>
                </a:rPr>
                <a:t>PC1</a:t>
              </a:r>
              <a:r>
                <a:rPr lang="zh-CN" altLang="en-US" sz="1400" kern="0" dirty="0">
                  <a:latin typeface="Huawei Sans"/>
                  <a:ea typeface="方正兰亭黑简体"/>
                </a:rPr>
                <a:t>和</a:t>
              </a:r>
              <a:r>
                <a:rPr lang="en-US" altLang="zh-CN" sz="1400" kern="0" dirty="0">
                  <a:latin typeface="Huawei Sans"/>
                  <a:ea typeface="方正兰亭黑简体"/>
                </a:rPr>
                <a:t>PC2</a:t>
              </a:r>
              <a:r>
                <a:rPr lang="zh-CN" altLang="en-US" sz="1400" kern="0" dirty="0">
                  <a:latin typeface="Huawei Sans"/>
                  <a:ea typeface="方正兰亭黑简体"/>
                </a:rPr>
                <a:t>需要访问</a:t>
              </a:r>
              <a:r>
                <a:rPr lang="en-US" altLang="zh-CN" sz="1400" kern="0" dirty="0" smtClean="0">
                  <a:latin typeface="Huawei Sans"/>
                  <a:ea typeface="方正兰亭黑简体"/>
                </a:rPr>
                <a:t>2001:0DB8</a:t>
              </a:r>
              <a:r>
                <a:rPr lang="en-US" altLang="zh-CN" sz="1400" kern="0" dirty="0">
                  <a:latin typeface="Huawei Sans"/>
                  <a:ea typeface="方正兰亭黑简体"/>
                </a:rPr>
                <a:t>::84C2</a:t>
              </a:r>
            </a:p>
            <a:p>
              <a:pPr defTabSz="914400">
                <a:lnSpc>
                  <a:spcPts val="2200"/>
                </a:lnSpc>
              </a:pPr>
              <a:r>
                <a:rPr lang="zh-CN" altLang="en-US" sz="1400" kern="0" dirty="0">
                  <a:latin typeface="Huawei Sans"/>
                  <a:ea typeface="方正兰亭黑简体"/>
                </a:rPr>
                <a:t>所提供</a:t>
              </a:r>
              <a:r>
                <a:rPr lang="zh-CN" altLang="en-US" sz="1400" kern="0" dirty="0" smtClean="0">
                  <a:latin typeface="Huawei Sans"/>
                  <a:ea typeface="方正兰亭黑简体"/>
                </a:rPr>
                <a:t>的</a:t>
              </a:r>
              <a:r>
                <a:rPr lang="en-US" altLang="zh-CN" sz="1400" kern="0" dirty="0" smtClean="0">
                  <a:latin typeface="Huawei Sans"/>
                  <a:ea typeface="方正兰亭黑简体"/>
                </a:rPr>
                <a:t>Web</a:t>
              </a:r>
              <a:r>
                <a:rPr lang="zh-CN" altLang="en-US" sz="1400" kern="0" dirty="0" smtClean="0">
                  <a:latin typeface="Huawei Sans"/>
                  <a:ea typeface="方正兰亭黑简体"/>
                </a:rPr>
                <a:t>服务</a:t>
              </a:r>
              <a:endParaRPr lang="zh-CN" altLang="en-US" sz="1400" kern="0" dirty="0">
                <a:latin typeface="Huawei Sans"/>
                <a:ea typeface="方正兰亭黑简体"/>
              </a:endParaRPr>
            </a:p>
          </p:txBody>
        </p:sp>
        <p:cxnSp>
          <p:nvCxnSpPr>
            <p:cNvPr id="65" name="直接连接符 35"/>
            <p:cNvCxnSpPr>
              <a:cxnSpLocks noChangeShapeType="1"/>
              <a:stCxn id="73" idx="3"/>
              <a:endCxn id="72" idx="1"/>
            </p:cNvCxnSpPr>
            <p:nvPr/>
          </p:nvCxnSpPr>
          <p:spPr bwMode="auto">
            <a:xfrm>
              <a:off x="6539511" y="4691879"/>
              <a:ext cx="95294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71" name="TextBox 66"/>
            <p:cNvSpPr txBox="1">
              <a:spLocks noChangeArrowheads="1"/>
            </p:cNvSpPr>
            <p:nvPr/>
          </p:nvSpPr>
          <p:spPr bwMode="auto">
            <a:xfrm>
              <a:off x="2911013" y="5016599"/>
              <a:ext cx="7066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600" dirty="0">
                  <a:latin typeface="Huawei Sans" panose="020C0503030203020204" pitchFamily="34" charset="0"/>
                  <a:ea typeface="方正兰亭黑简体" panose="02000000000000000000" pitchFamily="2" charset="-122"/>
                </a:rPr>
                <a:t>PC2</a:t>
              </a:r>
              <a:endParaRPr lang="zh-CN" altLang="en-US" sz="1600" dirty="0">
                <a:latin typeface="Huawei Sans" panose="020C0503030203020204" pitchFamily="34" charset="0"/>
                <a:ea typeface="方正兰亭黑简体" panose="02000000000000000000" pitchFamily="2" charset="-122"/>
              </a:endParaRPr>
            </a:p>
          </p:txBody>
        </p:sp>
        <p:sp>
          <p:nvSpPr>
            <p:cNvPr id="78" name="TextBox 66"/>
            <p:cNvSpPr txBox="1">
              <a:spLocks noChangeArrowheads="1"/>
            </p:cNvSpPr>
            <p:nvPr/>
          </p:nvSpPr>
          <p:spPr bwMode="auto">
            <a:xfrm>
              <a:off x="8392449" y="5008337"/>
              <a:ext cx="17554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600" dirty="0" smtClean="0">
                  <a:latin typeface="Huawei Sans" panose="020C0503030203020204" pitchFamily="34" charset="0"/>
                  <a:ea typeface="方正兰亭黑简体" panose="02000000000000000000" pitchFamily="2" charset="-122"/>
                </a:rPr>
                <a:t>Web</a:t>
              </a:r>
              <a:r>
                <a:rPr lang="zh-CN" altLang="en-US" sz="1600" dirty="0" smtClean="0">
                  <a:latin typeface="Huawei Sans" panose="020C0503030203020204" pitchFamily="34" charset="0"/>
                  <a:ea typeface="方正兰亭黑简体" panose="02000000000000000000" pitchFamily="2" charset="-122"/>
                </a:rPr>
                <a:t>服务器</a:t>
              </a:r>
              <a:r>
                <a:rPr lang="en-US" altLang="zh-CN" sz="1600" dirty="0" smtClean="0">
                  <a:latin typeface="Huawei Sans" panose="020C0503030203020204" pitchFamily="34" charset="0"/>
                  <a:ea typeface="方正兰亭黑简体" panose="02000000000000000000" pitchFamily="2" charset="-122"/>
                </a:rPr>
                <a:t>2</a:t>
              </a:r>
              <a:endParaRPr lang="zh-CN" altLang="en-US" sz="1600" dirty="0">
                <a:latin typeface="Huawei Sans" panose="020C0503030203020204" pitchFamily="34" charset="0"/>
                <a:ea typeface="方正兰亭黑简体" panose="02000000000000000000" pitchFamily="2" charset="-122"/>
              </a:endParaRPr>
            </a:p>
          </p:txBody>
        </p:sp>
        <p:sp>
          <p:nvSpPr>
            <p:cNvPr id="83" name="TextBox 66"/>
            <p:cNvSpPr txBox="1">
              <a:spLocks noChangeArrowheads="1"/>
            </p:cNvSpPr>
            <p:nvPr/>
          </p:nvSpPr>
          <p:spPr bwMode="auto">
            <a:xfrm>
              <a:off x="4935133" y="3818817"/>
              <a:ext cx="2478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r>
                <a:rPr lang="en-US" altLang="zh-CN" sz="1800" b="1" dirty="0">
                  <a:latin typeface="Huawei Sans" panose="020C0503030203020204" pitchFamily="34" charset="0"/>
                  <a:ea typeface="方正兰亭黑简体" panose="02000000000000000000" pitchFamily="2" charset="-122"/>
                </a:rPr>
                <a:t>Internet</a:t>
              </a:r>
              <a:endParaRPr lang="zh-CN" altLang="en-US" sz="1800" b="1" dirty="0">
                <a:latin typeface="Huawei Sans" panose="020C0503030203020204" pitchFamily="34" charset="0"/>
                <a:ea typeface="方正兰亭黑简体" panose="02000000000000000000" pitchFamily="2" charset="-122"/>
              </a:endParaRPr>
            </a:p>
          </p:txBody>
        </p:sp>
        <p:sp>
          <p:nvSpPr>
            <p:cNvPr id="2" name="文本框 1"/>
            <p:cNvSpPr txBox="1"/>
            <p:nvPr/>
          </p:nvSpPr>
          <p:spPr bwMode="auto">
            <a:xfrm>
              <a:off x="4299936" y="2191745"/>
              <a:ext cx="3367295"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dirty="0"/>
                <a:t>PC1</a:t>
              </a:r>
              <a:r>
                <a:rPr lang="zh-CN" altLang="en-US" dirty="0" smtClean="0"/>
                <a:t>访问</a:t>
              </a:r>
              <a:r>
                <a:rPr lang="en-US" altLang="zh-CN" dirty="0" smtClean="0"/>
                <a:t>Web</a:t>
              </a:r>
              <a:r>
                <a:rPr lang="zh-CN" altLang="en-US" dirty="0" smtClean="0"/>
                <a:t>服务器的</a:t>
              </a:r>
              <a:r>
                <a:rPr lang="zh-CN" altLang="en-US" dirty="0"/>
                <a:t>最短路径</a:t>
              </a:r>
            </a:p>
          </p:txBody>
        </p:sp>
        <p:sp>
          <p:nvSpPr>
            <p:cNvPr id="47" name="文本框 46"/>
            <p:cNvSpPr txBox="1"/>
            <p:nvPr/>
          </p:nvSpPr>
          <p:spPr bwMode="auto">
            <a:xfrm>
              <a:off x="4113940" y="5554000"/>
              <a:ext cx="3378516"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dirty="0"/>
                <a:t>PC2</a:t>
              </a:r>
              <a:r>
                <a:rPr lang="zh-CN" altLang="en-US" sz="1800" dirty="0" smtClean="0"/>
                <a:t>访问</a:t>
              </a:r>
              <a:r>
                <a:rPr lang="en-US" altLang="zh-CN" dirty="0" smtClean="0"/>
                <a:t>Web</a:t>
              </a:r>
              <a:r>
                <a:rPr lang="zh-CN" altLang="en-US" sz="1800" dirty="0" smtClean="0"/>
                <a:t>服务器的</a:t>
              </a:r>
              <a:r>
                <a:rPr lang="zh-CN" altLang="en-US" sz="1800" dirty="0"/>
                <a:t>最短路径</a:t>
              </a:r>
            </a:p>
          </p:txBody>
        </p:sp>
        <p:cxnSp>
          <p:nvCxnSpPr>
            <p:cNvPr id="5" name="直接箭头连接符 4"/>
            <p:cNvCxnSpPr/>
            <p:nvPr/>
          </p:nvCxnSpPr>
          <p:spPr>
            <a:xfrm>
              <a:off x="5707867" y="2529190"/>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5788485" y="5281137"/>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712227" y="2816981"/>
              <a:ext cx="4518025" cy="0"/>
            </a:xfrm>
            <a:prstGeom prst="straightConnector1">
              <a:avLst/>
            </a:prstGeom>
            <a:noFill/>
            <a:ln w="28575">
              <a:solidFill>
                <a:srgbClr val="00B0F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5" name="直接箭头连接符 54"/>
            <p:cNvCxnSpPr/>
            <p:nvPr/>
          </p:nvCxnSpPr>
          <p:spPr>
            <a:xfrm>
              <a:off x="3884498" y="5151421"/>
              <a:ext cx="4518025" cy="0"/>
            </a:xfrm>
            <a:prstGeom prst="straightConnector1">
              <a:avLst/>
            </a:prstGeom>
            <a:noFill/>
            <a:ln w="28575">
              <a:solidFill>
                <a:srgbClr val="EC706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45" name="组合 44"/>
          <p:cNvGrpSpPr/>
          <p:nvPr/>
        </p:nvGrpSpPr>
        <p:grpSpPr>
          <a:xfrm>
            <a:off x="8789625" y="126000"/>
            <a:ext cx="3240353" cy="257369"/>
            <a:chOff x="8592817" y="146358"/>
            <a:chExt cx="3240353" cy="257369"/>
          </a:xfrm>
        </p:grpSpPr>
        <p:sp>
          <p:nvSpPr>
            <p:cNvPr id="46" name="五边形 45"/>
            <p:cNvSpPr/>
            <p:nvPr/>
          </p:nvSpPr>
          <p:spPr bwMode="auto">
            <a:xfrm>
              <a:off x="8592817" y="146358"/>
              <a:ext cx="1043307" cy="257369"/>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36000" numCol="1" rtlCol="0" anchor="ctr" anchorCtr="0" compatLnSpc="1">
              <a:prstTxWarp prst="textNoShape">
                <a:avLst/>
              </a:prstTxWarp>
              <a:spAutoFit/>
            </a:bodyPr>
            <a:lstStyle/>
            <a:p>
              <a:pPr algn="ctr" fontAlgn="ctr"/>
              <a:r>
                <a:rPr lang="en-US" altLang="zh-CN" sz="1200" kern="0" dirty="0">
                  <a:latin typeface="+mj-lt"/>
                </a:rPr>
                <a:t>IPv6</a:t>
              </a:r>
              <a:r>
                <a:rPr lang="zh-CN" altLang="en-US" sz="1200" kern="0" dirty="0">
                  <a:latin typeface="+mj-lt"/>
                </a:rPr>
                <a:t>单播地址</a:t>
              </a:r>
            </a:p>
          </p:txBody>
        </p:sp>
        <p:sp>
          <p:nvSpPr>
            <p:cNvPr id="53" name="燕尾形 52"/>
            <p:cNvSpPr/>
            <p:nvPr/>
          </p:nvSpPr>
          <p:spPr bwMode="auto">
            <a:xfrm>
              <a:off x="9546054" y="146358"/>
              <a:ext cx="1190187" cy="257369"/>
            </a:xfrm>
            <a:prstGeom prst="chevron">
              <a:avLst/>
            </a:prstGeom>
            <a:solidFill>
              <a:srgbClr val="D9D9D9"/>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r>
                <a:rPr lang="en-US" altLang="zh-CN" sz="1200" kern="0" dirty="0">
                  <a:latin typeface="+mj-lt"/>
                </a:rPr>
                <a:t>IPv6</a:t>
              </a:r>
              <a:r>
                <a:rPr lang="zh-CN" altLang="en-US" sz="1200" kern="0" dirty="0">
                  <a:latin typeface="+mj-lt"/>
                </a:rPr>
                <a:t>组播地址</a:t>
              </a:r>
              <a:endParaRPr lang="en-US" altLang="zh-CN" sz="1200" kern="0" dirty="0">
                <a:latin typeface="+mj-lt"/>
              </a:endParaRPr>
            </a:p>
          </p:txBody>
        </p:sp>
        <p:sp>
          <p:nvSpPr>
            <p:cNvPr id="56" name="燕尾形 55"/>
            <p:cNvSpPr/>
            <p:nvPr/>
          </p:nvSpPr>
          <p:spPr bwMode="auto">
            <a:xfrm>
              <a:off x="10642983" y="146358"/>
              <a:ext cx="1190187" cy="257369"/>
            </a:xfrm>
            <a:prstGeom prst="chevron">
              <a:avLst/>
            </a:prstGeom>
            <a:solidFill>
              <a:srgbClr val="00B0F0"/>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spAutoFit/>
            </a:bodyPr>
            <a:lstStyle/>
            <a:p>
              <a:pPr algn="ctr" fontAlgn="ctr">
                <a:spcBef>
                  <a:spcPts val="0"/>
                </a:spcBef>
              </a:pPr>
              <a:r>
                <a:rPr lang="en-US" altLang="zh-CN" sz="1200" b="1" kern="0" dirty="0">
                  <a:solidFill>
                    <a:schemeClr val="bg1"/>
                  </a:solidFill>
                  <a:latin typeface="+mj-lt"/>
                </a:rPr>
                <a:t>IPv6</a:t>
              </a:r>
              <a:r>
                <a:rPr lang="zh-CN" altLang="en-US" sz="1200" b="1" kern="0" dirty="0">
                  <a:solidFill>
                    <a:schemeClr val="bg1"/>
                  </a:solidFill>
                  <a:latin typeface="+mj-lt"/>
                </a:rPr>
                <a:t>任播地址</a:t>
              </a:r>
              <a:endParaRPr lang="en-US" altLang="zh-CN" sz="1200" b="1" kern="0" dirty="0">
                <a:solidFill>
                  <a:schemeClr val="bg1"/>
                </a:solidFill>
                <a:latin typeface="+mj-lt"/>
              </a:endParaRPr>
            </a:p>
          </p:txBody>
        </p:sp>
      </p:grpSp>
    </p:spTree>
    <p:extLst>
      <p:ext uri="{BB962C8B-B14F-4D97-AF65-F5344CB8AC3E}">
        <p14:creationId xmlns:p14="http://schemas.microsoft.com/office/powerpoint/2010/main" val="37395193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solidFill>
                  <a:schemeClr val="bg1">
                    <a:lumMod val="50000"/>
                  </a:schemeClr>
                </a:solidFill>
              </a:rPr>
              <a:t>IPv6</a:t>
            </a:r>
            <a:r>
              <a:rPr lang="zh-CN" altLang="en-US">
                <a:solidFill>
                  <a:schemeClr val="bg1">
                    <a:lumMod val="50000"/>
                  </a:schemeClr>
                </a:solidFill>
              </a:rPr>
              <a:t>概述</a:t>
            </a:r>
            <a:endParaRPr lang="en-US" altLang="zh-CN">
              <a:solidFill>
                <a:schemeClr val="bg1">
                  <a:lumMod val="50000"/>
                </a:schemeClr>
              </a:solidFill>
            </a:endParaRPr>
          </a:p>
          <a:p>
            <a:r>
              <a:rPr lang="en-US" altLang="zh-CN" b="1"/>
              <a:t>IPv6</a:t>
            </a:r>
            <a:r>
              <a:rPr lang="zh-CN" altLang="en-US" b="1"/>
              <a:t>地址配置</a:t>
            </a:r>
            <a:endParaRPr lang="en-US" altLang="zh-CN" b="1"/>
          </a:p>
          <a:p>
            <a:r>
              <a:rPr lang="en-US" altLang="zh-CN">
                <a:solidFill>
                  <a:schemeClr val="bg1">
                    <a:lumMod val="50000"/>
                  </a:schemeClr>
                </a:solidFill>
              </a:rPr>
              <a:t>IPv6</a:t>
            </a:r>
            <a:r>
              <a:rPr lang="zh-CN" altLang="en-US">
                <a:solidFill>
                  <a:schemeClr val="bg1">
                    <a:lumMod val="50000"/>
                  </a:schemeClr>
                </a:solidFill>
              </a:rPr>
              <a:t>典型配置举例</a:t>
            </a:r>
          </a:p>
        </p:txBody>
      </p:sp>
    </p:spTree>
    <p:extLst>
      <p:ext uri="{BB962C8B-B14F-4D97-AF65-F5344CB8AC3E}">
        <p14:creationId xmlns:p14="http://schemas.microsoft.com/office/powerpoint/2010/main" val="269460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主机和路由器的</a:t>
            </a:r>
            <a:r>
              <a:rPr lang="en-US" altLang="zh-CN"/>
              <a:t>IPv6</a:t>
            </a:r>
            <a:r>
              <a:rPr lang="zh-CN" altLang="en-US"/>
              <a:t>地址</a:t>
            </a:r>
          </a:p>
        </p:txBody>
      </p:sp>
      <p:sp>
        <p:nvSpPr>
          <p:cNvPr id="4" name="文本占位符 3"/>
          <p:cNvSpPr>
            <a:spLocks noGrp="1"/>
          </p:cNvSpPr>
          <p:nvPr>
            <p:ph type="body" sz="quarter" idx="10"/>
          </p:nvPr>
        </p:nvSpPr>
        <p:spPr>
          <a:xfrm>
            <a:off x="468317" y="1233488"/>
            <a:ext cx="11276183" cy="1162485"/>
          </a:xfrm>
        </p:spPr>
        <p:txBody>
          <a:bodyPr/>
          <a:lstStyle/>
          <a:p>
            <a:pPr algn="l"/>
            <a:r>
              <a:rPr lang="zh-CN" altLang="en-US" sz="2000" dirty="0"/>
              <a:t>一般情况下，主机和路由器的单播</a:t>
            </a:r>
            <a:r>
              <a:rPr lang="en-US" altLang="zh-CN" sz="2000" dirty="0"/>
              <a:t>IPv6</a:t>
            </a:r>
            <a:r>
              <a:rPr lang="zh-CN" altLang="en-US" sz="2000" dirty="0"/>
              <a:t>地址以及加入的组播地址如下所示：</a:t>
            </a:r>
          </a:p>
        </p:txBody>
      </p:sp>
      <p:graphicFrame>
        <p:nvGraphicFramePr>
          <p:cNvPr id="2" name="表格 1"/>
          <p:cNvGraphicFramePr>
            <a:graphicFrameLocks noGrp="1"/>
          </p:cNvGraphicFramePr>
          <p:nvPr>
            <p:extLst/>
          </p:nvPr>
        </p:nvGraphicFramePr>
        <p:xfrm>
          <a:off x="803276" y="3310058"/>
          <a:ext cx="4738880" cy="2195796"/>
        </p:xfrm>
        <a:graphic>
          <a:graphicData uri="http://schemas.openxmlformats.org/drawingml/2006/table">
            <a:tbl>
              <a:tblPr firstRow="1" bandRow="1">
                <a:tableStyleId>{5940675A-B579-460E-94D1-54222C63F5DA}</a:tableStyleId>
              </a:tblPr>
              <a:tblGrid>
                <a:gridCol w="2340188">
                  <a:extLst>
                    <a:ext uri="{9D8B030D-6E8A-4147-A177-3AD203B41FA5}">
                      <a16:colId xmlns="" xmlns:a16="http://schemas.microsoft.com/office/drawing/2014/main" val="20000"/>
                    </a:ext>
                  </a:extLst>
                </a:gridCol>
                <a:gridCol w="2398692">
                  <a:extLst>
                    <a:ext uri="{9D8B030D-6E8A-4147-A177-3AD203B41FA5}">
                      <a16:colId xmlns="" xmlns:a16="http://schemas.microsoft.com/office/drawing/2014/main" val="20001"/>
                    </a:ext>
                  </a:extLst>
                </a:gridCol>
              </a:tblGrid>
              <a:tr h="398229">
                <a:tc>
                  <a:txBody>
                    <a:bodyPr/>
                    <a:lstStyle/>
                    <a:p>
                      <a:pPr algn="ctr"/>
                      <a:r>
                        <a:rPr lang="zh-CN" altLang="en-US" sz="1400" dirty="0">
                          <a:latin typeface="Huawei Sans" panose="020C0503030203020204" pitchFamily="34" charset="0"/>
                          <a:ea typeface="方正兰亭黑简体" panose="02000000000000000000" pitchFamily="2" charset="-122"/>
                        </a:rPr>
                        <a:t>网卡的链路本地地址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lang="en-US" altLang="zh-CN" sz="1400">
                          <a:latin typeface="Huawei Sans" panose="020C0503030203020204" pitchFamily="34" charset="0"/>
                          <a:ea typeface="方正兰亭黑简体" panose="02000000000000000000" pitchFamily="2" charset="-122"/>
                        </a:rPr>
                        <a:t>FE80::2E0:FCFF:FE35:7287</a:t>
                      </a:r>
                      <a:endParaRPr lang="zh-CN" altLang="en-US" sz="1400">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0"/>
                  </a:ext>
                </a:extLst>
              </a:tr>
              <a:tr h="398229">
                <a:tc>
                  <a:txBody>
                    <a:bodyPr/>
                    <a:lstStyle/>
                    <a:p>
                      <a:pPr algn="ctr"/>
                      <a:r>
                        <a:rPr lang="zh-CN" altLang="en-US" sz="1400" dirty="0">
                          <a:latin typeface="Huawei Sans" panose="020C0503030203020204" pitchFamily="34" charset="0"/>
                          <a:ea typeface="方正兰亭黑简体" panose="02000000000000000000" pitchFamily="2" charset="-122"/>
                        </a:rPr>
                        <a:t>管理员分配的全球单播地址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lang="en-US" altLang="zh-CN" sz="1400">
                          <a:latin typeface="Huawei Sans" panose="020C0503030203020204" pitchFamily="34" charset="0"/>
                          <a:ea typeface="方正兰亭黑简体" panose="02000000000000000000" pitchFamily="2" charset="-122"/>
                        </a:rPr>
                        <a:t>2001</a:t>
                      </a:r>
                      <a:r>
                        <a:rPr lang="en-US" altLang="zh-CN" sz="1400" b="1">
                          <a:latin typeface="Huawei Sans" panose="020C0503030203020204" pitchFamily="34" charset="0"/>
                          <a:ea typeface="方正兰亭黑简体" panose="02000000000000000000" pitchFamily="2" charset="-122"/>
                        </a:rPr>
                        <a:t>::</a:t>
                      </a:r>
                      <a:r>
                        <a:rPr lang="en-US" altLang="zh-CN" sz="1400">
                          <a:latin typeface="Huawei Sans" panose="020C0503030203020204" pitchFamily="34" charset="0"/>
                          <a:ea typeface="方正兰亭黑简体" panose="02000000000000000000" pitchFamily="2" charset="-122"/>
                        </a:rPr>
                        <a:t>1</a:t>
                      </a:r>
                      <a:endParaRPr lang="zh-CN" altLang="en-US" sz="1400">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398229">
                <a:tc>
                  <a:txBody>
                    <a:bodyPr/>
                    <a:lstStyle/>
                    <a:p>
                      <a:pPr algn="ctr"/>
                      <a:r>
                        <a:rPr lang="zh-CN" altLang="en-US" sz="1400" dirty="0" smtClean="0">
                          <a:latin typeface="Huawei Sans" panose="020C0503030203020204" pitchFamily="34" charset="0"/>
                          <a:ea typeface="方正兰亭黑简体" panose="02000000000000000000" pitchFamily="2" charset="-122"/>
                        </a:rPr>
                        <a:t>环回地址</a:t>
                      </a:r>
                      <a:endParaRPr lang="zh-CN" altLang="en-US" sz="1400" dirty="0">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lang="en-US" altLang="zh-CN" sz="1400" b="1">
                          <a:latin typeface="Huawei Sans" panose="020C0503030203020204" pitchFamily="34" charset="0"/>
                          <a:ea typeface="方正兰亭黑简体" panose="02000000000000000000" pitchFamily="2" charset="-122"/>
                        </a:rPr>
                        <a:t>::</a:t>
                      </a:r>
                      <a:r>
                        <a:rPr lang="en-US" altLang="zh-CN" sz="1400">
                          <a:latin typeface="Huawei Sans" panose="020C0503030203020204" pitchFamily="34" charset="0"/>
                          <a:ea typeface="方正兰亭黑简体" panose="02000000000000000000" pitchFamily="2" charset="-122"/>
                        </a:rPr>
                        <a:t>1</a:t>
                      </a:r>
                      <a:endParaRPr lang="zh-CN" altLang="en-US" sz="1400">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r h="398229">
                <a:tc>
                  <a:txBody>
                    <a:bodyPr/>
                    <a:lstStyle/>
                    <a:p>
                      <a:pPr algn="ctr"/>
                      <a:r>
                        <a:rPr lang="zh-CN" altLang="en-US" sz="1400">
                          <a:latin typeface="Huawei Sans" panose="020C0503030203020204" pitchFamily="34" charset="0"/>
                          <a:ea typeface="方正兰亭黑简体" panose="02000000000000000000" pitchFamily="2" charset="-122"/>
                        </a:rPr>
                        <a:t>“所有节点”组播地址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lang="en-US" altLang="zh-CN" sz="1400" dirty="0">
                          <a:latin typeface="Huawei Sans" panose="020C0503030203020204" pitchFamily="34" charset="0"/>
                          <a:ea typeface="方正兰亭黑简体" panose="02000000000000000000" pitchFamily="2" charset="-122"/>
                        </a:rPr>
                        <a:t>FF01</a:t>
                      </a:r>
                      <a:r>
                        <a:rPr lang="en-US" altLang="zh-CN" sz="1400" b="1" dirty="0">
                          <a:latin typeface="Huawei Sans" panose="020C0503030203020204" pitchFamily="34" charset="0"/>
                          <a:ea typeface="方正兰亭黑简体" panose="02000000000000000000" pitchFamily="2" charset="-122"/>
                        </a:rPr>
                        <a:t>::</a:t>
                      </a:r>
                      <a:r>
                        <a:rPr lang="en-US" altLang="zh-CN" sz="1400" dirty="0" smtClean="0">
                          <a:latin typeface="Huawei Sans" panose="020C0503030203020204" pitchFamily="34" charset="0"/>
                          <a:ea typeface="方正兰亭黑简体" panose="02000000000000000000" pitchFamily="2" charset="-122"/>
                        </a:rPr>
                        <a:t>1 </a:t>
                      </a:r>
                      <a:r>
                        <a:rPr lang="zh-CN" altLang="en-US" sz="1400" dirty="0" smtClean="0">
                          <a:latin typeface="Huawei Sans" panose="020C0503030203020204" pitchFamily="34" charset="0"/>
                          <a:ea typeface="方正兰亭黑简体" panose="02000000000000000000" pitchFamily="2" charset="-122"/>
                        </a:rPr>
                        <a:t>及</a:t>
                      </a:r>
                      <a:r>
                        <a:rPr lang="zh-CN" altLang="en-US" sz="1400" baseline="0" dirty="0" smtClean="0">
                          <a:latin typeface="Huawei Sans" panose="020C0503030203020204" pitchFamily="34" charset="0"/>
                          <a:ea typeface="方正兰亭黑简体" panose="02000000000000000000" pitchFamily="2" charset="-122"/>
                        </a:rPr>
                        <a:t> </a:t>
                      </a:r>
                      <a:r>
                        <a:rPr lang="en-US" altLang="zh-CN" sz="1400" dirty="0" smtClean="0">
                          <a:latin typeface="Huawei Sans" panose="020C0503030203020204" pitchFamily="34" charset="0"/>
                          <a:ea typeface="方正兰亭黑简体" panose="02000000000000000000" pitchFamily="2" charset="-122"/>
                        </a:rPr>
                        <a:t>FF02</a:t>
                      </a:r>
                      <a:r>
                        <a:rPr lang="en-US" altLang="zh-CN" sz="1400" b="1" dirty="0">
                          <a:latin typeface="Huawei Sans" panose="020C0503030203020204" pitchFamily="34" charset="0"/>
                          <a:ea typeface="方正兰亭黑简体" panose="02000000000000000000" pitchFamily="2" charset="-122"/>
                        </a:rPr>
                        <a:t>::</a:t>
                      </a:r>
                      <a:r>
                        <a:rPr lang="en-US" altLang="zh-CN" sz="1400" dirty="0">
                          <a:latin typeface="Huawei Sans" panose="020C0503030203020204" pitchFamily="34" charset="0"/>
                          <a:ea typeface="方正兰亭黑简体" panose="02000000000000000000" pitchFamily="2" charset="-122"/>
                        </a:rPr>
                        <a:t>1</a:t>
                      </a:r>
                      <a:endParaRPr lang="zh-CN" altLang="en-US" sz="1400" dirty="0">
                        <a:latin typeface="Huawei Sans" panose="020C0503030203020204" pitchFamily="34" charset="0"/>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3"/>
                  </a:ext>
                </a:extLst>
              </a:tr>
              <a:tr h="602880">
                <a:tc>
                  <a:txBody>
                    <a:bodyPr/>
                    <a:lstStyle/>
                    <a:p>
                      <a:pPr algn="ctr"/>
                      <a:r>
                        <a:rPr lang="zh-CN" altLang="en-US" sz="1400" dirty="0">
                          <a:latin typeface="Huawei Sans" panose="020C0503030203020204" pitchFamily="34" charset="0"/>
                          <a:ea typeface="方正兰亭黑简体" panose="02000000000000000000" pitchFamily="2" charset="-122"/>
                        </a:rPr>
                        <a:t>网卡的每个单</a:t>
                      </a:r>
                      <a:r>
                        <a:rPr lang="zh-CN" altLang="en-US" sz="1400" dirty="0" smtClean="0">
                          <a:latin typeface="Huawei Sans" panose="020C0503030203020204" pitchFamily="34" charset="0"/>
                          <a:ea typeface="方正兰亭黑简体" panose="02000000000000000000" pitchFamily="2" charset="-122"/>
                        </a:rPr>
                        <a:t>播地址对应</a:t>
                      </a:r>
                      <a:r>
                        <a:rPr lang="zh-CN" altLang="en-US" sz="1400" dirty="0">
                          <a:latin typeface="Huawei Sans" panose="020C0503030203020204" pitchFamily="34" charset="0"/>
                          <a:ea typeface="方正兰亭黑简体" panose="02000000000000000000" pitchFamily="2" charset="-122"/>
                        </a:rPr>
                        <a:t>的被请求节点组播地址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lang="en-US" altLang="zh-CN" sz="1400" dirty="0">
                          <a:latin typeface="Huawei Sans" panose="020C0503030203020204" pitchFamily="34" charset="0"/>
                          <a:ea typeface="方正兰亭黑简体" panose="02000000000000000000" pitchFamily="2" charset="-122"/>
                        </a:rPr>
                        <a:t>FF02::1:FF35:7287</a:t>
                      </a:r>
                    </a:p>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dirty="0">
                          <a:latin typeface="Huawei Sans" panose="020C0503030203020204" pitchFamily="34" charset="0"/>
                          <a:ea typeface="方正兰亭黑简体" panose="02000000000000000000" pitchFamily="2" charset="-122"/>
                        </a:rPr>
                        <a:t>FF02::1:FF00:1</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graphicFrame>
        <p:nvGraphicFramePr>
          <p:cNvPr id="10" name="Table 32"/>
          <p:cNvGraphicFramePr>
            <a:graphicFrameLocks noGrp="1"/>
          </p:cNvGraphicFramePr>
          <p:nvPr>
            <p:extLst/>
          </p:nvPr>
        </p:nvGraphicFramePr>
        <p:xfrm>
          <a:off x="6596065" y="3335077"/>
          <a:ext cx="4787014" cy="2170776"/>
        </p:xfrm>
        <a:graphic>
          <a:graphicData uri="http://schemas.openxmlformats.org/drawingml/2006/table">
            <a:tbl>
              <a:tblPr firstRow="1" bandRow="1">
                <a:tableStyleId>{5940675A-B579-460E-94D1-54222C63F5DA}</a:tableStyleId>
              </a:tblPr>
              <a:tblGrid>
                <a:gridCol w="2338545">
                  <a:extLst>
                    <a:ext uri="{9D8B030D-6E8A-4147-A177-3AD203B41FA5}">
                      <a16:colId xmlns="" xmlns:a16="http://schemas.microsoft.com/office/drawing/2014/main" val="20000"/>
                    </a:ext>
                  </a:extLst>
                </a:gridCol>
                <a:gridCol w="2448469">
                  <a:extLst>
                    <a:ext uri="{9D8B030D-6E8A-4147-A177-3AD203B41FA5}">
                      <a16:colId xmlns="" xmlns:a16="http://schemas.microsoft.com/office/drawing/2014/main" val="20001"/>
                    </a:ext>
                  </a:extLst>
                </a:gridCol>
              </a:tblGrid>
              <a:tr h="270717">
                <a:tc>
                  <a:txBody>
                    <a:bodyPr/>
                    <a:lstStyle/>
                    <a:p>
                      <a:pPr algn="ctr"/>
                      <a:r>
                        <a:rPr lang="zh-CN" altLang="en-US" sz="1400" dirty="0"/>
                        <a:t>网卡的链路本地地址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lang="en-US" altLang="zh-CN" sz="1400" dirty="0"/>
                        <a:t>FE80::2E0:FCFF:FE99:1285</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0"/>
                  </a:ext>
                </a:extLst>
              </a:tr>
              <a:tr h="433416">
                <a:tc>
                  <a:txBody>
                    <a:bodyPr/>
                    <a:lstStyle/>
                    <a:p>
                      <a:pPr algn="ctr"/>
                      <a:r>
                        <a:rPr lang="zh-CN" altLang="en-US" sz="1400" dirty="0"/>
                        <a:t>管理员分配的全球单播地址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lang="en-US" altLang="zh-CN" sz="1400"/>
                        <a:t>2001</a:t>
                      </a:r>
                      <a:r>
                        <a:rPr lang="en-US" altLang="zh-CN" sz="1400" b="1"/>
                        <a:t>::</a:t>
                      </a:r>
                      <a:r>
                        <a:rPr lang="en-US" altLang="zh-CN" sz="1400" b="0"/>
                        <a:t>2</a:t>
                      </a:r>
                      <a:endParaRPr lang="zh-CN" altLang="en-US" sz="1400"/>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270717">
                <a:tc>
                  <a:txBody>
                    <a:bodyPr/>
                    <a:lstStyle/>
                    <a:p>
                      <a:pPr algn="ctr"/>
                      <a:r>
                        <a:rPr lang="zh-CN" altLang="en-US" sz="1400" dirty="0" smtClean="0"/>
                        <a:t>环回地址</a:t>
                      </a:r>
                      <a:endParaRPr lang="zh-CN" altLang="en-US" sz="1400" dirty="0"/>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lang="en-US" altLang="zh-CN" sz="1400" b="1"/>
                        <a:t>::</a:t>
                      </a:r>
                      <a:r>
                        <a:rPr lang="en-US" altLang="zh-CN" sz="1400"/>
                        <a:t>1</a:t>
                      </a:r>
                      <a:endParaRPr lang="zh-CN" altLang="en-US" sz="1400"/>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r h="270717">
                <a:tc>
                  <a:txBody>
                    <a:bodyPr/>
                    <a:lstStyle/>
                    <a:p>
                      <a:pPr algn="ctr"/>
                      <a:r>
                        <a:rPr lang="zh-CN" altLang="en-US" sz="1400" dirty="0"/>
                        <a:t>“所有节点”组播地址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lang="en-US" altLang="zh-CN" sz="1400" dirty="0"/>
                        <a:t>FF01</a:t>
                      </a:r>
                      <a:r>
                        <a:rPr lang="en-US" altLang="zh-CN" sz="1400" b="1" dirty="0"/>
                        <a:t>::</a:t>
                      </a:r>
                      <a:r>
                        <a:rPr lang="en-US" altLang="zh-CN" sz="1400" dirty="0"/>
                        <a:t>1 </a:t>
                      </a:r>
                      <a:r>
                        <a:rPr lang="zh-CN" altLang="en-US" sz="1400" dirty="0"/>
                        <a:t>及</a:t>
                      </a:r>
                      <a:r>
                        <a:rPr lang="zh-CN" altLang="en-US" sz="1400" baseline="0" dirty="0"/>
                        <a:t> </a:t>
                      </a:r>
                      <a:r>
                        <a:rPr lang="en-US" altLang="zh-CN" sz="1400" dirty="0"/>
                        <a:t>FF02</a:t>
                      </a:r>
                      <a:r>
                        <a:rPr lang="en-US" altLang="zh-CN" sz="1400" b="1" dirty="0"/>
                        <a:t>::</a:t>
                      </a:r>
                      <a:r>
                        <a:rPr lang="en-US" altLang="zh-CN" sz="1400" dirty="0"/>
                        <a:t>1</a:t>
                      </a:r>
                      <a:endParaRPr lang="zh-CN" altLang="en-US" sz="1400" dirty="0"/>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3"/>
                  </a:ext>
                </a:extLst>
              </a:tr>
              <a:tr h="270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a:t>“所有路由器”组播地址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lang="en-US" altLang="zh-CN" sz="1400"/>
                        <a:t>FF01::2 </a:t>
                      </a:r>
                      <a:r>
                        <a:rPr lang="zh-CN" altLang="en-US" sz="1400"/>
                        <a:t>及 </a:t>
                      </a:r>
                      <a:r>
                        <a:rPr lang="en-US" altLang="zh-CN" sz="1400"/>
                        <a:t>FF02::2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4"/>
                  </a:ext>
                </a:extLst>
              </a:tr>
              <a:tr h="460219">
                <a:tc>
                  <a:txBody>
                    <a:bodyPr/>
                    <a:lstStyle/>
                    <a:p>
                      <a:pPr algn="ctr"/>
                      <a:r>
                        <a:rPr lang="zh-CN" altLang="en-US" sz="1400" dirty="0"/>
                        <a:t>网卡的每个单播地址对应的被请求节点组播地址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r>
                        <a:rPr lang="en-US" altLang="zh-CN" sz="1400" dirty="0"/>
                        <a:t>FF02::1:FF99:1285</a:t>
                      </a:r>
                    </a:p>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dirty="0"/>
                        <a:t>FF02::1:FF00:2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pSp>
        <p:nvGrpSpPr>
          <p:cNvPr id="6" name="组合 5"/>
          <p:cNvGrpSpPr/>
          <p:nvPr/>
        </p:nvGrpSpPr>
        <p:grpSpPr>
          <a:xfrm>
            <a:off x="2135992" y="1814730"/>
            <a:ext cx="7920017" cy="794095"/>
            <a:chOff x="2212242" y="2395973"/>
            <a:chExt cx="7920017" cy="794095"/>
          </a:xfrm>
        </p:grpSpPr>
        <p:pic>
          <p:nvPicPr>
            <p:cNvPr id="5" name="图片 4" descr="PC.png"/>
            <p:cNvPicPr>
              <a:picLocks noChangeAspect="1"/>
            </p:cNvPicPr>
            <p:nvPr/>
          </p:nvPicPr>
          <p:blipFill>
            <a:blip r:embed="rId3" cstate="print"/>
            <a:stretch>
              <a:fillRect/>
            </a:stretch>
          </p:blipFill>
          <p:spPr>
            <a:xfrm>
              <a:off x="2212242" y="2574468"/>
              <a:ext cx="799509" cy="614022"/>
            </a:xfrm>
            <a:prstGeom prst="rect">
              <a:avLst/>
            </a:prstGeom>
          </p:spPr>
        </p:pic>
        <p:pic>
          <p:nvPicPr>
            <p:cNvPr id="9" name="Picture 12" descr="E:\2016.01\1.12 扁平化图标\蓝色\AR-蓝色最新-40.png"/>
            <p:cNvPicPr>
              <a:picLocks noChangeAspect="1" noChangeArrowheads="1"/>
            </p:cNvPicPr>
            <p:nvPr/>
          </p:nvPicPr>
          <p:blipFill>
            <a:blip r:embed="rId4" cstate="print"/>
            <a:srcRect/>
            <a:stretch>
              <a:fillRect/>
            </a:stretch>
          </p:blipFill>
          <p:spPr bwMode="auto">
            <a:xfrm>
              <a:off x="9379859" y="2574468"/>
              <a:ext cx="752400" cy="615600"/>
            </a:xfrm>
            <a:prstGeom prst="rect">
              <a:avLst/>
            </a:prstGeom>
            <a:noFill/>
          </p:spPr>
        </p:pic>
        <p:cxnSp>
          <p:nvCxnSpPr>
            <p:cNvPr id="37" name="直接连接符 36"/>
            <p:cNvCxnSpPr>
              <a:stCxn id="5" idx="3"/>
              <a:endCxn id="9" idx="1"/>
            </p:cNvCxnSpPr>
            <p:nvPr/>
          </p:nvCxnSpPr>
          <p:spPr>
            <a:xfrm>
              <a:off x="3011751" y="2881479"/>
              <a:ext cx="6368108" cy="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159"/>
            <p:cNvSpPr/>
            <p:nvPr/>
          </p:nvSpPr>
          <p:spPr>
            <a:xfrm flipH="1">
              <a:off x="5430157" y="2395973"/>
              <a:ext cx="1358350" cy="73559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a:p>
              <a:pPr algn="ctr"/>
              <a:r>
                <a:rPr lang="en-US">
                  <a:solidFill>
                    <a:schemeClr val="tx1"/>
                  </a:solidFill>
                </a:rPr>
                <a:t>N</a:t>
              </a:r>
              <a:r>
                <a:rPr lang="en-US" altLang="zh-CN">
                  <a:solidFill>
                    <a:schemeClr val="tx1"/>
                  </a:solidFill>
                </a:rPr>
                <a:t>etwork</a:t>
              </a:r>
              <a:endParaRPr lang="en-US">
                <a:solidFill>
                  <a:schemeClr val="tx1"/>
                </a:solidFill>
              </a:endParaRPr>
            </a:p>
          </p:txBody>
        </p:sp>
      </p:grpSp>
      <p:sp>
        <p:nvSpPr>
          <p:cNvPr id="14" name="梯形 4"/>
          <p:cNvSpPr/>
          <p:nvPr/>
        </p:nvSpPr>
        <p:spPr bwMode="auto">
          <a:xfrm>
            <a:off x="901911" y="2614575"/>
            <a:ext cx="4820392" cy="687494"/>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8432240"/>
              <a:gd name="connsiteY0" fmla="*/ 851429 h 861325"/>
              <a:gd name="connsiteX1" fmla="*/ 3468691 w 8432240"/>
              <a:gd name="connsiteY1" fmla="*/ 0 h 861325"/>
              <a:gd name="connsiteX2" fmla="*/ 4807869 w 8432240"/>
              <a:gd name="connsiteY2" fmla="*/ 0 h 861325"/>
              <a:gd name="connsiteX3" fmla="*/ 8432240 w 8432240"/>
              <a:gd name="connsiteY3" fmla="*/ 861325 h 861325"/>
              <a:gd name="connsiteX4" fmla="*/ 0 w 8432240"/>
              <a:gd name="connsiteY4" fmla="*/ 851429 h 861325"/>
              <a:gd name="connsiteX0" fmla="*/ 0 w 12058710"/>
              <a:gd name="connsiteY0" fmla="*/ 851429 h 851429"/>
              <a:gd name="connsiteX1" fmla="*/ 3468691 w 12058710"/>
              <a:gd name="connsiteY1" fmla="*/ 0 h 851429"/>
              <a:gd name="connsiteX2" fmla="*/ 4807869 w 12058710"/>
              <a:gd name="connsiteY2" fmla="*/ 0 h 851429"/>
              <a:gd name="connsiteX3" fmla="*/ 12058710 w 12058710"/>
              <a:gd name="connsiteY3" fmla="*/ 833705 h 851429"/>
              <a:gd name="connsiteX4" fmla="*/ 0 w 12058710"/>
              <a:gd name="connsiteY4" fmla="*/ 851429 h 851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710" h="851429">
                <a:moveTo>
                  <a:pt x="0" y="851429"/>
                </a:moveTo>
                <a:lnTo>
                  <a:pt x="3468691" y="0"/>
                </a:lnTo>
                <a:lnTo>
                  <a:pt x="4807869" y="0"/>
                </a:lnTo>
                <a:lnTo>
                  <a:pt x="12058710" y="833705"/>
                </a:lnTo>
                <a:lnTo>
                  <a:pt x="0" y="851429"/>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 name="梯形 4"/>
          <p:cNvSpPr/>
          <p:nvPr/>
        </p:nvSpPr>
        <p:spPr bwMode="auto">
          <a:xfrm flipH="1">
            <a:off x="6596065" y="2610809"/>
            <a:ext cx="4820393" cy="698644"/>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8655408"/>
              <a:gd name="connsiteY0" fmla="*/ 837617 h 861325"/>
              <a:gd name="connsiteX1" fmla="*/ 204869 w 8655408"/>
              <a:gd name="connsiteY1" fmla="*/ 0 h 861325"/>
              <a:gd name="connsiteX2" fmla="*/ 1544047 w 8655408"/>
              <a:gd name="connsiteY2" fmla="*/ 0 h 861325"/>
              <a:gd name="connsiteX3" fmla="*/ 8655408 w 8655408"/>
              <a:gd name="connsiteY3" fmla="*/ 861325 h 861325"/>
              <a:gd name="connsiteX4" fmla="*/ 0 w 8655408"/>
              <a:gd name="connsiteY4" fmla="*/ 837617 h 861325"/>
              <a:gd name="connsiteX0" fmla="*/ 0 w 12058712"/>
              <a:gd name="connsiteY0" fmla="*/ 865237 h 865237"/>
              <a:gd name="connsiteX1" fmla="*/ 3608173 w 12058712"/>
              <a:gd name="connsiteY1" fmla="*/ 0 h 865237"/>
              <a:gd name="connsiteX2" fmla="*/ 4947351 w 12058712"/>
              <a:gd name="connsiteY2" fmla="*/ 0 h 865237"/>
              <a:gd name="connsiteX3" fmla="*/ 12058712 w 12058712"/>
              <a:gd name="connsiteY3" fmla="*/ 861325 h 865237"/>
              <a:gd name="connsiteX4" fmla="*/ 0 w 12058712"/>
              <a:gd name="connsiteY4" fmla="*/ 865237 h 865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712" h="865237">
                <a:moveTo>
                  <a:pt x="0" y="865237"/>
                </a:moveTo>
                <a:lnTo>
                  <a:pt x="3608173" y="0"/>
                </a:lnTo>
                <a:lnTo>
                  <a:pt x="4947351" y="0"/>
                </a:lnTo>
                <a:lnTo>
                  <a:pt x="12058712" y="861325"/>
                </a:lnTo>
                <a:lnTo>
                  <a:pt x="0" y="86523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3354523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标注 14"/>
          <p:cNvSpPr/>
          <p:nvPr/>
        </p:nvSpPr>
        <p:spPr>
          <a:xfrm>
            <a:off x="7716232" y="2152866"/>
            <a:ext cx="3205111" cy="1251832"/>
          </a:xfrm>
          <a:custGeom>
            <a:avLst/>
            <a:gdLst>
              <a:gd name="connsiteX0" fmla="*/ 0 w 3648070"/>
              <a:gd name="connsiteY0" fmla="*/ 0 h 1219755"/>
              <a:gd name="connsiteX1" fmla="*/ 608012 w 3648070"/>
              <a:gd name="connsiteY1" fmla="*/ 0 h 1219755"/>
              <a:gd name="connsiteX2" fmla="*/ 608012 w 3648070"/>
              <a:gd name="connsiteY2" fmla="*/ 0 h 1219755"/>
              <a:gd name="connsiteX3" fmla="*/ 1520029 w 3648070"/>
              <a:gd name="connsiteY3" fmla="*/ 0 h 1219755"/>
              <a:gd name="connsiteX4" fmla="*/ 3648070 w 3648070"/>
              <a:gd name="connsiteY4" fmla="*/ 0 h 1219755"/>
              <a:gd name="connsiteX5" fmla="*/ 3648070 w 3648070"/>
              <a:gd name="connsiteY5" fmla="*/ 711524 h 1219755"/>
              <a:gd name="connsiteX6" fmla="*/ 3648070 w 3648070"/>
              <a:gd name="connsiteY6" fmla="*/ 711524 h 1219755"/>
              <a:gd name="connsiteX7" fmla="*/ 3648070 w 3648070"/>
              <a:gd name="connsiteY7" fmla="*/ 1016463 h 1219755"/>
              <a:gd name="connsiteX8" fmla="*/ 3648070 w 3648070"/>
              <a:gd name="connsiteY8" fmla="*/ 1219755 h 1219755"/>
              <a:gd name="connsiteX9" fmla="*/ 1520029 w 3648070"/>
              <a:gd name="connsiteY9" fmla="*/ 1219755 h 1219755"/>
              <a:gd name="connsiteX10" fmla="*/ 1630104 w 3648070"/>
              <a:gd name="connsiteY10" fmla="*/ 1372237 h 1219755"/>
              <a:gd name="connsiteX11" fmla="*/ 608012 w 3648070"/>
              <a:gd name="connsiteY11" fmla="*/ 1219755 h 1219755"/>
              <a:gd name="connsiteX12" fmla="*/ 0 w 3648070"/>
              <a:gd name="connsiteY12" fmla="*/ 1219755 h 1219755"/>
              <a:gd name="connsiteX13" fmla="*/ 0 w 3648070"/>
              <a:gd name="connsiteY13" fmla="*/ 1016463 h 1219755"/>
              <a:gd name="connsiteX14" fmla="*/ 0 w 3648070"/>
              <a:gd name="connsiteY14" fmla="*/ 711524 h 1219755"/>
              <a:gd name="connsiteX15" fmla="*/ 0 w 3648070"/>
              <a:gd name="connsiteY15" fmla="*/ 711524 h 1219755"/>
              <a:gd name="connsiteX16" fmla="*/ 0 w 3648070"/>
              <a:gd name="connsiteY16" fmla="*/ 0 h 1219755"/>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520029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882886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347107 w 3648070"/>
              <a:gd name="connsiteY11" fmla="*/ 1224518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8070" h="1372237">
                <a:moveTo>
                  <a:pt x="0" y="0"/>
                </a:moveTo>
                <a:lnTo>
                  <a:pt x="608012" y="0"/>
                </a:lnTo>
                <a:lnTo>
                  <a:pt x="608012" y="0"/>
                </a:lnTo>
                <a:lnTo>
                  <a:pt x="1520029" y="0"/>
                </a:lnTo>
                <a:lnTo>
                  <a:pt x="3648070" y="0"/>
                </a:lnTo>
                <a:lnTo>
                  <a:pt x="3648070" y="711524"/>
                </a:lnTo>
                <a:lnTo>
                  <a:pt x="3648070" y="711524"/>
                </a:lnTo>
                <a:lnTo>
                  <a:pt x="3648070" y="1016463"/>
                </a:lnTo>
                <a:lnTo>
                  <a:pt x="3648070" y="1219755"/>
                </a:lnTo>
                <a:lnTo>
                  <a:pt x="1716199" y="1214992"/>
                </a:lnTo>
                <a:lnTo>
                  <a:pt x="1630104" y="1372237"/>
                </a:lnTo>
                <a:lnTo>
                  <a:pt x="1347107" y="1224518"/>
                </a:lnTo>
                <a:lnTo>
                  <a:pt x="0" y="1219755"/>
                </a:lnTo>
                <a:lnTo>
                  <a:pt x="0" y="1016463"/>
                </a:lnTo>
                <a:lnTo>
                  <a:pt x="0" y="711524"/>
                </a:lnTo>
                <a:lnTo>
                  <a:pt x="0" y="711524"/>
                </a:lnTo>
                <a:lnTo>
                  <a:pt x="0" y="0"/>
                </a:lnTo>
                <a:close/>
              </a:path>
            </a:pathLst>
          </a:cu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kern="0">
              <a:solidFill>
                <a:srgbClr val="1D1D1A"/>
              </a:solidFill>
              <a:latin typeface="Huawei Sans" panose="020C0503030203020204" pitchFamily="34" charset="0"/>
              <a:ea typeface="方正兰亭黑简体" panose="02000000000000000000" pitchFamily="2" charset="-122"/>
            </a:endParaRPr>
          </a:p>
        </p:txBody>
      </p:sp>
      <p:sp>
        <p:nvSpPr>
          <p:cNvPr id="53" name="矩形标注 14"/>
          <p:cNvSpPr/>
          <p:nvPr/>
        </p:nvSpPr>
        <p:spPr>
          <a:xfrm>
            <a:off x="3889851" y="2161191"/>
            <a:ext cx="3612645" cy="1243507"/>
          </a:xfrm>
          <a:custGeom>
            <a:avLst/>
            <a:gdLst>
              <a:gd name="connsiteX0" fmla="*/ 0 w 3648070"/>
              <a:gd name="connsiteY0" fmla="*/ 0 h 1219755"/>
              <a:gd name="connsiteX1" fmla="*/ 608012 w 3648070"/>
              <a:gd name="connsiteY1" fmla="*/ 0 h 1219755"/>
              <a:gd name="connsiteX2" fmla="*/ 608012 w 3648070"/>
              <a:gd name="connsiteY2" fmla="*/ 0 h 1219755"/>
              <a:gd name="connsiteX3" fmla="*/ 1520029 w 3648070"/>
              <a:gd name="connsiteY3" fmla="*/ 0 h 1219755"/>
              <a:gd name="connsiteX4" fmla="*/ 3648070 w 3648070"/>
              <a:gd name="connsiteY4" fmla="*/ 0 h 1219755"/>
              <a:gd name="connsiteX5" fmla="*/ 3648070 w 3648070"/>
              <a:gd name="connsiteY5" fmla="*/ 711524 h 1219755"/>
              <a:gd name="connsiteX6" fmla="*/ 3648070 w 3648070"/>
              <a:gd name="connsiteY6" fmla="*/ 711524 h 1219755"/>
              <a:gd name="connsiteX7" fmla="*/ 3648070 w 3648070"/>
              <a:gd name="connsiteY7" fmla="*/ 1016463 h 1219755"/>
              <a:gd name="connsiteX8" fmla="*/ 3648070 w 3648070"/>
              <a:gd name="connsiteY8" fmla="*/ 1219755 h 1219755"/>
              <a:gd name="connsiteX9" fmla="*/ 1520029 w 3648070"/>
              <a:gd name="connsiteY9" fmla="*/ 1219755 h 1219755"/>
              <a:gd name="connsiteX10" fmla="*/ 1630104 w 3648070"/>
              <a:gd name="connsiteY10" fmla="*/ 1372237 h 1219755"/>
              <a:gd name="connsiteX11" fmla="*/ 608012 w 3648070"/>
              <a:gd name="connsiteY11" fmla="*/ 1219755 h 1219755"/>
              <a:gd name="connsiteX12" fmla="*/ 0 w 3648070"/>
              <a:gd name="connsiteY12" fmla="*/ 1219755 h 1219755"/>
              <a:gd name="connsiteX13" fmla="*/ 0 w 3648070"/>
              <a:gd name="connsiteY13" fmla="*/ 1016463 h 1219755"/>
              <a:gd name="connsiteX14" fmla="*/ 0 w 3648070"/>
              <a:gd name="connsiteY14" fmla="*/ 711524 h 1219755"/>
              <a:gd name="connsiteX15" fmla="*/ 0 w 3648070"/>
              <a:gd name="connsiteY15" fmla="*/ 711524 h 1219755"/>
              <a:gd name="connsiteX16" fmla="*/ 0 w 3648070"/>
              <a:gd name="connsiteY16" fmla="*/ 0 h 1219755"/>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520029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882886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347107 w 3648070"/>
              <a:gd name="connsiteY11" fmla="*/ 1224518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8070" h="1372237">
                <a:moveTo>
                  <a:pt x="0" y="0"/>
                </a:moveTo>
                <a:lnTo>
                  <a:pt x="608012" y="0"/>
                </a:lnTo>
                <a:lnTo>
                  <a:pt x="608012" y="0"/>
                </a:lnTo>
                <a:lnTo>
                  <a:pt x="1520029" y="0"/>
                </a:lnTo>
                <a:lnTo>
                  <a:pt x="3648070" y="0"/>
                </a:lnTo>
                <a:lnTo>
                  <a:pt x="3648070" y="711524"/>
                </a:lnTo>
                <a:lnTo>
                  <a:pt x="3648070" y="711524"/>
                </a:lnTo>
                <a:lnTo>
                  <a:pt x="3648070" y="1016463"/>
                </a:lnTo>
                <a:lnTo>
                  <a:pt x="3648070" y="1219755"/>
                </a:lnTo>
                <a:lnTo>
                  <a:pt x="1716199" y="1214992"/>
                </a:lnTo>
                <a:lnTo>
                  <a:pt x="1630104" y="1372237"/>
                </a:lnTo>
                <a:lnTo>
                  <a:pt x="1347107" y="1224518"/>
                </a:lnTo>
                <a:lnTo>
                  <a:pt x="0" y="1219755"/>
                </a:lnTo>
                <a:lnTo>
                  <a:pt x="0" y="1016463"/>
                </a:lnTo>
                <a:lnTo>
                  <a:pt x="0" y="711524"/>
                </a:lnTo>
                <a:lnTo>
                  <a:pt x="0" y="711524"/>
                </a:lnTo>
                <a:lnTo>
                  <a:pt x="0" y="0"/>
                </a:lnTo>
                <a:close/>
              </a:path>
            </a:pathLst>
          </a:cu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kern="0">
              <a:solidFill>
                <a:srgbClr val="1D1D1A"/>
              </a:solidFill>
              <a:latin typeface="Huawei Sans" panose="020C0503030203020204" pitchFamily="34" charset="0"/>
              <a:ea typeface="方正兰亭黑简体" panose="02000000000000000000" pitchFamily="2" charset="-122"/>
            </a:endParaRPr>
          </a:p>
        </p:txBody>
      </p:sp>
      <p:sp>
        <p:nvSpPr>
          <p:cNvPr id="15" name="矩形标注 14"/>
          <p:cNvSpPr/>
          <p:nvPr/>
        </p:nvSpPr>
        <p:spPr>
          <a:xfrm>
            <a:off x="803275" y="2149983"/>
            <a:ext cx="2873462" cy="1251832"/>
          </a:xfrm>
          <a:custGeom>
            <a:avLst/>
            <a:gdLst>
              <a:gd name="connsiteX0" fmla="*/ 0 w 3648070"/>
              <a:gd name="connsiteY0" fmla="*/ 0 h 1219755"/>
              <a:gd name="connsiteX1" fmla="*/ 608012 w 3648070"/>
              <a:gd name="connsiteY1" fmla="*/ 0 h 1219755"/>
              <a:gd name="connsiteX2" fmla="*/ 608012 w 3648070"/>
              <a:gd name="connsiteY2" fmla="*/ 0 h 1219755"/>
              <a:gd name="connsiteX3" fmla="*/ 1520029 w 3648070"/>
              <a:gd name="connsiteY3" fmla="*/ 0 h 1219755"/>
              <a:gd name="connsiteX4" fmla="*/ 3648070 w 3648070"/>
              <a:gd name="connsiteY4" fmla="*/ 0 h 1219755"/>
              <a:gd name="connsiteX5" fmla="*/ 3648070 w 3648070"/>
              <a:gd name="connsiteY5" fmla="*/ 711524 h 1219755"/>
              <a:gd name="connsiteX6" fmla="*/ 3648070 w 3648070"/>
              <a:gd name="connsiteY6" fmla="*/ 711524 h 1219755"/>
              <a:gd name="connsiteX7" fmla="*/ 3648070 w 3648070"/>
              <a:gd name="connsiteY7" fmla="*/ 1016463 h 1219755"/>
              <a:gd name="connsiteX8" fmla="*/ 3648070 w 3648070"/>
              <a:gd name="connsiteY8" fmla="*/ 1219755 h 1219755"/>
              <a:gd name="connsiteX9" fmla="*/ 1520029 w 3648070"/>
              <a:gd name="connsiteY9" fmla="*/ 1219755 h 1219755"/>
              <a:gd name="connsiteX10" fmla="*/ 1630104 w 3648070"/>
              <a:gd name="connsiteY10" fmla="*/ 1372237 h 1219755"/>
              <a:gd name="connsiteX11" fmla="*/ 608012 w 3648070"/>
              <a:gd name="connsiteY11" fmla="*/ 1219755 h 1219755"/>
              <a:gd name="connsiteX12" fmla="*/ 0 w 3648070"/>
              <a:gd name="connsiteY12" fmla="*/ 1219755 h 1219755"/>
              <a:gd name="connsiteX13" fmla="*/ 0 w 3648070"/>
              <a:gd name="connsiteY13" fmla="*/ 1016463 h 1219755"/>
              <a:gd name="connsiteX14" fmla="*/ 0 w 3648070"/>
              <a:gd name="connsiteY14" fmla="*/ 711524 h 1219755"/>
              <a:gd name="connsiteX15" fmla="*/ 0 w 3648070"/>
              <a:gd name="connsiteY15" fmla="*/ 711524 h 1219755"/>
              <a:gd name="connsiteX16" fmla="*/ 0 w 3648070"/>
              <a:gd name="connsiteY16" fmla="*/ 0 h 1219755"/>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520029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882886 w 3648070"/>
              <a:gd name="connsiteY9" fmla="*/ 1219755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275669 w 3648070"/>
              <a:gd name="connsiteY11" fmla="*/ 1219755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 name="connsiteX0" fmla="*/ 0 w 3648070"/>
              <a:gd name="connsiteY0" fmla="*/ 0 h 1372237"/>
              <a:gd name="connsiteX1" fmla="*/ 608012 w 3648070"/>
              <a:gd name="connsiteY1" fmla="*/ 0 h 1372237"/>
              <a:gd name="connsiteX2" fmla="*/ 608012 w 3648070"/>
              <a:gd name="connsiteY2" fmla="*/ 0 h 1372237"/>
              <a:gd name="connsiteX3" fmla="*/ 1520029 w 3648070"/>
              <a:gd name="connsiteY3" fmla="*/ 0 h 1372237"/>
              <a:gd name="connsiteX4" fmla="*/ 3648070 w 3648070"/>
              <a:gd name="connsiteY4" fmla="*/ 0 h 1372237"/>
              <a:gd name="connsiteX5" fmla="*/ 3648070 w 3648070"/>
              <a:gd name="connsiteY5" fmla="*/ 711524 h 1372237"/>
              <a:gd name="connsiteX6" fmla="*/ 3648070 w 3648070"/>
              <a:gd name="connsiteY6" fmla="*/ 711524 h 1372237"/>
              <a:gd name="connsiteX7" fmla="*/ 3648070 w 3648070"/>
              <a:gd name="connsiteY7" fmla="*/ 1016463 h 1372237"/>
              <a:gd name="connsiteX8" fmla="*/ 3648070 w 3648070"/>
              <a:gd name="connsiteY8" fmla="*/ 1219755 h 1372237"/>
              <a:gd name="connsiteX9" fmla="*/ 1716199 w 3648070"/>
              <a:gd name="connsiteY9" fmla="*/ 1214992 h 1372237"/>
              <a:gd name="connsiteX10" fmla="*/ 1630104 w 3648070"/>
              <a:gd name="connsiteY10" fmla="*/ 1372237 h 1372237"/>
              <a:gd name="connsiteX11" fmla="*/ 1347107 w 3648070"/>
              <a:gd name="connsiteY11" fmla="*/ 1224518 h 1372237"/>
              <a:gd name="connsiteX12" fmla="*/ 0 w 3648070"/>
              <a:gd name="connsiteY12" fmla="*/ 1219755 h 1372237"/>
              <a:gd name="connsiteX13" fmla="*/ 0 w 3648070"/>
              <a:gd name="connsiteY13" fmla="*/ 1016463 h 1372237"/>
              <a:gd name="connsiteX14" fmla="*/ 0 w 3648070"/>
              <a:gd name="connsiteY14" fmla="*/ 711524 h 1372237"/>
              <a:gd name="connsiteX15" fmla="*/ 0 w 3648070"/>
              <a:gd name="connsiteY15" fmla="*/ 711524 h 1372237"/>
              <a:gd name="connsiteX16" fmla="*/ 0 w 3648070"/>
              <a:gd name="connsiteY16" fmla="*/ 0 h 137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8070" h="1372237">
                <a:moveTo>
                  <a:pt x="0" y="0"/>
                </a:moveTo>
                <a:lnTo>
                  <a:pt x="608012" y="0"/>
                </a:lnTo>
                <a:lnTo>
                  <a:pt x="608012" y="0"/>
                </a:lnTo>
                <a:lnTo>
                  <a:pt x="1520029" y="0"/>
                </a:lnTo>
                <a:lnTo>
                  <a:pt x="3648070" y="0"/>
                </a:lnTo>
                <a:lnTo>
                  <a:pt x="3648070" y="711524"/>
                </a:lnTo>
                <a:lnTo>
                  <a:pt x="3648070" y="711524"/>
                </a:lnTo>
                <a:lnTo>
                  <a:pt x="3648070" y="1016463"/>
                </a:lnTo>
                <a:lnTo>
                  <a:pt x="3648070" y="1219755"/>
                </a:lnTo>
                <a:lnTo>
                  <a:pt x="1716199" y="1214992"/>
                </a:lnTo>
                <a:lnTo>
                  <a:pt x="1630104" y="1372237"/>
                </a:lnTo>
                <a:lnTo>
                  <a:pt x="1347107" y="1224518"/>
                </a:lnTo>
                <a:lnTo>
                  <a:pt x="0" y="1219755"/>
                </a:lnTo>
                <a:lnTo>
                  <a:pt x="0" y="1016463"/>
                </a:lnTo>
                <a:lnTo>
                  <a:pt x="0" y="711524"/>
                </a:lnTo>
                <a:lnTo>
                  <a:pt x="0" y="711524"/>
                </a:lnTo>
                <a:lnTo>
                  <a:pt x="0" y="0"/>
                </a:lnTo>
                <a:close/>
              </a:path>
            </a:pathLst>
          </a:cu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kern="0">
              <a:solidFill>
                <a:srgbClr val="1D1D1A"/>
              </a:solidFill>
              <a:latin typeface="Huawei Sans" panose="020C0503030203020204" pitchFamily="34" charset="0"/>
              <a:ea typeface="方正兰亭黑简体" panose="02000000000000000000" pitchFamily="2" charset="-122"/>
            </a:endParaRPr>
          </a:p>
        </p:txBody>
      </p:sp>
      <p:cxnSp>
        <p:nvCxnSpPr>
          <p:cNvPr id="74" name="直接连接符 73"/>
          <p:cNvCxnSpPr/>
          <p:nvPr/>
        </p:nvCxnSpPr>
        <p:spPr bwMode="auto">
          <a:xfrm flipH="1">
            <a:off x="2037771" y="3965496"/>
            <a:ext cx="0" cy="216000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rPr>
              <a:t>IPv6</a:t>
            </a:r>
            <a:r>
              <a:rPr lang="zh-CN" altLang="en-US">
                <a:latin typeface="Huawei Sans" panose="020C0503030203020204" pitchFamily="34" charset="0"/>
                <a:ea typeface="方正兰亭黑简体" panose="02000000000000000000" pitchFamily="2" charset="-122"/>
              </a:rPr>
              <a:t>单播</a:t>
            </a:r>
            <a:r>
              <a:rPr lang="zh-CN" altLang="en-US" smtClean="0">
                <a:latin typeface="Huawei Sans" panose="020C0503030203020204" pitchFamily="34" charset="0"/>
                <a:ea typeface="方正兰亭黑简体" panose="02000000000000000000" pitchFamily="2" charset="-122"/>
              </a:rPr>
              <a:t>地址业务流程</a:t>
            </a:r>
            <a:endParaRPr lang="zh-CN" altLang="en-US">
              <a:latin typeface="Huawei Sans" panose="020C0503030203020204" pitchFamily="34" charset="0"/>
              <a:ea typeface="方正兰亭黑简体" panose="02000000000000000000" pitchFamily="2" charset="-122"/>
            </a:endParaRPr>
          </a:p>
        </p:txBody>
      </p:sp>
      <p:sp>
        <p:nvSpPr>
          <p:cNvPr id="2" name="文本占位符 1"/>
          <p:cNvSpPr>
            <a:spLocks noGrp="1"/>
          </p:cNvSpPr>
          <p:nvPr>
            <p:ph type="body" sz="quarter" idx="10"/>
          </p:nvPr>
        </p:nvSpPr>
        <p:spPr>
          <a:xfrm>
            <a:off x="469730" y="1156156"/>
            <a:ext cx="11276183" cy="851946"/>
          </a:xfrm>
        </p:spPr>
        <p:txBody>
          <a:bodyPr/>
          <a:lstStyle/>
          <a:p>
            <a:pPr algn="l"/>
            <a:r>
              <a:rPr lang="zh-CN" altLang="en-US" sz="1800" dirty="0"/>
              <a:t>一</a:t>
            </a:r>
            <a:r>
              <a:rPr lang="zh-CN" altLang="en-US" sz="1800" dirty="0" smtClean="0"/>
              <a:t>个接口在发送</a:t>
            </a:r>
            <a:r>
              <a:rPr lang="en-US" altLang="zh-CN" sz="1800" dirty="0" smtClean="0"/>
              <a:t>IPv6</a:t>
            </a:r>
            <a:r>
              <a:rPr lang="zh-CN" altLang="en-US" sz="1800" dirty="0" smtClean="0"/>
              <a:t>报文之前要经历地址配置、</a:t>
            </a:r>
            <a:r>
              <a:rPr lang="en-US" altLang="zh-CN" sz="1800" dirty="0" smtClean="0"/>
              <a:t>DAD</a:t>
            </a:r>
            <a:r>
              <a:rPr lang="zh-CN" altLang="en-US" sz="1800" dirty="0" smtClean="0"/>
              <a:t>、地址解析这三个阶段，</a:t>
            </a:r>
            <a:r>
              <a:rPr lang="en-US" altLang="zh-CN" sz="1800" dirty="0" smtClean="0"/>
              <a:t>NDP</a:t>
            </a:r>
            <a:r>
              <a:rPr lang="zh-CN" altLang="en-US" sz="1800" dirty="0" smtClean="0"/>
              <a:t>（</a:t>
            </a:r>
            <a:r>
              <a:rPr lang="en-US" altLang="zh-CN" sz="1800" dirty="0" smtClean="0"/>
              <a:t>Neighbor Discovery Protocol</a:t>
            </a:r>
            <a:r>
              <a:rPr lang="zh-CN" altLang="en-US" sz="1800" dirty="0"/>
              <a:t>，邻居发现协议）</a:t>
            </a:r>
            <a:r>
              <a:rPr lang="zh-CN" altLang="en-US" sz="1800" dirty="0" smtClean="0"/>
              <a:t>扮演了重要角色。</a:t>
            </a:r>
            <a:endParaRPr lang="zh-CN" altLang="en-US" sz="1800" dirty="0"/>
          </a:p>
        </p:txBody>
      </p:sp>
      <p:cxnSp>
        <p:nvCxnSpPr>
          <p:cNvPr id="51" name="直接连接符 50"/>
          <p:cNvCxnSpPr/>
          <p:nvPr/>
        </p:nvCxnSpPr>
        <p:spPr bwMode="auto">
          <a:xfrm>
            <a:off x="5662246" y="5222565"/>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59" name="圆角矩形 58"/>
          <p:cNvSpPr/>
          <p:nvPr/>
        </p:nvSpPr>
        <p:spPr bwMode="auto">
          <a:xfrm>
            <a:off x="5905890" y="5052305"/>
            <a:ext cx="1080000" cy="340519"/>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rPr>
              <a:t>手工配置</a:t>
            </a:r>
            <a:endParaRPr kumimoji="0" lang="en-US" altLang="zh-CN" sz="1400" i="0" u="none" strike="noStrike" cap="none" normalizeH="0" baseline="0" dirty="0">
              <a:ln>
                <a:noFill/>
              </a:ln>
              <a:effectLst/>
              <a:latin typeface="Huawei Sans" panose="020C0503030203020204" pitchFamily="34" charset="0"/>
              <a:ea typeface="方正兰亭黑简体" panose="02000000000000000000" pitchFamily="2" charset="-122"/>
            </a:endParaRPr>
          </a:p>
        </p:txBody>
      </p:sp>
      <p:cxnSp>
        <p:nvCxnSpPr>
          <p:cNvPr id="52" name="直接连接符 51"/>
          <p:cNvCxnSpPr/>
          <p:nvPr/>
        </p:nvCxnSpPr>
        <p:spPr bwMode="auto">
          <a:xfrm>
            <a:off x="5662246" y="5689584"/>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60" name="圆角矩形 59"/>
          <p:cNvSpPr/>
          <p:nvPr/>
        </p:nvSpPr>
        <p:spPr bwMode="auto">
          <a:xfrm>
            <a:off x="5905890" y="5519324"/>
            <a:ext cx="1080000" cy="340519"/>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rPr>
              <a:t>系统生成</a:t>
            </a:r>
            <a:endParaRPr kumimoji="0" lang="en-US" altLang="zh-CN" sz="1400" i="0" u="none" strike="noStrike" cap="none" normalizeH="0" baseline="0" dirty="0">
              <a:ln>
                <a:noFill/>
              </a:ln>
              <a:effectLst/>
              <a:latin typeface="Huawei Sans" panose="020C0503030203020204" pitchFamily="34" charset="0"/>
              <a:ea typeface="方正兰亭黑简体" panose="02000000000000000000" pitchFamily="2" charset="-122"/>
            </a:endParaRPr>
          </a:p>
        </p:txBody>
      </p:sp>
      <p:cxnSp>
        <p:nvCxnSpPr>
          <p:cNvPr id="58" name="直接连接符 57"/>
          <p:cNvCxnSpPr/>
          <p:nvPr/>
        </p:nvCxnSpPr>
        <p:spPr bwMode="auto">
          <a:xfrm>
            <a:off x="5662246" y="6157842"/>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61" name="圆角矩形 60"/>
          <p:cNvSpPr/>
          <p:nvPr/>
        </p:nvSpPr>
        <p:spPr bwMode="auto">
          <a:xfrm>
            <a:off x="5905891" y="5977842"/>
            <a:ext cx="2323709" cy="360000"/>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noAutofit/>
          </a:bodyPr>
          <a:lstStyle/>
          <a:p>
            <a:pPr marL="0" marR="0" indent="0" algn="ctr" defTabSz="914400" rtl="0" eaLnBrk="1" fontAlgn="b" latinLnBrk="0" hangingPunct="1">
              <a:lnSpc>
                <a:spcPct val="100000"/>
              </a:lnSpc>
              <a:spcBef>
                <a:spcPct val="0"/>
              </a:spcBef>
              <a:spcAft>
                <a:spcPct val="0"/>
              </a:spcAft>
              <a:buClrTx/>
              <a:buSzTx/>
              <a:buFontTx/>
              <a:buNone/>
              <a:tabLst/>
            </a:pPr>
            <a:r>
              <a:rPr lang="zh-CN" altLang="en-US" sz="1400">
                <a:latin typeface="Huawei Sans" panose="020C0503030203020204" pitchFamily="34" charset="0"/>
                <a:ea typeface="方正兰亭黑简体" panose="02000000000000000000" pitchFamily="2" charset="-122"/>
              </a:rPr>
              <a:t>根据</a:t>
            </a:r>
            <a:r>
              <a:rPr lang="en-US" altLang="zh-CN" sz="1400">
                <a:latin typeface="Huawei Sans" panose="020C0503030203020204" pitchFamily="34" charset="0"/>
                <a:ea typeface="方正兰亭黑简体" panose="02000000000000000000" pitchFamily="2" charset="-122"/>
              </a:rPr>
              <a:t>EUI-64</a:t>
            </a:r>
            <a:r>
              <a:rPr lang="zh-CN" altLang="en-US" sz="1400">
                <a:latin typeface="Huawei Sans" panose="020C0503030203020204" pitchFamily="34" charset="0"/>
                <a:ea typeface="方正兰亭黑简体" panose="02000000000000000000" pitchFamily="2" charset="-122"/>
              </a:rPr>
              <a:t>规范动态生成</a:t>
            </a:r>
            <a:endParaRPr kumimoji="0" lang="en-US" altLang="zh-CN" sz="1400" i="0" u="none" strike="noStrike" cap="none" normalizeH="0" baseline="0">
              <a:ln>
                <a:noFill/>
              </a:ln>
              <a:effectLst/>
              <a:latin typeface="Huawei Sans" panose="020C0503030203020204" pitchFamily="34" charset="0"/>
              <a:ea typeface="方正兰亭黑简体" panose="02000000000000000000" pitchFamily="2" charset="-122"/>
            </a:endParaRPr>
          </a:p>
        </p:txBody>
      </p:sp>
      <p:cxnSp>
        <p:nvCxnSpPr>
          <p:cNvPr id="62" name="直接连接符 61"/>
          <p:cNvCxnSpPr/>
          <p:nvPr/>
        </p:nvCxnSpPr>
        <p:spPr bwMode="auto">
          <a:xfrm>
            <a:off x="5655896" y="4282355"/>
            <a:ext cx="0" cy="187533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37" name="圆角矩形 36"/>
          <p:cNvSpPr/>
          <p:nvPr/>
        </p:nvSpPr>
        <p:spPr bwMode="auto">
          <a:xfrm>
            <a:off x="4819781" y="4461590"/>
            <a:ext cx="1684929" cy="403980"/>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zh-CN" altLang="en-US" sz="1600" dirty="0">
                <a:latin typeface="Huawei Sans" panose="020C0503030203020204" pitchFamily="34" charset="0"/>
                <a:ea typeface="方正兰亭黑简体" panose="02000000000000000000" pitchFamily="2" charset="-122"/>
              </a:rPr>
              <a:t>链路本地地址</a:t>
            </a:r>
            <a:endParaRPr lang="en-US" altLang="zh-CN" sz="1600" dirty="0">
              <a:latin typeface="Huawei Sans" panose="020C0503030203020204" pitchFamily="34" charset="0"/>
              <a:ea typeface="方正兰亭黑简体" panose="02000000000000000000" pitchFamily="2" charset="-122"/>
            </a:endParaRPr>
          </a:p>
        </p:txBody>
      </p:sp>
      <p:sp>
        <p:nvSpPr>
          <p:cNvPr id="38" name="圆角矩形 37"/>
          <p:cNvSpPr/>
          <p:nvPr/>
        </p:nvSpPr>
        <p:spPr bwMode="auto">
          <a:xfrm>
            <a:off x="1203754" y="4463674"/>
            <a:ext cx="1684929" cy="409096"/>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i="0" u="none" strike="noStrike" cap="none" normalizeH="0" baseline="0" dirty="0">
                <a:ln>
                  <a:noFill/>
                </a:ln>
                <a:effectLst/>
                <a:latin typeface="Huawei Sans" panose="020C0503030203020204" pitchFamily="34" charset="0"/>
                <a:ea typeface="方正兰亭黑简体" panose="02000000000000000000" pitchFamily="2" charset="-122"/>
              </a:rPr>
              <a:t>全球单播</a:t>
            </a:r>
            <a:r>
              <a:rPr kumimoji="0" lang="zh-CN" altLang="en-US" sz="1600" i="0" u="none" strike="noStrike" cap="none" normalizeH="0" baseline="0" dirty="0" smtClean="0">
                <a:ln>
                  <a:noFill/>
                </a:ln>
                <a:effectLst/>
                <a:latin typeface="Huawei Sans" panose="020C0503030203020204" pitchFamily="34" charset="0"/>
                <a:ea typeface="方正兰亭黑简体" panose="02000000000000000000" pitchFamily="2" charset="-122"/>
              </a:rPr>
              <a:t>地址</a:t>
            </a:r>
            <a:endParaRPr kumimoji="0" lang="en-US" altLang="zh-CN" sz="1600" i="0" u="none" strike="noStrike" cap="none" normalizeH="0" baseline="0" dirty="0">
              <a:ln>
                <a:noFill/>
              </a:ln>
              <a:effectLst/>
              <a:latin typeface="Huawei Sans" panose="020C0503030203020204" pitchFamily="34" charset="0"/>
              <a:ea typeface="方正兰亭黑简体" panose="02000000000000000000" pitchFamily="2" charset="-122"/>
            </a:endParaRPr>
          </a:p>
        </p:txBody>
      </p:sp>
      <p:cxnSp>
        <p:nvCxnSpPr>
          <p:cNvPr id="68" name="直接连接符 67"/>
          <p:cNvCxnSpPr/>
          <p:nvPr/>
        </p:nvCxnSpPr>
        <p:spPr bwMode="auto">
          <a:xfrm>
            <a:off x="2044121" y="5222565"/>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69" name="圆角矩形 68"/>
          <p:cNvSpPr/>
          <p:nvPr/>
        </p:nvSpPr>
        <p:spPr bwMode="auto">
          <a:xfrm>
            <a:off x="2287766" y="5052305"/>
            <a:ext cx="945292" cy="340519"/>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defTabSz="914400" rtl="0" eaLnBrk="1" fontAlgn="t"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rPr>
              <a:t>手工配置</a:t>
            </a:r>
            <a:endParaRPr kumimoji="0" lang="en-US" altLang="zh-CN" sz="1400" i="0" u="none" strike="noStrike" cap="none" normalizeH="0" baseline="0" dirty="0">
              <a:ln>
                <a:noFill/>
              </a:ln>
              <a:effectLst/>
              <a:latin typeface="Huawei Sans" panose="020C0503030203020204" pitchFamily="34" charset="0"/>
              <a:ea typeface="方正兰亭黑简体" panose="02000000000000000000" pitchFamily="2" charset="-122"/>
            </a:endParaRPr>
          </a:p>
        </p:txBody>
      </p:sp>
      <p:cxnSp>
        <p:nvCxnSpPr>
          <p:cNvPr id="70" name="直接连接符 69"/>
          <p:cNvCxnSpPr/>
          <p:nvPr/>
        </p:nvCxnSpPr>
        <p:spPr bwMode="auto">
          <a:xfrm>
            <a:off x="2044121" y="5689584"/>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71" name="圆角矩形 70"/>
          <p:cNvSpPr/>
          <p:nvPr/>
        </p:nvSpPr>
        <p:spPr bwMode="auto">
          <a:xfrm>
            <a:off x="2287764" y="5487137"/>
            <a:ext cx="2172845" cy="340519"/>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rPr>
              <a:t>无</a:t>
            </a:r>
            <a:r>
              <a:rPr lang="zh-CN" altLang="en-US" sz="1400" dirty="0" smtClean="0">
                <a:latin typeface="Huawei Sans" panose="020C0503030203020204" pitchFamily="34" charset="0"/>
                <a:ea typeface="方正兰亭黑简体" panose="02000000000000000000" pitchFamily="2" charset="-122"/>
              </a:rPr>
              <a:t>状态自动配置（</a:t>
            </a:r>
            <a:r>
              <a:rPr lang="en-US" altLang="zh-CN" sz="1400" dirty="0" smtClean="0">
                <a:latin typeface="Huawei Sans" panose="020C0503030203020204" pitchFamily="34" charset="0"/>
                <a:ea typeface="方正兰亭黑简体" panose="02000000000000000000" pitchFamily="2" charset="-122"/>
              </a:rPr>
              <a:t>NDP</a:t>
            </a:r>
            <a:r>
              <a:rPr lang="zh-CN" altLang="en-US" sz="1400" dirty="0" smtClean="0">
                <a:latin typeface="Huawei Sans" panose="020C0503030203020204" pitchFamily="34" charset="0"/>
                <a:ea typeface="方正兰亭黑简体" panose="02000000000000000000" pitchFamily="2" charset="-122"/>
              </a:rPr>
              <a:t>）</a:t>
            </a:r>
            <a:endParaRPr kumimoji="0" lang="en-US" altLang="zh-CN" sz="1400" i="0" u="none" strike="noStrike" cap="none" normalizeH="0" baseline="0" dirty="0">
              <a:ln>
                <a:noFill/>
              </a:ln>
              <a:effectLst/>
              <a:latin typeface="Huawei Sans" panose="020C0503030203020204" pitchFamily="34" charset="0"/>
              <a:ea typeface="方正兰亭黑简体" panose="02000000000000000000" pitchFamily="2" charset="-122"/>
            </a:endParaRPr>
          </a:p>
        </p:txBody>
      </p:sp>
      <p:cxnSp>
        <p:nvCxnSpPr>
          <p:cNvPr id="72" name="直接连接符 71"/>
          <p:cNvCxnSpPr/>
          <p:nvPr/>
        </p:nvCxnSpPr>
        <p:spPr bwMode="auto">
          <a:xfrm>
            <a:off x="2044121" y="6128814"/>
            <a:ext cx="432048"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75" name="圆角矩形 74"/>
          <p:cNvSpPr/>
          <p:nvPr/>
        </p:nvSpPr>
        <p:spPr bwMode="auto">
          <a:xfrm>
            <a:off x="2287764" y="5958555"/>
            <a:ext cx="2425750" cy="340519"/>
          </a:xfrm>
          <a:prstGeom prst="round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rPr>
              <a:t>有状态自动配置（</a:t>
            </a:r>
            <a:r>
              <a:rPr lang="en-US" altLang="zh-CN" sz="1400" dirty="0">
                <a:latin typeface="Huawei Sans" panose="020C0503030203020204" pitchFamily="34" charset="0"/>
                <a:ea typeface="方正兰亭黑简体" panose="02000000000000000000" pitchFamily="2" charset="-122"/>
              </a:rPr>
              <a:t>DHCPv6</a:t>
            </a:r>
            <a:r>
              <a:rPr lang="zh-CN" altLang="en-US" sz="1400" dirty="0">
                <a:latin typeface="Huawei Sans" panose="020C0503030203020204" pitchFamily="34" charset="0"/>
                <a:ea typeface="方正兰亭黑简体" panose="02000000000000000000" pitchFamily="2" charset="-122"/>
              </a:rPr>
              <a:t>）</a:t>
            </a:r>
            <a:endParaRPr lang="en-US" altLang="zh-CN" sz="1400" dirty="0">
              <a:latin typeface="Huawei Sans" panose="020C0503030203020204" pitchFamily="34" charset="0"/>
              <a:ea typeface="方正兰亭黑简体" panose="02000000000000000000" pitchFamily="2" charset="-122"/>
            </a:endParaRPr>
          </a:p>
        </p:txBody>
      </p:sp>
      <p:cxnSp>
        <p:nvCxnSpPr>
          <p:cNvPr id="18" name="直接连接符 17"/>
          <p:cNvCxnSpPr/>
          <p:nvPr/>
        </p:nvCxnSpPr>
        <p:spPr>
          <a:xfrm>
            <a:off x="2495068" y="3815674"/>
            <a:ext cx="7920000" cy="1600"/>
          </a:xfrm>
          <a:prstGeom prst="line">
            <a:avLst/>
          </a:prstGeom>
          <a:ln w="444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76" name="圆角矩形 75"/>
          <p:cNvSpPr/>
          <p:nvPr/>
        </p:nvSpPr>
        <p:spPr bwMode="auto">
          <a:xfrm>
            <a:off x="5142723" y="3492474"/>
            <a:ext cx="1328400" cy="64800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smtClean="0">
                <a:solidFill>
                  <a:srgbClr val="1D1D1A"/>
                </a:solidFill>
                <a:latin typeface="Huawei Sans" panose="020C0503030203020204" pitchFamily="34" charset="0"/>
                <a:ea typeface="方正兰亭黑简体" panose="02000000000000000000" pitchFamily="2" charset="-122"/>
              </a:rPr>
              <a:t>DAD</a:t>
            </a: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sp>
        <p:nvSpPr>
          <p:cNvPr id="77" name="圆角矩形 76"/>
          <p:cNvSpPr/>
          <p:nvPr/>
        </p:nvSpPr>
        <p:spPr bwMode="auto">
          <a:xfrm>
            <a:off x="7990388" y="3492474"/>
            <a:ext cx="1328400" cy="64800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a:solidFill>
                  <a:srgbClr val="1D1D1A"/>
                </a:solidFill>
                <a:latin typeface="Huawei Sans" panose="020C0503030203020204" pitchFamily="34" charset="0"/>
                <a:ea typeface="方正兰亭黑简体" panose="02000000000000000000" pitchFamily="2" charset="-122"/>
              </a:rPr>
              <a:t>地址解析</a:t>
            </a:r>
          </a:p>
        </p:txBody>
      </p:sp>
      <p:sp>
        <p:nvSpPr>
          <p:cNvPr id="78" name="圆角矩形 77"/>
          <p:cNvSpPr/>
          <p:nvPr/>
        </p:nvSpPr>
        <p:spPr bwMode="auto">
          <a:xfrm>
            <a:off x="1403337" y="3492474"/>
            <a:ext cx="1091731" cy="64800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dirty="0">
                <a:solidFill>
                  <a:srgbClr val="1D1D1A"/>
                </a:solidFill>
                <a:latin typeface="Huawei Sans" panose="020C0503030203020204" pitchFamily="34" charset="0"/>
                <a:ea typeface="方正兰亭黑简体" panose="02000000000000000000" pitchFamily="2" charset="-122"/>
              </a:rPr>
              <a:t>地址配置</a:t>
            </a: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sp>
        <p:nvSpPr>
          <p:cNvPr id="79" name="圆角矩形 78"/>
          <p:cNvSpPr/>
          <p:nvPr/>
        </p:nvSpPr>
        <p:spPr bwMode="auto">
          <a:xfrm>
            <a:off x="10400045" y="3467619"/>
            <a:ext cx="1235175" cy="648001"/>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bg1"/>
                </a:solidFill>
                <a:effectLst/>
                <a:latin typeface="Huawei Sans" panose="020C0503030203020204" pitchFamily="34" charset="0"/>
                <a:ea typeface="方正兰亭黑简体" panose="02000000000000000000" pitchFamily="2" charset="-122"/>
              </a:rPr>
              <a:t>IPv6</a:t>
            </a:r>
          </a:p>
          <a:p>
            <a:pPr marL="0" marR="0" indent="0" algn="ctr" defTabSz="914400" rtl="0" eaLnBrk="1" latinLnBrk="0" hangingPunct="1">
              <a:lnSpc>
                <a:spcPct val="100000"/>
              </a:lnSpc>
              <a:spcBef>
                <a:spcPct val="0"/>
              </a:spcBef>
              <a:spcAft>
                <a:spcPct val="0"/>
              </a:spcAft>
              <a:buClrTx/>
              <a:buSzTx/>
              <a:buFontTx/>
              <a:buNone/>
              <a:tabLst/>
            </a:pPr>
            <a:r>
              <a:rPr kumimoji="0" lang="zh-CN" altLang="en-US" sz="1600" i="0" u="none" strike="noStrike" cap="none" normalizeH="0" baseline="0" dirty="0" smtClean="0">
                <a:ln>
                  <a:noFill/>
                </a:ln>
                <a:solidFill>
                  <a:schemeClr val="bg1"/>
                </a:solidFill>
                <a:effectLst/>
                <a:latin typeface="Huawei Sans" panose="020C0503030203020204" pitchFamily="34" charset="0"/>
                <a:ea typeface="方正兰亭黑简体" panose="02000000000000000000" pitchFamily="2" charset="-122"/>
              </a:rPr>
              <a:t>数据转发</a:t>
            </a:r>
            <a:endParaRPr kumimoji="0" lang="en-US" altLang="zh-CN" sz="160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endParaRPr>
          </a:p>
        </p:txBody>
      </p:sp>
      <p:sp>
        <p:nvSpPr>
          <p:cNvPr id="80" name="文本框 79"/>
          <p:cNvSpPr txBox="1"/>
          <p:nvPr/>
        </p:nvSpPr>
        <p:spPr bwMode="auto">
          <a:xfrm>
            <a:off x="7716232" y="2151304"/>
            <a:ext cx="3301401" cy="98153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ts val="2400"/>
              </a:lnSpc>
            </a:pPr>
            <a:r>
              <a:rPr lang="zh-CN" altLang="en-US" sz="1400" dirty="0" smtClean="0"/>
              <a:t>类似于</a:t>
            </a:r>
            <a:r>
              <a:rPr lang="en-US" altLang="zh-CN" sz="1400" dirty="0" smtClean="0"/>
              <a:t>IPv4</a:t>
            </a:r>
            <a:r>
              <a:rPr lang="zh-CN" altLang="en-US" sz="1400" dirty="0" smtClean="0"/>
              <a:t>中的</a:t>
            </a:r>
            <a:r>
              <a:rPr lang="en-US" altLang="zh-CN" sz="1400" dirty="0" smtClean="0"/>
              <a:t>ARP</a:t>
            </a:r>
            <a:r>
              <a:rPr lang="zh-CN" altLang="en-US" sz="1400" dirty="0" smtClean="0"/>
              <a:t>请求，通过</a:t>
            </a:r>
            <a:r>
              <a:rPr lang="en-US" altLang="zh-CN" sz="1400" dirty="0" smtClean="0"/>
              <a:t>ICMPv6</a:t>
            </a:r>
            <a:r>
              <a:rPr lang="zh-CN" altLang="en-US" sz="1400" dirty="0" smtClean="0"/>
              <a:t>报文形成</a:t>
            </a:r>
            <a:r>
              <a:rPr lang="en-US" altLang="zh-CN" sz="1400" dirty="0" smtClean="0"/>
              <a:t>IPv6</a:t>
            </a:r>
            <a:r>
              <a:rPr lang="zh-CN" altLang="en-US" sz="1400" dirty="0" smtClean="0"/>
              <a:t>地址与数据链路层地址（一般是</a:t>
            </a:r>
            <a:r>
              <a:rPr lang="en-US" altLang="zh-CN" sz="1400" dirty="0" smtClean="0"/>
              <a:t>MAC</a:t>
            </a:r>
            <a:r>
              <a:rPr lang="zh-CN" altLang="en-US" sz="1400" dirty="0" smtClean="0"/>
              <a:t>地址）的映射关系。</a:t>
            </a:r>
          </a:p>
        </p:txBody>
      </p:sp>
      <p:cxnSp>
        <p:nvCxnSpPr>
          <p:cNvPr id="8" name="直接连接符 7"/>
          <p:cNvCxnSpPr/>
          <p:nvPr/>
        </p:nvCxnSpPr>
        <p:spPr>
          <a:xfrm>
            <a:off x="2037772" y="4282355"/>
            <a:ext cx="3618124" cy="0"/>
          </a:xfrm>
          <a:prstGeom prst="line">
            <a:avLst/>
          </a:prstGeom>
          <a:solidFill>
            <a:srgbClr val="D9D9D9"/>
          </a:solidFill>
          <a:ln w="19050" cap="flat" cmpd="sng" algn="ctr">
            <a:solidFill>
              <a:schemeClr val="tx1"/>
            </a:solidFill>
            <a:prstDash val="solid"/>
            <a:round/>
            <a:headEnd type="none" w="med" len="med"/>
            <a:tailEnd type="none" w="med" len="med"/>
          </a:ln>
          <a:effectLst/>
        </p:spPr>
      </p:cxnSp>
      <p:sp>
        <p:nvSpPr>
          <p:cNvPr id="11" name="文本框 10"/>
          <p:cNvSpPr txBox="1"/>
          <p:nvPr/>
        </p:nvSpPr>
        <p:spPr bwMode="auto">
          <a:xfrm>
            <a:off x="3914703" y="2151304"/>
            <a:ext cx="3587793" cy="101198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ts val="2400"/>
              </a:lnSpc>
            </a:pPr>
            <a:r>
              <a:rPr lang="en-US" altLang="zh-CN" sz="1400" dirty="0"/>
              <a:t>DAD</a:t>
            </a:r>
            <a:r>
              <a:rPr lang="zh-CN" altLang="en-US" sz="1400" dirty="0"/>
              <a:t>（</a:t>
            </a:r>
            <a:r>
              <a:rPr lang="en-US" altLang="zh-CN" sz="1400" dirty="0"/>
              <a:t>Duplicate Address </a:t>
            </a:r>
            <a:r>
              <a:rPr lang="en-US" altLang="zh-CN" sz="1400" dirty="0" smtClean="0"/>
              <a:t>Detection</a:t>
            </a:r>
            <a:r>
              <a:rPr lang="zh-CN" altLang="en-US" sz="1400" dirty="0"/>
              <a:t>，重复地址检测</a:t>
            </a:r>
            <a:r>
              <a:rPr lang="zh-CN" altLang="en-US" sz="1400" dirty="0" smtClean="0"/>
              <a:t>）类似于</a:t>
            </a:r>
            <a:r>
              <a:rPr lang="en-US" altLang="zh-CN" sz="1400" dirty="0"/>
              <a:t>IPv4</a:t>
            </a:r>
            <a:r>
              <a:rPr lang="zh-CN" altLang="en-US" sz="1400" dirty="0"/>
              <a:t>中的免费</a:t>
            </a:r>
            <a:r>
              <a:rPr lang="en-US" altLang="zh-CN" sz="1400" dirty="0"/>
              <a:t>ARP</a:t>
            </a:r>
            <a:r>
              <a:rPr lang="zh-CN" altLang="en-US" sz="1400" dirty="0"/>
              <a:t>检测，用于检测当前地址是否与其他接口冲突</a:t>
            </a:r>
            <a:r>
              <a:rPr lang="zh-CN" altLang="en-US" sz="1400" dirty="0" smtClean="0"/>
              <a:t>。</a:t>
            </a:r>
            <a:endParaRPr lang="zh-CN" altLang="en-US" sz="1400" dirty="0"/>
          </a:p>
        </p:txBody>
      </p:sp>
      <p:sp>
        <p:nvSpPr>
          <p:cNvPr id="49" name="文本框 48"/>
          <p:cNvSpPr txBox="1"/>
          <p:nvPr/>
        </p:nvSpPr>
        <p:spPr bwMode="auto">
          <a:xfrm>
            <a:off x="842931" y="2151304"/>
            <a:ext cx="2833184" cy="98153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ts val="2400"/>
              </a:lnSpc>
            </a:pPr>
            <a:r>
              <a:rPr lang="zh-CN" altLang="en-US" sz="1400" dirty="0" smtClean="0"/>
              <a:t>全球单播地址和链路本地地址是接口上最常见的</a:t>
            </a:r>
            <a:r>
              <a:rPr lang="en-US" altLang="zh-CN" sz="1400" dirty="0" smtClean="0"/>
              <a:t>IPv6</a:t>
            </a:r>
            <a:r>
              <a:rPr lang="zh-CN" altLang="en-US" sz="1400" dirty="0" smtClean="0"/>
              <a:t>单播地址，一个接口上可以配置多个</a:t>
            </a:r>
            <a:r>
              <a:rPr lang="en-US" altLang="zh-CN" sz="1400" dirty="0" smtClean="0"/>
              <a:t>IPv6</a:t>
            </a:r>
            <a:r>
              <a:rPr lang="zh-CN" altLang="en-US" sz="1400" dirty="0" smtClean="0"/>
              <a:t>地址。</a:t>
            </a:r>
          </a:p>
        </p:txBody>
      </p:sp>
    </p:spTree>
    <p:extLst>
      <p:ext uri="{BB962C8B-B14F-4D97-AF65-F5344CB8AC3E}">
        <p14:creationId xmlns:p14="http://schemas.microsoft.com/office/powerpoint/2010/main" val="2120618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NDP</a:t>
            </a:r>
            <a:endParaRPr lang="zh-CN" altLang="en-US"/>
          </a:p>
        </p:txBody>
      </p:sp>
      <p:sp>
        <p:nvSpPr>
          <p:cNvPr id="3" name="文本占位符 2"/>
          <p:cNvSpPr>
            <a:spLocks noGrp="1"/>
          </p:cNvSpPr>
          <p:nvPr>
            <p:ph type="body" sz="quarter" idx="10"/>
          </p:nvPr>
        </p:nvSpPr>
        <p:spPr>
          <a:xfrm>
            <a:off x="468317" y="1233488"/>
            <a:ext cx="11276183" cy="1224899"/>
          </a:xfrm>
        </p:spPr>
        <p:txBody>
          <a:bodyPr/>
          <a:lstStyle/>
          <a:p>
            <a:pPr algn="l"/>
            <a:r>
              <a:rPr lang="en-US" altLang="zh-CN" sz="1800" dirty="0"/>
              <a:t>RFC2461</a:t>
            </a:r>
            <a:r>
              <a:rPr lang="zh-CN" altLang="en-US" sz="1800" dirty="0"/>
              <a:t>定义</a:t>
            </a:r>
            <a:r>
              <a:rPr lang="zh-CN" altLang="en-US" sz="1800" dirty="0" smtClean="0"/>
              <a:t>了</a:t>
            </a:r>
            <a:r>
              <a:rPr lang="en-US" altLang="zh-CN" sz="1800" dirty="0" smtClean="0"/>
              <a:t>NDP</a:t>
            </a:r>
            <a:r>
              <a:rPr lang="zh-CN" altLang="en-US" sz="1800" dirty="0" smtClean="0"/>
              <a:t>，该</a:t>
            </a:r>
            <a:r>
              <a:rPr lang="en-US" altLang="zh-CN" sz="1800" dirty="0"/>
              <a:t>RFC</a:t>
            </a:r>
            <a:r>
              <a:rPr lang="zh-CN" altLang="en-US" sz="1800" dirty="0" smtClean="0"/>
              <a:t>后来被</a:t>
            </a:r>
            <a:r>
              <a:rPr lang="en-US" altLang="zh-CN" sz="1800" dirty="0" smtClean="0"/>
              <a:t>RFC4861</a:t>
            </a:r>
            <a:r>
              <a:rPr lang="zh-CN" altLang="en-US" sz="1800" dirty="0"/>
              <a:t>替代</a:t>
            </a:r>
            <a:r>
              <a:rPr lang="zh-CN" altLang="en-US" sz="1800" dirty="0" smtClean="0"/>
              <a:t>。</a:t>
            </a:r>
            <a:endParaRPr lang="zh-CN" altLang="en-US" sz="1800" dirty="0"/>
          </a:p>
          <a:p>
            <a:r>
              <a:rPr lang="en-US" altLang="zh-CN" sz="1800" dirty="0" smtClean="0"/>
              <a:t>NDP</a:t>
            </a:r>
            <a:r>
              <a:rPr lang="zh-CN" altLang="en-US" sz="1800" dirty="0" smtClean="0"/>
              <a:t>使用</a:t>
            </a:r>
            <a:r>
              <a:rPr lang="en-US" altLang="zh-CN" sz="1800" dirty="0"/>
              <a:t>ICMPv6</a:t>
            </a:r>
            <a:r>
              <a:rPr lang="zh-CN" altLang="en-US" sz="1800" dirty="0"/>
              <a:t>报文实现其功能。</a:t>
            </a:r>
          </a:p>
          <a:p>
            <a:endParaRPr lang="zh-CN" altLang="en-US" dirty="0"/>
          </a:p>
        </p:txBody>
      </p:sp>
      <p:grpSp>
        <p:nvGrpSpPr>
          <p:cNvPr id="13" name="组合 12"/>
          <p:cNvGrpSpPr/>
          <p:nvPr/>
        </p:nvGrpSpPr>
        <p:grpSpPr>
          <a:xfrm>
            <a:off x="1071961" y="2603022"/>
            <a:ext cx="4380018" cy="1189096"/>
            <a:chOff x="1238348" y="3006178"/>
            <a:chExt cx="4380018" cy="1189096"/>
          </a:xfrm>
        </p:grpSpPr>
        <p:cxnSp>
          <p:nvCxnSpPr>
            <p:cNvPr id="5" name="直接连接符 4"/>
            <p:cNvCxnSpPr/>
            <p:nvPr/>
          </p:nvCxnSpPr>
          <p:spPr>
            <a:xfrm>
              <a:off x="2386433" y="3193514"/>
              <a:ext cx="73851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681688" y="3603520"/>
              <a:ext cx="73851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p:nvSpPr>
          <p:spPr>
            <a:xfrm>
              <a:off x="1238348" y="3441895"/>
              <a:ext cx="730430" cy="33855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t>NDP</a:t>
              </a:r>
              <a:endParaRPr lang="zh-CN" altLang="en-US" dirty="0"/>
            </a:p>
          </p:txBody>
        </p:sp>
        <p:cxnSp>
          <p:nvCxnSpPr>
            <p:cNvPr id="9" name="直接连接符 8"/>
            <p:cNvCxnSpPr/>
            <p:nvPr/>
          </p:nvCxnSpPr>
          <p:spPr>
            <a:xfrm flipV="1">
              <a:off x="2386433" y="3193516"/>
              <a:ext cx="0" cy="8200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386433" y="3603521"/>
              <a:ext cx="73851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386433" y="4013528"/>
              <a:ext cx="73851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TextBox 6"/>
            <p:cNvSpPr txBox="1"/>
            <p:nvPr/>
          </p:nvSpPr>
          <p:spPr>
            <a:xfrm>
              <a:off x="2837859" y="3453122"/>
              <a:ext cx="1565740" cy="307777"/>
            </a:xfrm>
            <a:prstGeom prst="rect">
              <a:avLst/>
            </a:prstGeom>
            <a:solidFill>
              <a:srgbClr val="F4FBFE"/>
            </a:solidFill>
            <a:ln w="12700">
              <a:solidFill>
                <a:srgbClr val="99DFF9"/>
              </a:solidFill>
            </a:ln>
          </p:spPr>
          <p:txBody>
            <a:bodyPr wrap="square" rtlCol="0">
              <a:spAutoFit/>
            </a:bodyPr>
            <a:lstStyle>
              <a:defPPr>
                <a:defRPr lang="en-US"/>
              </a:defPPr>
              <a:lvl1pPr algn="ctr">
                <a:defRPr sz="1400">
                  <a:latin typeface="Huawei Sans" panose="020C0503030203020204" pitchFamily="34" charset="0"/>
                  <a:ea typeface="方正兰亭黑简体" panose="02000000000000000000" pitchFamily="2" charset="-122"/>
                  <a:cs typeface="Arial" pitchFamily="34" charset="0"/>
                </a:defRPr>
              </a:lvl1pPr>
            </a:lstStyle>
            <a:p>
              <a:r>
                <a:rPr lang="en-US" altLang="zh-CN" dirty="0"/>
                <a:t>DAD</a:t>
              </a:r>
              <a:endParaRPr lang="zh-CN" altLang="en-US" dirty="0"/>
            </a:p>
          </p:txBody>
        </p:sp>
        <p:sp>
          <p:nvSpPr>
            <p:cNvPr id="17" name="TextBox 10"/>
            <p:cNvSpPr txBox="1"/>
            <p:nvPr/>
          </p:nvSpPr>
          <p:spPr>
            <a:xfrm>
              <a:off x="2837859" y="3887497"/>
              <a:ext cx="1565740" cy="307777"/>
            </a:xfrm>
            <a:prstGeom prst="rect">
              <a:avLst/>
            </a:prstGeom>
            <a:solidFill>
              <a:srgbClr val="F4FBFE"/>
            </a:solidFill>
            <a:ln w="12700">
              <a:solidFill>
                <a:srgbClr val="99DFF9"/>
              </a:solidFill>
            </a:ln>
          </p:spPr>
          <p:txBody>
            <a:bodyPr wrap="square" rtlCol="0">
              <a:spAutoFit/>
            </a:bodyPr>
            <a:lstStyle>
              <a:defPPr>
                <a:defRPr lang="en-US"/>
              </a:defPPr>
              <a:lvl1pPr algn="ctr">
                <a:defRPr sz="1400">
                  <a:latin typeface="Huawei Sans" panose="020C0503030203020204" pitchFamily="34" charset="0"/>
                  <a:ea typeface="方正兰亭黑简体" panose="02000000000000000000" pitchFamily="2" charset="-122"/>
                  <a:cs typeface="Arial" pitchFamily="34" charset="0"/>
                </a:defRPr>
              </a:lvl1pPr>
            </a:lstStyle>
            <a:p>
              <a:r>
                <a:rPr lang="zh-CN" altLang="en-US" dirty="0"/>
                <a:t>地址解析</a:t>
              </a:r>
            </a:p>
          </p:txBody>
        </p:sp>
        <p:cxnSp>
          <p:nvCxnSpPr>
            <p:cNvPr id="4" name="直接连接符 3"/>
            <p:cNvCxnSpPr/>
            <p:nvPr/>
          </p:nvCxnSpPr>
          <p:spPr>
            <a:xfrm>
              <a:off x="4403599" y="3154243"/>
              <a:ext cx="73851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TextBox 9"/>
            <p:cNvSpPr txBox="1"/>
            <p:nvPr/>
          </p:nvSpPr>
          <p:spPr>
            <a:xfrm>
              <a:off x="4646164" y="3006178"/>
              <a:ext cx="972202" cy="307777"/>
            </a:xfrm>
            <a:prstGeom prst="rect">
              <a:avLst/>
            </a:prstGeom>
            <a:solidFill>
              <a:srgbClr val="F4FBFE"/>
            </a:solidFill>
            <a:ln w="12700">
              <a:solidFill>
                <a:srgbClr val="99DFF9"/>
              </a:solidFill>
            </a:ln>
          </p:spPr>
          <p:txBody>
            <a:bodyPr wrap="square" rtlCol="0">
              <a:spAutoFit/>
            </a:bodyPr>
            <a:lstStyle>
              <a:defPPr>
                <a:defRPr lang="en-US"/>
              </a:defPPr>
              <a:lvl1pPr algn="ctr">
                <a:defRPr sz="1400">
                  <a:latin typeface="Huawei Sans" panose="020C0503030203020204" pitchFamily="34" charset="0"/>
                  <a:ea typeface="方正兰亭黑简体" panose="02000000000000000000" pitchFamily="2" charset="-122"/>
                  <a:cs typeface="Arial" pitchFamily="34" charset="0"/>
                </a:defRPr>
              </a:lvl1pPr>
            </a:lstStyle>
            <a:p>
              <a:r>
                <a:rPr lang="zh-CN" altLang="en-US" dirty="0"/>
                <a:t>前缀公告</a:t>
              </a:r>
            </a:p>
          </p:txBody>
        </p:sp>
        <p:sp>
          <p:nvSpPr>
            <p:cNvPr id="20" name="TextBox 7"/>
            <p:cNvSpPr txBox="1"/>
            <p:nvPr/>
          </p:nvSpPr>
          <p:spPr>
            <a:xfrm>
              <a:off x="2837859" y="3006178"/>
              <a:ext cx="1565740" cy="307777"/>
            </a:xfrm>
            <a:prstGeom prst="rect">
              <a:avLst/>
            </a:prstGeom>
            <a:solidFill>
              <a:srgbClr val="F4FBFE"/>
            </a:solidFill>
            <a:ln w="12700">
              <a:solidFill>
                <a:srgbClr val="99DFF9"/>
              </a:solidFill>
            </a:ln>
          </p:spPr>
          <p:txBody>
            <a:bodyPr wrap="square" rtlCol="0">
              <a:spAutoFit/>
            </a:bodyPr>
            <a:lstStyle/>
            <a:p>
              <a:pPr algn="ctr"/>
              <a:r>
                <a:rPr lang="zh-CN" altLang="en-US" sz="1400" dirty="0">
                  <a:latin typeface="Huawei Sans" panose="020C0503030203020204" pitchFamily="34" charset="0"/>
                  <a:ea typeface="方正兰亭黑简体" panose="02000000000000000000" pitchFamily="2" charset="-122"/>
                  <a:cs typeface="Arial" pitchFamily="34" charset="0"/>
                </a:rPr>
                <a:t>无状态自动配置</a:t>
              </a:r>
            </a:p>
          </p:txBody>
        </p:sp>
      </p:grpSp>
      <p:graphicFrame>
        <p:nvGraphicFramePr>
          <p:cNvPr id="21" name="表格 20"/>
          <p:cNvGraphicFramePr>
            <a:graphicFrameLocks noGrp="1"/>
          </p:cNvGraphicFramePr>
          <p:nvPr>
            <p:extLst/>
          </p:nvPr>
        </p:nvGraphicFramePr>
        <p:xfrm>
          <a:off x="6399924" y="2565400"/>
          <a:ext cx="4104456" cy="1270000"/>
        </p:xfrm>
        <a:graphic>
          <a:graphicData uri="http://schemas.openxmlformats.org/drawingml/2006/table">
            <a:tbl>
              <a:tblPr firstRow="1" firstCol="1" lastRow="1" lastCol="1" bandRow="1" bandCol="1"/>
              <a:tblGrid>
                <a:gridCol w="1447493"/>
                <a:gridCol w="2656963"/>
              </a:tblGrid>
              <a:tr h="252868">
                <a:tc>
                  <a:txBody>
                    <a:bodyPr/>
                    <a:lstStyle/>
                    <a:p>
                      <a:pPr algn="ctr">
                        <a:lnSpc>
                          <a:spcPts val="2000"/>
                        </a:lnSpc>
                        <a:spcAft>
                          <a:spcPts val="0"/>
                        </a:spcAft>
                      </a:pPr>
                      <a:r>
                        <a:rPr lang="en-US" sz="1400" kern="100" dirty="0">
                          <a:solidFill>
                            <a:schemeClr val="bg1"/>
                          </a:solidFill>
                          <a:effectLst/>
                          <a:latin typeface="Arial"/>
                          <a:ea typeface="方正兰亭黑简体" panose="02000000000000000000" pitchFamily="2" charset="-122"/>
                          <a:cs typeface="Times New Roman"/>
                        </a:rPr>
                        <a:t>ICMPv6 </a:t>
                      </a:r>
                      <a:r>
                        <a:rPr lang="en-US" sz="1400" kern="100" dirty="0" smtClean="0">
                          <a:solidFill>
                            <a:schemeClr val="bg1"/>
                          </a:solidFill>
                          <a:effectLst/>
                          <a:latin typeface="Arial"/>
                          <a:ea typeface="方正兰亭黑简体" panose="02000000000000000000" pitchFamily="2" charset="-122"/>
                          <a:cs typeface="Times New Roman"/>
                        </a:rPr>
                        <a:t>Type</a:t>
                      </a:r>
                      <a:endParaRPr lang="zh-CN" sz="1400" kern="100" dirty="0">
                        <a:solidFill>
                          <a:schemeClr val="bg1"/>
                        </a:solidFill>
                        <a:effectLst/>
                        <a:latin typeface="Arial"/>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ts val="2000"/>
                        </a:lnSpc>
                        <a:spcAft>
                          <a:spcPts val="0"/>
                        </a:spcAft>
                      </a:pPr>
                      <a:r>
                        <a:rPr lang="zh-CN" altLang="en-US" sz="1400" kern="100" dirty="0" smtClean="0">
                          <a:solidFill>
                            <a:schemeClr val="bg1"/>
                          </a:solidFill>
                          <a:effectLst/>
                          <a:latin typeface="Arial"/>
                          <a:ea typeface="方正兰亭黑简体" panose="02000000000000000000" pitchFamily="2" charset="-122"/>
                          <a:cs typeface="Times New Roman"/>
                        </a:rPr>
                        <a:t>报文</a:t>
                      </a:r>
                      <a:r>
                        <a:rPr lang="zh-CN" sz="1400" kern="100" dirty="0" smtClean="0">
                          <a:solidFill>
                            <a:schemeClr val="bg1"/>
                          </a:solidFill>
                          <a:effectLst/>
                          <a:latin typeface="Arial"/>
                          <a:ea typeface="方正兰亭黑简体" panose="02000000000000000000" pitchFamily="2" charset="-122"/>
                          <a:cs typeface="Times New Roman"/>
                        </a:rPr>
                        <a:t>名</a:t>
                      </a:r>
                      <a:r>
                        <a:rPr lang="zh-CN" sz="1400" kern="100" dirty="0">
                          <a:solidFill>
                            <a:schemeClr val="bg1"/>
                          </a:solidFill>
                          <a:effectLst/>
                          <a:latin typeface="Arial"/>
                          <a:ea typeface="方正兰亭黑简体" panose="02000000000000000000" pitchFamily="2" charset="-122"/>
                          <a:cs typeface="Times New Roman"/>
                        </a:rPr>
                        <a:t>称</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52868">
                <a:tc>
                  <a:txBody>
                    <a:bodyPr/>
                    <a:lstStyle/>
                    <a:p>
                      <a:pPr algn="ctr">
                        <a:lnSpc>
                          <a:spcPts val="2000"/>
                        </a:lnSpc>
                        <a:spcAft>
                          <a:spcPts val="0"/>
                        </a:spcAft>
                      </a:pPr>
                      <a:r>
                        <a:rPr lang="en-US" sz="1400" kern="100" dirty="0">
                          <a:effectLst/>
                          <a:latin typeface="Arial"/>
                          <a:ea typeface="方正兰亭黑简体" panose="02000000000000000000" pitchFamily="2" charset="-122"/>
                          <a:cs typeface="Times New Roman"/>
                        </a:rPr>
                        <a:t>133</a:t>
                      </a:r>
                      <a:endParaRPr lang="zh-CN" sz="1400" kern="100" dirty="0">
                        <a:effectLst/>
                        <a:latin typeface="Arial"/>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lnSpc>
                          <a:spcPts val="2000"/>
                        </a:lnSpc>
                        <a:spcAft>
                          <a:spcPts val="0"/>
                        </a:spcAft>
                      </a:pPr>
                      <a:r>
                        <a:rPr lang="zh-CN" sz="1400" kern="100" dirty="0">
                          <a:effectLst/>
                          <a:latin typeface="Arial"/>
                          <a:ea typeface="方正兰亭黑简体" panose="02000000000000000000" pitchFamily="2" charset="-122"/>
                          <a:cs typeface="Times New Roman"/>
                        </a:rPr>
                        <a:t>路由器请求（</a:t>
                      </a:r>
                      <a:r>
                        <a:rPr lang="en-US" sz="1400" kern="100" dirty="0">
                          <a:effectLst/>
                          <a:latin typeface="Arial"/>
                          <a:ea typeface="方正兰亭黑简体" panose="02000000000000000000" pitchFamily="2" charset="-122"/>
                          <a:cs typeface="Times New Roman"/>
                        </a:rPr>
                        <a:t>RS</a:t>
                      </a:r>
                      <a:r>
                        <a:rPr lang="zh-CN" sz="1400" kern="100" dirty="0">
                          <a:effectLst/>
                          <a:latin typeface="Arial"/>
                          <a:ea typeface="方正兰亭黑简体" panose="02000000000000000000" pitchFamily="2" charset="-122"/>
                          <a:cs typeface="Times New Roman"/>
                        </a:rPr>
                        <a:t>）</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52868">
                <a:tc>
                  <a:txBody>
                    <a:bodyPr/>
                    <a:lstStyle/>
                    <a:p>
                      <a:pPr algn="ctr">
                        <a:lnSpc>
                          <a:spcPts val="2000"/>
                        </a:lnSpc>
                        <a:spcAft>
                          <a:spcPts val="0"/>
                        </a:spcAft>
                      </a:pPr>
                      <a:r>
                        <a:rPr lang="en-US" sz="1400" kern="100" dirty="0">
                          <a:effectLst/>
                          <a:latin typeface="Arial"/>
                          <a:ea typeface="方正兰亭黑简体" panose="02000000000000000000" pitchFamily="2" charset="-122"/>
                          <a:cs typeface="Times New Roman"/>
                        </a:rPr>
                        <a:t>134</a:t>
                      </a:r>
                      <a:endParaRPr lang="zh-CN" sz="1400" kern="100" dirty="0">
                        <a:effectLst/>
                        <a:latin typeface="Arial"/>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lnSpc>
                          <a:spcPts val="2000"/>
                        </a:lnSpc>
                        <a:spcAft>
                          <a:spcPts val="0"/>
                        </a:spcAft>
                      </a:pPr>
                      <a:r>
                        <a:rPr lang="zh-CN" sz="1400" kern="100" dirty="0">
                          <a:effectLst/>
                          <a:latin typeface="Arial"/>
                          <a:ea typeface="方正兰亭黑简体" panose="02000000000000000000" pitchFamily="2" charset="-122"/>
                          <a:cs typeface="Times New Roman"/>
                        </a:rPr>
                        <a:t>路由器通告（</a:t>
                      </a:r>
                      <a:r>
                        <a:rPr lang="en-US" sz="1400" kern="100" dirty="0">
                          <a:effectLst/>
                          <a:latin typeface="Arial"/>
                          <a:ea typeface="方正兰亭黑简体" panose="02000000000000000000" pitchFamily="2" charset="-122"/>
                          <a:cs typeface="Times New Roman"/>
                        </a:rPr>
                        <a:t>RA</a:t>
                      </a:r>
                      <a:r>
                        <a:rPr lang="zh-CN" sz="1400" kern="100" dirty="0">
                          <a:effectLst/>
                          <a:latin typeface="Arial"/>
                          <a:ea typeface="方正兰亭黑简体" panose="02000000000000000000" pitchFamily="2" charset="-122"/>
                          <a:cs typeface="Times New Roman"/>
                        </a:rPr>
                        <a:t>）</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52868">
                <a:tc>
                  <a:txBody>
                    <a:bodyPr/>
                    <a:lstStyle/>
                    <a:p>
                      <a:pPr algn="ctr">
                        <a:lnSpc>
                          <a:spcPts val="2000"/>
                        </a:lnSpc>
                        <a:spcAft>
                          <a:spcPts val="0"/>
                        </a:spcAft>
                      </a:pPr>
                      <a:r>
                        <a:rPr lang="en-US" sz="1400" kern="100" dirty="0">
                          <a:effectLst/>
                          <a:latin typeface="Arial"/>
                          <a:ea typeface="方正兰亭黑简体" panose="02000000000000000000" pitchFamily="2" charset="-122"/>
                          <a:cs typeface="Times New Roman"/>
                        </a:rPr>
                        <a:t>135</a:t>
                      </a:r>
                      <a:endParaRPr lang="zh-CN" sz="1400" kern="100" dirty="0">
                        <a:effectLst/>
                        <a:latin typeface="Arial"/>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lnSpc>
                          <a:spcPts val="2000"/>
                        </a:lnSpc>
                        <a:spcAft>
                          <a:spcPts val="0"/>
                        </a:spcAft>
                      </a:pPr>
                      <a:r>
                        <a:rPr lang="zh-CN" sz="1400" kern="100" dirty="0">
                          <a:effectLst/>
                          <a:latin typeface="Arial"/>
                          <a:ea typeface="方正兰亭黑简体" panose="02000000000000000000" pitchFamily="2" charset="-122"/>
                          <a:cs typeface="Times New Roman"/>
                        </a:rPr>
                        <a:t>邻居请求（</a:t>
                      </a:r>
                      <a:r>
                        <a:rPr lang="en-US" sz="1400" kern="100" dirty="0">
                          <a:effectLst/>
                          <a:latin typeface="Arial"/>
                          <a:ea typeface="方正兰亭黑简体" panose="02000000000000000000" pitchFamily="2" charset="-122"/>
                          <a:cs typeface="Times New Roman"/>
                        </a:rPr>
                        <a:t>NS</a:t>
                      </a:r>
                      <a:r>
                        <a:rPr lang="zh-CN" sz="1400" kern="100" dirty="0">
                          <a:effectLst/>
                          <a:latin typeface="Arial"/>
                          <a:ea typeface="方正兰亭黑简体" panose="02000000000000000000" pitchFamily="2" charset="-122"/>
                          <a:cs typeface="Times New Roman"/>
                        </a:rPr>
                        <a:t>）</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52868">
                <a:tc>
                  <a:txBody>
                    <a:bodyPr/>
                    <a:lstStyle/>
                    <a:p>
                      <a:pPr algn="ctr">
                        <a:lnSpc>
                          <a:spcPts val="2000"/>
                        </a:lnSpc>
                        <a:spcAft>
                          <a:spcPts val="0"/>
                        </a:spcAft>
                      </a:pPr>
                      <a:r>
                        <a:rPr lang="en-US" sz="1400" kern="100" dirty="0">
                          <a:effectLst/>
                          <a:latin typeface="Arial"/>
                          <a:ea typeface="方正兰亭黑简体" panose="02000000000000000000" pitchFamily="2" charset="-122"/>
                          <a:cs typeface="Times New Roman"/>
                        </a:rPr>
                        <a:t>136</a:t>
                      </a:r>
                      <a:endParaRPr lang="zh-CN" sz="1400" kern="100" dirty="0">
                        <a:effectLst/>
                        <a:latin typeface="Arial"/>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lnSpc>
                          <a:spcPts val="2000"/>
                        </a:lnSpc>
                        <a:spcAft>
                          <a:spcPts val="0"/>
                        </a:spcAft>
                      </a:pPr>
                      <a:r>
                        <a:rPr lang="zh-CN" sz="1400" kern="100" dirty="0">
                          <a:effectLst/>
                          <a:latin typeface="Arial"/>
                          <a:ea typeface="方正兰亭黑简体" panose="02000000000000000000" pitchFamily="2" charset="-122"/>
                          <a:cs typeface="Times New Roman"/>
                        </a:rPr>
                        <a:t>邻居通告（</a:t>
                      </a:r>
                      <a:r>
                        <a:rPr lang="en-US" sz="1400" kern="100" dirty="0">
                          <a:effectLst/>
                          <a:latin typeface="Arial"/>
                          <a:ea typeface="方正兰亭黑简体" panose="02000000000000000000" pitchFamily="2" charset="-122"/>
                          <a:cs typeface="Times New Roman"/>
                        </a:rPr>
                        <a:t>NA</a:t>
                      </a:r>
                      <a:r>
                        <a:rPr lang="zh-CN" sz="1400" kern="100" dirty="0">
                          <a:effectLst/>
                          <a:latin typeface="Arial"/>
                          <a:ea typeface="方正兰亭黑简体" panose="02000000000000000000" pitchFamily="2" charset="-122"/>
                          <a:cs typeface="Times New Roman"/>
                        </a:rPr>
                        <a:t>）</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graphicFrame>
        <p:nvGraphicFramePr>
          <p:cNvPr id="22" name="表格 21"/>
          <p:cNvGraphicFramePr>
            <a:graphicFrameLocks noGrp="1"/>
          </p:cNvGraphicFramePr>
          <p:nvPr>
            <p:extLst/>
          </p:nvPr>
        </p:nvGraphicFramePr>
        <p:xfrm>
          <a:off x="3343727" y="4362775"/>
          <a:ext cx="5431522" cy="1064232"/>
        </p:xfrm>
        <a:graphic>
          <a:graphicData uri="http://schemas.openxmlformats.org/drawingml/2006/table">
            <a:tbl>
              <a:tblPr firstRow="1" firstCol="1" lastRow="1" lastCol="1" bandRow="1" bandCol="1"/>
              <a:tblGrid>
                <a:gridCol w="1008463"/>
                <a:gridCol w="1239961"/>
                <a:gridCol w="1026806"/>
                <a:gridCol w="1078146"/>
                <a:gridCol w="1078146"/>
              </a:tblGrid>
              <a:tr h="266058">
                <a:tc>
                  <a:txBody>
                    <a:bodyPr/>
                    <a:lstStyle/>
                    <a:p>
                      <a:pPr algn="ctr">
                        <a:spcAft>
                          <a:spcPts val="0"/>
                        </a:spcAft>
                      </a:pPr>
                      <a:r>
                        <a:rPr lang="zh-CN" sz="1400" b="0" kern="100" dirty="0">
                          <a:solidFill>
                            <a:schemeClr val="bg1"/>
                          </a:solidFill>
                          <a:effectLst/>
                          <a:latin typeface="+mj-lt"/>
                          <a:ea typeface="方正兰亭黑简体" panose="02000000000000000000" pitchFamily="2" charset="-122"/>
                          <a:cs typeface="Times New Roman"/>
                        </a:rPr>
                        <a:t>机制</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spcAft>
                          <a:spcPts val="0"/>
                        </a:spcAft>
                      </a:pPr>
                      <a:r>
                        <a:rPr lang="en-US" sz="1400" b="0" kern="100" dirty="0">
                          <a:solidFill>
                            <a:schemeClr val="bg1"/>
                          </a:solidFill>
                          <a:effectLst/>
                          <a:latin typeface="+mj-lt"/>
                          <a:ea typeface="方正兰亭黑简体" panose="02000000000000000000" pitchFamily="2" charset="-122"/>
                          <a:cs typeface="Times New Roman"/>
                        </a:rPr>
                        <a:t>RS 133</a:t>
                      </a:r>
                      <a:endParaRPr lang="zh-CN" sz="1400" b="0" kern="100" dirty="0">
                        <a:solidFill>
                          <a:schemeClr val="bg1"/>
                        </a:solidFill>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spcAft>
                          <a:spcPts val="0"/>
                        </a:spcAft>
                      </a:pPr>
                      <a:r>
                        <a:rPr lang="en-US" sz="1400" b="0" kern="100" dirty="0">
                          <a:solidFill>
                            <a:schemeClr val="bg1"/>
                          </a:solidFill>
                          <a:effectLst/>
                          <a:latin typeface="+mj-lt"/>
                          <a:ea typeface="方正兰亭黑简体" panose="02000000000000000000" pitchFamily="2" charset="-122"/>
                          <a:cs typeface="Times New Roman"/>
                        </a:rPr>
                        <a:t>RA 134</a:t>
                      </a:r>
                      <a:endParaRPr lang="zh-CN" sz="1400" b="0" kern="100" dirty="0">
                        <a:solidFill>
                          <a:schemeClr val="bg1"/>
                        </a:solidFill>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spcAft>
                          <a:spcPts val="0"/>
                        </a:spcAft>
                      </a:pPr>
                      <a:r>
                        <a:rPr lang="en-US" sz="1400" b="0" kern="100" dirty="0">
                          <a:solidFill>
                            <a:schemeClr val="bg1"/>
                          </a:solidFill>
                          <a:effectLst/>
                          <a:latin typeface="+mj-lt"/>
                          <a:ea typeface="方正兰亭黑简体" panose="02000000000000000000" pitchFamily="2" charset="-122"/>
                          <a:cs typeface="Times New Roman"/>
                        </a:rPr>
                        <a:t>NS 135</a:t>
                      </a:r>
                      <a:endParaRPr lang="zh-CN" sz="1400" b="0" kern="100" dirty="0">
                        <a:solidFill>
                          <a:schemeClr val="bg1"/>
                        </a:solidFill>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spcAft>
                          <a:spcPts val="0"/>
                        </a:spcAft>
                      </a:pPr>
                      <a:r>
                        <a:rPr lang="en-US" sz="1400" b="0" kern="100" dirty="0">
                          <a:solidFill>
                            <a:schemeClr val="bg1"/>
                          </a:solidFill>
                          <a:effectLst/>
                          <a:latin typeface="+mj-lt"/>
                          <a:ea typeface="方正兰亭黑简体" panose="02000000000000000000" pitchFamily="2" charset="-122"/>
                          <a:cs typeface="Times New Roman"/>
                        </a:rPr>
                        <a:t>NA 136 </a:t>
                      </a:r>
                      <a:endParaRPr lang="zh-CN" sz="1400" b="0" kern="100" dirty="0">
                        <a:solidFill>
                          <a:schemeClr val="bg1"/>
                        </a:solidFill>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266058">
                <a:tc>
                  <a:txBody>
                    <a:bodyPr/>
                    <a:lstStyle/>
                    <a:p>
                      <a:pPr algn="ctr">
                        <a:spcAft>
                          <a:spcPts val="0"/>
                        </a:spcAft>
                      </a:pPr>
                      <a:r>
                        <a:rPr lang="zh-CN" altLang="en-US" sz="1400" kern="100" dirty="0" smtClean="0">
                          <a:effectLst/>
                          <a:latin typeface="+mj-lt"/>
                          <a:ea typeface="方正兰亭黑简体" panose="02000000000000000000" pitchFamily="2" charset="-122"/>
                          <a:cs typeface="Times New Roman"/>
                        </a:rPr>
                        <a:t>地址解析</a:t>
                      </a:r>
                      <a:endParaRPr lang="zh-CN" sz="1400"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spcAft>
                          <a:spcPts val="0"/>
                        </a:spcAft>
                      </a:pPr>
                      <a:r>
                        <a:rPr lang="en-US" sz="1400" b="1" kern="100" dirty="0">
                          <a:effectLst/>
                          <a:latin typeface="+mj-lt"/>
                          <a:ea typeface="方正兰亭黑简体" panose="02000000000000000000" pitchFamily="2" charset="-122"/>
                          <a:cs typeface="Times New Roman"/>
                        </a:rPr>
                        <a:t> </a:t>
                      </a:r>
                      <a:endParaRPr lang="zh-CN" sz="1400" b="1"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lang="en-US" sz="1400" b="1" kern="100" dirty="0">
                          <a:effectLst/>
                          <a:latin typeface="+mj-lt"/>
                          <a:ea typeface="方正兰亭黑简体" panose="02000000000000000000" pitchFamily="2" charset="-122"/>
                          <a:cs typeface="Times New Roman"/>
                        </a:rPr>
                        <a:t> </a:t>
                      </a:r>
                      <a:endParaRPr lang="zh-CN" sz="1400" b="1"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lang="zh-CN" altLang="en-US" sz="1400" b="1" kern="100" dirty="0" smtClean="0">
                          <a:solidFill>
                            <a:schemeClr val="tx1"/>
                          </a:solidFill>
                          <a:effectLst/>
                          <a:latin typeface="+mn-lt"/>
                          <a:ea typeface="方正兰亭黑简体" panose="02000000000000000000" pitchFamily="2" charset="-122"/>
                          <a:cs typeface="Times New Roman"/>
                        </a:rPr>
                        <a:t>√</a:t>
                      </a:r>
                      <a:endParaRPr lang="zh-CN" sz="1400" b="1"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lang="zh-CN" altLang="en-US" sz="1400" b="1" kern="100" dirty="0" smtClean="0">
                          <a:solidFill>
                            <a:schemeClr val="tx1"/>
                          </a:solidFill>
                          <a:effectLst/>
                          <a:latin typeface="+mn-lt"/>
                          <a:ea typeface="方正兰亭黑简体" panose="02000000000000000000" pitchFamily="2" charset="-122"/>
                          <a:cs typeface="Times New Roman"/>
                        </a:rPr>
                        <a:t>√</a:t>
                      </a:r>
                      <a:endParaRPr lang="zh-CN" sz="1400" b="1"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66058">
                <a:tc>
                  <a:txBody>
                    <a:bodyPr/>
                    <a:lstStyle/>
                    <a:p>
                      <a:pPr algn="ctr">
                        <a:spcAft>
                          <a:spcPts val="0"/>
                        </a:spcAft>
                      </a:pPr>
                      <a:r>
                        <a:rPr lang="zh-CN" sz="1400" kern="100" dirty="0">
                          <a:effectLst/>
                          <a:latin typeface="+mj-lt"/>
                          <a:ea typeface="方正兰亭黑简体" panose="02000000000000000000" pitchFamily="2" charset="-122"/>
                          <a:cs typeface="Times New Roman"/>
                        </a:rPr>
                        <a:t>前缀公告</a:t>
                      </a: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spcAft>
                          <a:spcPts val="0"/>
                        </a:spcAft>
                      </a:pPr>
                      <a:r>
                        <a:rPr lang="zh-CN" altLang="en-US" sz="1400" b="1" kern="100" dirty="0" smtClean="0">
                          <a:solidFill>
                            <a:schemeClr val="tx1"/>
                          </a:solidFill>
                          <a:effectLst/>
                          <a:latin typeface="+mn-lt"/>
                          <a:ea typeface="方正兰亭黑简体" panose="02000000000000000000" pitchFamily="2" charset="-122"/>
                          <a:cs typeface="Times New Roman"/>
                        </a:rPr>
                        <a:t>√</a:t>
                      </a:r>
                      <a:endParaRPr lang="zh-CN" sz="1400" b="1"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lang="zh-CN" altLang="en-US" sz="1400" b="1" kern="100" dirty="0" smtClean="0">
                          <a:solidFill>
                            <a:schemeClr val="tx1"/>
                          </a:solidFill>
                          <a:effectLst/>
                          <a:latin typeface="+mn-lt"/>
                          <a:ea typeface="方正兰亭黑简体" panose="02000000000000000000" pitchFamily="2" charset="-122"/>
                          <a:cs typeface="Times New Roman"/>
                        </a:rPr>
                        <a:t>√</a:t>
                      </a:r>
                      <a:endParaRPr lang="zh-CN" sz="1400" b="1"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lang="en-US" sz="1400" b="1" kern="100" dirty="0">
                          <a:effectLst/>
                          <a:latin typeface="+mj-lt"/>
                          <a:ea typeface="方正兰亭黑简体" panose="02000000000000000000" pitchFamily="2" charset="-122"/>
                          <a:cs typeface="Times New Roman"/>
                        </a:rPr>
                        <a:t> </a:t>
                      </a:r>
                      <a:endParaRPr lang="zh-CN" sz="1400" b="1"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lang="en-US" sz="1400" b="1" kern="100" dirty="0">
                          <a:effectLst/>
                          <a:latin typeface="+mj-lt"/>
                          <a:ea typeface="方正兰亭黑简体" panose="02000000000000000000" pitchFamily="2" charset="-122"/>
                          <a:cs typeface="Times New Roman"/>
                        </a:rPr>
                        <a:t> </a:t>
                      </a:r>
                      <a:endParaRPr lang="zh-CN" sz="1400" b="1"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266058">
                <a:tc>
                  <a:txBody>
                    <a:bodyPr/>
                    <a:lstStyle/>
                    <a:p>
                      <a:pPr algn="ctr">
                        <a:spcAft>
                          <a:spcPts val="0"/>
                        </a:spcAft>
                      </a:pPr>
                      <a:r>
                        <a:rPr lang="en-US" sz="1400" kern="100" dirty="0">
                          <a:effectLst/>
                          <a:latin typeface="+mj-lt"/>
                          <a:ea typeface="方正兰亭黑简体" panose="02000000000000000000" pitchFamily="2" charset="-122"/>
                          <a:cs typeface="Times New Roman"/>
                        </a:rPr>
                        <a:t>DAD</a:t>
                      </a:r>
                      <a:endParaRPr lang="zh-CN" sz="1400"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4FBFE"/>
                    </a:solidFill>
                  </a:tcPr>
                </a:tc>
                <a:tc>
                  <a:txBody>
                    <a:bodyPr/>
                    <a:lstStyle/>
                    <a:p>
                      <a:pPr algn="ctr">
                        <a:spcAft>
                          <a:spcPts val="0"/>
                        </a:spcAft>
                      </a:pPr>
                      <a:r>
                        <a:rPr lang="en-US" sz="1400" b="1" kern="100" dirty="0">
                          <a:effectLst/>
                          <a:latin typeface="+mj-lt"/>
                          <a:ea typeface="方正兰亭黑简体" panose="02000000000000000000" pitchFamily="2" charset="-122"/>
                          <a:cs typeface="Times New Roman"/>
                        </a:rPr>
                        <a:t> </a:t>
                      </a:r>
                      <a:endParaRPr lang="zh-CN" sz="1400" b="1"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lang="en-US" sz="1400" b="1" kern="100" dirty="0">
                          <a:effectLst/>
                          <a:latin typeface="+mj-lt"/>
                          <a:ea typeface="方正兰亭黑简体" panose="02000000000000000000" pitchFamily="2" charset="-122"/>
                          <a:cs typeface="Times New Roman"/>
                        </a:rPr>
                        <a:t> </a:t>
                      </a:r>
                      <a:endParaRPr lang="zh-CN" sz="1400" b="1"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spcAft>
                          <a:spcPts val="0"/>
                        </a:spcAft>
                      </a:pPr>
                      <a:r>
                        <a:rPr lang="zh-CN" altLang="en-US" sz="1400" b="1" kern="100" dirty="0" smtClean="0">
                          <a:solidFill>
                            <a:schemeClr val="tx1"/>
                          </a:solidFill>
                          <a:effectLst/>
                          <a:latin typeface="+mn-lt"/>
                          <a:ea typeface="方正兰亭黑简体" panose="02000000000000000000" pitchFamily="2" charset="-122"/>
                          <a:cs typeface="Times New Roman"/>
                        </a:rPr>
                        <a:t>√</a:t>
                      </a:r>
                      <a:endParaRPr lang="zh-CN" sz="1400" b="1" kern="100" dirty="0">
                        <a:effectLst/>
                        <a:latin typeface="+mj-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00" dirty="0" smtClean="0">
                          <a:solidFill>
                            <a:schemeClr val="tx1"/>
                          </a:solidFill>
                          <a:effectLst/>
                          <a:latin typeface="+mn-lt"/>
                          <a:ea typeface="方正兰亭黑简体" panose="02000000000000000000" pitchFamily="2" charset="-122"/>
                          <a:cs typeface="Times New Roman"/>
                        </a:rPr>
                        <a:t>√</a:t>
                      </a:r>
                      <a:endParaRPr lang="zh-CN" altLang="zh-CN" sz="1400" b="1" kern="100" dirty="0" smtClean="0">
                        <a:solidFill>
                          <a:schemeClr val="tx1"/>
                        </a:solidFill>
                        <a:effectLst/>
                        <a:latin typeface="+mn-lt"/>
                        <a:ea typeface="方正兰亭黑简体" panose="02000000000000000000" pitchFamily="2" charset="-122"/>
                        <a:cs typeface="Times New Roman"/>
                      </a:endParaRPr>
                    </a:p>
                  </a:txBody>
                  <a:tcPr marL="68580" marR="6858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
        <p:nvSpPr>
          <p:cNvPr id="23" name="矩形 22"/>
          <p:cNvSpPr/>
          <p:nvPr/>
        </p:nvSpPr>
        <p:spPr>
          <a:xfrm>
            <a:off x="7402024" y="2232472"/>
            <a:ext cx="2100255" cy="307777"/>
          </a:xfrm>
          <a:prstGeom prst="rect">
            <a:avLst/>
          </a:prstGeom>
        </p:spPr>
        <p:txBody>
          <a:bodyPr wrap="none">
            <a:spAutoFit/>
          </a:bodyPr>
          <a:lstStyle/>
          <a:p>
            <a:r>
              <a:rPr lang="en-US" altLang="zh-CN" sz="1400" dirty="0" smtClean="0">
                <a:latin typeface="Huawei Sans" panose="020C0503030203020204" pitchFamily="34" charset="0"/>
                <a:ea typeface="方正兰亭黑简体" panose="02000000000000000000" pitchFamily="2" charset="-122"/>
              </a:rPr>
              <a:t>NDP</a:t>
            </a:r>
            <a:r>
              <a:rPr lang="zh-CN" altLang="en-US" sz="1400" dirty="0" smtClean="0">
                <a:latin typeface="Huawei Sans" panose="020C0503030203020204" pitchFamily="34" charset="0"/>
                <a:ea typeface="方正兰亭黑简体" panose="02000000000000000000" pitchFamily="2" charset="-122"/>
              </a:rPr>
              <a:t>使</a:t>
            </a:r>
            <a:r>
              <a:rPr lang="zh-CN" altLang="en-US" sz="1400" dirty="0">
                <a:latin typeface="Huawei Sans" panose="020C0503030203020204" pitchFamily="34" charset="0"/>
                <a:ea typeface="方正兰亭黑简体" panose="02000000000000000000" pitchFamily="2" charset="-122"/>
              </a:rPr>
              <a:t>用的</a:t>
            </a:r>
            <a:r>
              <a:rPr lang="en-US" altLang="zh-CN" sz="1400" dirty="0" smtClean="0">
                <a:latin typeface="Huawei Sans" panose="020C0503030203020204" pitchFamily="34" charset="0"/>
                <a:ea typeface="方正兰亭黑简体" panose="02000000000000000000" pitchFamily="2" charset="-122"/>
              </a:rPr>
              <a:t>ICMPv6</a:t>
            </a:r>
            <a:r>
              <a:rPr lang="zh-CN" altLang="en-US" sz="1400" dirty="0" smtClean="0">
                <a:latin typeface="Huawei Sans" panose="020C0503030203020204" pitchFamily="34" charset="0"/>
                <a:ea typeface="方正兰亭黑简体" panose="02000000000000000000" pitchFamily="2" charset="-122"/>
              </a:rPr>
              <a:t>报文</a:t>
            </a:r>
            <a:endParaRPr lang="zh-CN" altLang="en-US" sz="140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713307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IPv6</a:t>
            </a:r>
            <a:r>
              <a:rPr lang="zh-CN" altLang="en-US" smtClean="0"/>
              <a:t>动态地址配置</a:t>
            </a:r>
            <a:endParaRPr lang="zh-CN" altLang="en-US"/>
          </a:p>
        </p:txBody>
      </p:sp>
      <p:pic>
        <p:nvPicPr>
          <p:cNvPr id="11" name="图片 10" descr="PC.png"/>
          <p:cNvPicPr>
            <a:picLocks noChangeAspect="1"/>
          </p:cNvPicPr>
          <p:nvPr/>
        </p:nvPicPr>
        <p:blipFill>
          <a:blip r:embed="rId3" cstate="print"/>
          <a:stretch>
            <a:fillRect/>
          </a:stretch>
        </p:blipFill>
        <p:spPr>
          <a:xfrm>
            <a:off x="1481254" y="1841439"/>
            <a:ext cx="799509" cy="614022"/>
          </a:xfrm>
          <a:prstGeom prst="rect">
            <a:avLst/>
          </a:prstGeom>
        </p:spPr>
      </p:pic>
      <p:cxnSp>
        <p:nvCxnSpPr>
          <p:cNvPr id="13" name="直接连接符 12"/>
          <p:cNvCxnSpPr>
            <a:stCxn id="11" idx="3"/>
            <a:endCxn id="64" idx="1"/>
          </p:cNvCxnSpPr>
          <p:nvPr/>
        </p:nvCxnSpPr>
        <p:spPr>
          <a:xfrm>
            <a:off x="2280763" y="2148450"/>
            <a:ext cx="7873225" cy="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36"/>
          <p:cNvCxnSpPr/>
          <p:nvPr/>
        </p:nvCxnSpPr>
        <p:spPr bwMode="auto">
          <a:xfrm>
            <a:off x="2714228" y="2333906"/>
            <a:ext cx="7200000" cy="0"/>
          </a:xfrm>
          <a:prstGeom prst="line">
            <a:avLst/>
          </a:prstGeom>
          <a:solidFill>
            <a:schemeClr val="accent1"/>
          </a:solidFill>
          <a:ln w="25400" cap="flat" cmpd="sng" algn="ctr">
            <a:solidFill>
              <a:srgbClr val="00B0F0"/>
            </a:solidFill>
            <a:prstDash val="solid"/>
            <a:round/>
            <a:headEnd type="triangle" w="med" len="med"/>
            <a:tailEnd type="triangle" w="med" len="med"/>
          </a:ln>
          <a:effectLst/>
        </p:spPr>
      </p:cxnSp>
      <p:sp>
        <p:nvSpPr>
          <p:cNvPr id="15" name="圆角矩形 46"/>
          <p:cNvSpPr/>
          <p:nvPr/>
        </p:nvSpPr>
        <p:spPr>
          <a:xfrm>
            <a:off x="5314698" y="1639675"/>
            <a:ext cx="1514447" cy="362937"/>
          </a:xfrm>
          <a:prstGeom prst="roundRect">
            <a:avLst>
              <a:gd name="adj" fmla="val 0"/>
            </a:avLst>
          </a:prstGeom>
          <a:solidFill>
            <a:srgbClr val="FFFFCC"/>
          </a:solidFill>
          <a:ln w="12700" cap="flat" cmpd="sng" algn="ctr">
            <a:solidFill>
              <a:srgbClr val="FFD17D"/>
            </a:solidFill>
            <a:prstDash val="solid"/>
            <a:miter lim="800000"/>
          </a:ln>
          <a:effectLst/>
        </p:spPr>
        <p:txBody>
          <a:bodyPr rtlCol="0" anchor="ctr"/>
          <a:lstStyle/>
          <a:p>
            <a:pPr algn="ctr" defTabSz="914400">
              <a:lnSpc>
                <a:spcPts val="2200"/>
              </a:lnSpc>
            </a:pPr>
            <a:r>
              <a:rPr lang="zh-CN" altLang="en-US" sz="1400" kern="0" dirty="0">
                <a:latin typeface="Huawei Sans"/>
                <a:ea typeface="方正兰亭黑简体"/>
              </a:rPr>
              <a:t>有状态地址配置</a:t>
            </a:r>
            <a:endParaRPr lang="en-US" sz="1400" kern="0" dirty="0">
              <a:latin typeface="Huawei Sans"/>
              <a:ea typeface="方正兰亭黑简体"/>
            </a:endParaRPr>
          </a:p>
        </p:txBody>
      </p:sp>
      <p:sp>
        <p:nvSpPr>
          <p:cNvPr id="16" name="矩形 48"/>
          <p:cNvSpPr/>
          <p:nvPr/>
        </p:nvSpPr>
        <p:spPr>
          <a:xfrm>
            <a:off x="1139484" y="2700582"/>
            <a:ext cx="9864876" cy="738664"/>
          </a:xfrm>
          <a:prstGeom prst="rect">
            <a:avLst/>
          </a:prstGeom>
        </p:spPr>
        <p:txBody>
          <a:bodyPr wrap="square">
            <a:spAutoFit/>
          </a:bodyPr>
          <a:lstStyle/>
          <a:p>
            <a:pPr marL="122764" indent="-122764">
              <a:lnSpc>
                <a:spcPct val="120000"/>
              </a:lnSpc>
              <a:buFont typeface="Arial" panose="020B0604020202020204" pitchFamily="34" charset="0"/>
              <a:buChar char="•"/>
            </a:pPr>
            <a:r>
              <a:rPr lang="zh-CN" altLang="en-US" sz="1700" dirty="0">
                <a:latin typeface="Huawei Sans" panose="020C0503030203020204" pitchFamily="34" charset="0"/>
                <a:ea typeface="方正兰亭纤黑简体" panose="02000000000000000000" pitchFamily="2" charset="-122"/>
                <a:cs typeface="Arial" panose="020B0604020202020204" pitchFamily="34" charset="0"/>
              </a:rPr>
              <a:t>通过</a:t>
            </a:r>
            <a:r>
              <a:rPr lang="en-US" altLang="zh-CN" sz="1700" dirty="0">
                <a:latin typeface="Huawei Sans" panose="020C0503030203020204" pitchFamily="34" charset="0"/>
                <a:ea typeface="方正兰亭纤黑简体" panose="02000000000000000000" pitchFamily="2" charset="-122"/>
                <a:cs typeface="Arial" panose="020B0604020202020204" pitchFamily="34" charset="0"/>
              </a:rPr>
              <a:t>DHCPv6</a:t>
            </a:r>
            <a:r>
              <a:rPr lang="zh-CN" altLang="en-US" sz="1700" dirty="0">
                <a:latin typeface="Huawei Sans" panose="020C0503030203020204" pitchFamily="34" charset="0"/>
                <a:ea typeface="方正兰亭纤黑简体" panose="02000000000000000000" pitchFamily="2" charset="-122"/>
                <a:cs typeface="Arial" panose="020B0604020202020204" pitchFamily="34" charset="0"/>
              </a:rPr>
              <a:t>报文交互，</a:t>
            </a:r>
            <a:r>
              <a:rPr lang="en-US" altLang="zh-CN" sz="1700" dirty="0">
                <a:latin typeface="Huawei Sans" panose="020C0503030203020204" pitchFamily="34" charset="0"/>
                <a:ea typeface="方正兰亭纤黑简体" panose="02000000000000000000" pitchFamily="2" charset="-122"/>
                <a:cs typeface="Arial" panose="020B0604020202020204" pitchFamily="34" charset="0"/>
              </a:rPr>
              <a:t>DHCPv6</a:t>
            </a:r>
            <a:r>
              <a:rPr lang="zh-CN" altLang="en-US" sz="1700" dirty="0" smtClean="0">
                <a:latin typeface="Huawei Sans" panose="020C0503030203020204" pitchFamily="34" charset="0"/>
                <a:ea typeface="方正兰亭纤黑简体" panose="02000000000000000000" pitchFamily="2" charset="-122"/>
                <a:cs typeface="Arial" panose="020B0604020202020204" pitchFamily="34" charset="0"/>
              </a:rPr>
              <a:t>服务器</a:t>
            </a:r>
            <a:r>
              <a:rPr lang="zh-CN" altLang="en-US" sz="1600" dirty="0">
                <a:cs typeface="Arial" panose="020B0604020202020204" pitchFamily="34" charset="0"/>
              </a:rPr>
              <a:t>端</a:t>
            </a:r>
            <a:r>
              <a:rPr lang="zh-CN" altLang="en-US" sz="1700" dirty="0" smtClean="0">
                <a:latin typeface="Huawei Sans" panose="020C0503030203020204" pitchFamily="34" charset="0"/>
                <a:ea typeface="方正兰亭纤黑简体" panose="02000000000000000000" pitchFamily="2" charset="-122"/>
                <a:cs typeface="Arial" panose="020B0604020202020204" pitchFamily="34" charset="0"/>
              </a:rPr>
              <a:t>自动</a:t>
            </a:r>
            <a:r>
              <a:rPr lang="zh-CN" altLang="en-US" sz="1700" dirty="0">
                <a:latin typeface="Huawei Sans" panose="020C0503030203020204" pitchFamily="34" charset="0"/>
                <a:ea typeface="方正兰亭纤黑简体" panose="02000000000000000000" pitchFamily="2" charset="-122"/>
                <a:cs typeface="Arial" panose="020B0604020202020204" pitchFamily="34" charset="0"/>
              </a:rPr>
              <a:t>配置</a:t>
            </a:r>
            <a:r>
              <a:rPr lang="en-US" altLang="zh-CN" sz="1700" dirty="0">
                <a:latin typeface="Huawei Sans" panose="020C0503030203020204" pitchFamily="34" charset="0"/>
                <a:ea typeface="方正兰亭纤黑简体" panose="02000000000000000000" pitchFamily="2" charset="-122"/>
                <a:cs typeface="Arial" panose="020B0604020202020204" pitchFamily="34" charset="0"/>
              </a:rPr>
              <a:t>IPv6</a:t>
            </a:r>
            <a:r>
              <a:rPr lang="zh-CN" altLang="en-US" sz="1700" dirty="0">
                <a:latin typeface="Huawei Sans" panose="020C0503030203020204" pitchFamily="34" charset="0"/>
                <a:ea typeface="方正兰亭纤黑简体" panose="02000000000000000000" pitchFamily="2" charset="-122"/>
                <a:cs typeface="Arial" panose="020B0604020202020204" pitchFamily="34" charset="0"/>
              </a:rPr>
              <a:t>地址</a:t>
            </a:r>
            <a:r>
              <a:rPr lang="en-US" altLang="zh-CN" sz="1700" dirty="0">
                <a:latin typeface="Huawei Sans" panose="020C0503030203020204" pitchFamily="34" charset="0"/>
                <a:ea typeface="方正兰亭纤黑简体" panose="02000000000000000000" pitchFamily="2" charset="-122"/>
                <a:cs typeface="Arial" panose="020B0604020202020204" pitchFamily="34" charset="0"/>
              </a:rPr>
              <a:t>/</a:t>
            </a:r>
            <a:r>
              <a:rPr lang="zh-CN" altLang="en-US" sz="1700" dirty="0">
                <a:latin typeface="Huawei Sans" panose="020C0503030203020204" pitchFamily="34" charset="0"/>
                <a:ea typeface="方正兰亭纤黑简体" panose="02000000000000000000" pitchFamily="2" charset="-122"/>
                <a:cs typeface="Arial" panose="020B0604020202020204" pitchFamily="34" charset="0"/>
              </a:rPr>
              <a:t>前缀</a:t>
            </a:r>
            <a:r>
              <a:rPr lang="zh-CN" altLang="en-US" sz="1700" b="1" dirty="0">
                <a:latin typeface="Huawei Sans" panose="020C0503030203020204" pitchFamily="34" charset="0"/>
                <a:ea typeface="方正兰亭纤黑简体" panose="02000000000000000000" pitchFamily="2" charset="-122"/>
                <a:cs typeface="Arial" panose="020B0604020202020204" pitchFamily="34" charset="0"/>
              </a:rPr>
              <a:t>及其他</a:t>
            </a:r>
            <a:r>
              <a:rPr lang="zh-CN" altLang="en-US" sz="1700" dirty="0">
                <a:latin typeface="Huawei Sans" panose="020C0503030203020204" pitchFamily="34" charset="0"/>
                <a:ea typeface="方正兰亭纤黑简体" panose="02000000000000000000" pitchFamily="2" charset="-122"/>
                <a:cs typeface="Arial" panose="020B0604020202020204" pitchFamily="34" charset="0"/>
              </a:rPr>
              <a:t>网络配置参数（</a:t>
            </a:r>
            <a:r>
              <a:rPr lang="en-US" altLang="zh-CN" sz="1700" dirty="0">
                <a:latin typeface="Huawei Sans" panose="020C0503030203020204" pitchFamily="34" charset="0"/>
                <a:ea typeface="方正兰亭纤黑简体" panose="02000000000000000000" pitchFamily="2" charset="-122"/>
                <a:cs typeface="Arial" panose="020B0604020202020204" pitchFamily="34" charset="0"/>
              </a:rPr>
              <a:t>DNS</a:t>
            </a:r>
            <a:r>
              <a:rPr lang="zh-CN" altLang="en-US" sz="1700" dirty="0" smtClean="0">
                <a:latin typeface="Huawei Sans" panose="020C0503030203020204" pitchFamily="34" charset="0"/>
                <a:ea typeface="方正兰亭纤黑简体" panose="02000000000000000000" pitchFamily="2" charset="-122"/>
                <a:cs typeface="Arial" panose="020B0604020202020204" pitchFamily="34" charset="0"/>
              </a:rPr>
              <a:t>、</a:t>
            </a:r>
            <a:r>
              <a:rPr lang="en-US" altLang="zh-CN" sz="1700" dirty="0" smtClean="0">
                <a:latin typeface="Huawei Sans" panose="020C0503030203020204" pitchFamily="34" charset="0"/>
                <a:ea typeface="方正兰亭纤黑简体" panose="02000000000000000000" pitchFamily="2" charset="-122"/>
                <a:cs typeface="Arial" panose="020B0604020202020204" pitchFamily="34" charset="0"/>
              </a:rPr>
              <a:t>NIS</a:t>
            </a:r>
            <a:r>
              <a:rPr lang="zh-CN" altLang="en-US" sz="1700" dirty="0" smtClean="0">
                <a:latin typeface="Huawei Sans" panose="020C0503030203020204" pitchFamily="34" charset="0"/>
                <a:ea typeface="方正兰亭纤黑简体" panose="02000000000000000000" pitchFamily="2" charset="-122"/>
                <a:cs typeface="Arial" panose="020B0604020202020204" pitchFamily="34" charset="0"/>
              </a:rPr>
              <a:t>、</a:t>
            </a:r>
            <a:r>
              <a:rPr lang="en-US" altLang="zh-CN" sz="1700" dirty="0" smtClean="0">
                <a:latin typeface="Huawei Sans" panose="020C0503030203020204" pitchFamily="34" charset="0"/>
                <a:ea typeface="方正兰亭纤黑简体" panose="02000000000000000000" pitchFamily="2" charset="-122"/>
                <a:cs typeface="Arial" panose="020B0604020202020204" pitchFamily="34" charset="0"/>
              </a:rPr>
              <a:t>SNTP</a:t>
            </a:r>
            <a:r>
              <a:rPr lang="zh-CN" altLang="en-US" sz="1700" dirty="0">
                <a:latin typeface="Huawei Sans" panose="020C0503030203020204" pitchFamily="34" charset="0"/>
                <a:ea typeface="方正兰亭纤黑简体" panose="02000000000000000000" pitchFamily="2" charset="-122"/>
                <a:cs typeface="Arial" panose="020B0604020202020204" pitchFamily="34" charset="0"/>
              </a:rPr>
              <a:t>服务器地址等参数）。</a:t>
            </a:r>
            <a:endParaRPr lang="en-US" altLang="zh-CN" sz="1700" dirty="0">
              <a:latin typeface="Huawei Sans" panose="020C0503030203020204" pitchFamily="34" charset="0"/>
              <a:ea typeface="方正兰亭纤黑简体" panose="02000000000000000000" pitchFamily="2" charset="-122"/>
              <a:cs typeface="Arial" panose="020B0604020202020204" pitchFamily="34" charset="0"/>
            </a:endParaRPr>
          </a:p>
        </p:txBody>
      </p:sp>
      <p:sp>
        <p:nvSpPr>
          <p:cNvPr id="17" name="TextBox 32"/>
          <p:cNvSpPr txBox="1"/>
          <p:nvPr/>
        </p:nvSpPr>
        <p:spPr>
          <a:xfrm>
            <a:off x="4312976" y="2333906"/>
            <a:ext cx="3845050" cy="338554"/>
          </a:xfrm>
          <a:prstGeom prst="rect">
            <a:avLst/>
          </a:prstGeom>
          <a:noFill/>
        </p:spPr>
        <p:txBody>
          <a:bodyPr wrap="square" rtlCol="0">
            <a:spAutoFit/>
          </a:bodyPr>
          <a:lstStyle/>
          <a:p>
            <a:pPr algn="ctr"/>
            <a:r>
              <a:rPr lang="en-US" altLang="zh-CN" sz="1600" dirty="0">
                <a:solidFill>
                  <a:srgbClr val="EC7061"/>
                </a:solidFill>
                <a:cs typeface="Arial" panose="020B0604020202020204" pitchFamily="34" charset="0"/>
              </a:rPr>
              <a:t>DHCPv6 Interaction</a:t>
            </a:r>
          </a:p>
        </p:txBody>
      </p:sp>
      <p:cxnSp>
        <p:nvCxnSpPr>
          <p:cNvPr id="18" name="直接连接符 63"/>
          <p:cNvCxnSpPr/>
          <p:nvPr/>
        </p:nvCxnSpPr>
        <p:spPr bwMode="auto">
          <a:xfrm>
            <a:off x="525369" y="3733800"/>
            <a:ext cx="10800000" cy="0"/>
          </a:xfrm>
          <a:prstGeom prst="line">
            <a:avLst/>
          </a:prstGeom>
          <a:noFill/>
          <a:ln w="952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1" name="图片 60" descr="PC.png"/>
          <p:cNvPicPr>
            <a:picLocks noChangeAspect="1"/>
          </p:cNvPicPr>
          <p:nvPr/>
        </p:nvPicPr>
        <p:blipFill>
          <a:blip r:embed="rId3" cstate="print"/>
          <a:stretch>
            <a:fillRect/>
          </a:stretch>
        </p:blipFill>
        <p:spPr>
          <a:xfrm>
            <a:off x="1423844" y="4249270"/>
            <a:ext cx="799509" cy="614022"/>
          </a:xfrm>
          <a:prstGeom prst="rect">
            <a:avLst/>
          </a:prstGeom>
        </p:spPr>
      </p:pic>
      <p:pic>
        <p:nvPicPr>
          <p:cNvPr id="62" name="Picture 12" descr="E:\2016.01\1.12 扁平化图标\蓝色\AR-蓝色最新-40.png"/>
          <p:cNvPicPr>
            <a:picLocks noChangeAspect="1" noChangeArrowheads="1"/>
          </p:cNvPicPr>
          <p:nvPr/>
        </p:nvPicPr>
        <p:blipFill>
          <a:blip r:embed="rId4" cstate="print"/>
          <a:srcRect/>
          <a:stretch>
            <a:fillRect/>
          </a:stretch>
        </p:blipFill>
        <p:spPr bwMode="auto">
          <a:xfrm>
            <a:off x="10172388" y="4241121"/>
            <a:ext cx="752400" cy="615600"/>
          </a:xfrm>
          <a:prstGeom prst="rect">
            <a:avLst/>
          </a:prstGeom>
          <a:noFill/>
        </p:spPr>
      </p:pic>
      <p:cxnSp>
        <p:nvCxnSpPr>
          <p:cNvPr id="63" name="直接连接符 62"/>
          <p:cNvCxnSpPr>
            <a:stCxn id="61" idx="3"/>
            <a:endCxn id="62" idx="1"/>
          </p:cNvCxnSpPr>
          <p:nvPr/>
        </p:nvCxnSpPr>
        <p:spPr>
          <a:xfrm flipV="1">
            <a:off x="2223353" y="4548921"/>
            <a:ext cx="79490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4" name="图片 63" descr="交换机.png"/>
          <p:cNvPicPr>
            <a:picLocks noChangeAspect="1"/>
          </p:cNvPicPr>
          <p:nvPr/>
        </p:nvPicPr>
        <p:blipFill>
          <a:blip r:embed="rId5" cstate="print"/>
          <a:stretch>
            <a:fillRect/>
          </a:stretch>
        </p:blipFill>
        <p:spPr>
          <a:xfrm>
            <a:off x="10153988" y="1841439"/>
            <a:ext cx="752402" cy="615600"/>
          </a:xfrm>
          <a:prstGeom prst="rect">
            <a:avLst/>
          </a:prstGeom>
        </p:spPr>
      </p:pic>
      <p:sp>
        <p:nvSpPr>
          <p:cNvPr id="65" name="TextBox 32"/>
          <p:cNvSpPr txBox="1"/>
          <p:nvPr/>
        </p:nvSpPr>
        <p:spPr>
          <a:xfrm>
            <a:off x="1151452" y="1497293"/>
            <a:ext cx="1960793" cy="307777"/>
          </a:xfrm>
          <a:prstGeom prst="rect">
            <a:avLst/>
          </a:prstGeom>
          <a:noFill/>
        </p:spPr>
        <p:txBody>
          <a:bodyPr wrap="none" rtlCol="0">
            <a:spAutoFit/>
          </a:bodyPr>
          <a:lstStyle/>
          <a:p>
            <a:pPr algn="ctr"/>
            <a:r>
              <a:rPr lang="en-US" altLang="zh-CN" sz="1400" dirty="0">
                <a:latin typeface="+mj-lt"/>
                <a:cs typeface="Arial" panose="020B0604020202020204" pitchFamily="34" charset="0"/>
              </a:rPr>
              <a:t>PC</a:t>
            </a:r>
            <a:r>
              <a:rPr lang="zh-CN" altLang="en-US" sz="1400" dirty="0">
                <a:latin typeface="+mj-lt"/>
                <a:cs typeface="Arial" panose="020B0604020202020204" pitchFamily="34" charset="0"/>
              </a:rPr>
              <a:t>（</a:t>
            </a:r>
            <a:r>
              <a:rPr lang="en-US" altLang="zh-CN" sz="1400" dirty="0" smtClean="0">
                <a:latin typeface="+mj-lt"/>
                <a:cs typeface="Arial" panose="020B0604020202020204" pitchFamily="34" charset="0"/>
              </a:rPr>
              <a:t>DHCPv6</a:t>
            </a:r>
            <a:r>
              <a:rPr lang="zh-CN" altLang="en-US" sz="1400" dirty="0"/>
              <a:t>客户端</a:t>
            </a:r>
            <a:r>
              <a:rPr lang="zh-CN" altLang="en-US" sz="1400" dirty="0" smtClean="0">
                <a:latin typeface="+mj-lt"/>
                <a:cs typeface="Arial" panose="020B0604020202020204" pitchFamily="34" charset="0"/>
              </a:rPr>
              <a:t>）</a:t>
            </a:r>
            <a:endParaRPr lang="en-US" altLang="zh-CN" sz="1400" dirty="0">
              <a:latin typeface="+mj-lt"/>
              <a:cs typeface="Arial" panose="020B0604020202020204" pitchFamily="34" charset="0"/>
            </a:endParaRPr>
          </a:p>
        </p:txBody>
      </p:sp>
      <p:sp>
        <p:nvSpPr>
          <p:cNvPr id="66" name="TextBox 32"/>
          <p:cNvSpPr txBox="1"/>
          <p:nvPr/>
        </p:nvSpPr>
        <p:spPr>
          <a:xfrm>
            <a:off x="9681565" y="1492934"/>
            <a:ext cx="1569660" cy="307777"/>
          </a:xfrm>
          <a:prstGeom prst="rect">
            <a:avLst/>
          </a:prstGeom>
          <a:noFill/>
        </p:spPr>
        <p:txBody>
          <a:bodyPr wrap="none" rtlCol="0">
            <a:spAutoFit/>
          </a:bodyPr>
          <a:lstStyle/>
          <a:p>
            <a:pPr algn="ctr"/>
            <a:r>
              <a:rPr lang="en-US" altLang="zh-CN" sz="1400" dirty="0" smtClean="0">
                <a:latin typeface="+mj-lt"/>
                <a:cs typeface="Arial" panose="020B0604020202020204" pitchFamily="34" charset="0"/>
              </a:rPr>
              <a:t>DHCPv6</a:t>
            </a:r>
            <a:r>
              <a:rPr lang="zh-CN" altLang="en-US" sz="1400" dirty="0" smtClean="0">
                <a:latin typeface="+mj-lt"/>
                <a:cs typeface="Arial" panose="020B0604020202020204" pitchFamily="34" charset="0"/>
              </a:rPr>
              <a:t>服务器</a:t>
            </a:r>
            <a:r>
              <a:rPr lang="zh-CN" altLang="en-US" sz="1400" dirty="0">
                <a:latin typeface="+mj-lt"/>
                <a:cs typeface="Arial" panose="020B0604020202020204" pitchFamily="34" charset="0"/>
              </a:rPr>
              <a:t>端</a:t>
            </a:r>
            <a:endParaRPr lang="en-US" altLang="zh-CN" sz="1400" dirty="0">
              <a:latin typeface="+mj-lt"/>
              <a:cs typeface="Arial" panose="020B0604020202020204" pitchFamily="34" charset="0"/>
            </a:endParaRPr>
          </a:p>
        </p:txBody>
      </p:sp>
      <p:cxnSp>
        <p:nvCxnSpPr>
          <p:cNvPr id="67" name="Straight Connector 36"/>
          <p:cNvCxnSpPr/>
          <p:nvPr/>
        </p:nvCxnSpPr>
        <p:spPr bwMode="auto">
          <a:xfrm>
            <a:off x="2635501" y="4645951"/>
            <a:ext cx="7200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68" name="TextBox 32"/>
          <p:cNvSpPr txBox="1"/>
          <p:nvPr/>
        </p:nvSpPr>
        <p:spPr>
          <a:xfrm>
            <a:off x="4312976" y="4680204"/>
            <a:ext cx="3845050" cy="584775"/>
          </a:xfrm>
          <a:prstGeom prst="rect">
            <a:avLst/>
          </a:prstGeom>
          <a:noFill/>
        </p:spPr>
        <p:txBody>
          <a:bodyPr wrap="square" rtlCol="0">
            <a:spAutoFit/>
          </a:bodyPr>
          <a:lstStyle/>
          <a:p>
            <a:pPr algn="ctr" fontAlgn="base"/>
            <a:r>
              <a:rPr lang="en-US" altLang="zh-CN" sz="1600" dirty="0">
                <a:solidFill>
                  <a:srgbClr val="EC7061"/>
                </a:solidFill>
                <a:cs typeface="Arial" panose="020B0604020202020204" pitchFamily="34" charset="0"/>
              </a:rPr>
              <a:t>ICMPv6 Router Advertisement</a:t>
            </a:r>
          </a:p>
          <a:p>
            <a:pPr algn="ctr" fontAlgn="base"/>
            <a:r>
              <a:rPr lang="zh-CN" altLang="en-US" sz="1600" b="1" dirty="0">
                <a:cs typeface="Arial" panose="020B0604020202020204" pitchFamily="34" charset="0"/>
              </a:rPr>
              <a:t>（我的接口地址前缀是</a:t>
            </a:r>
            <a:r>
              <a:rPr lang="en-US" altLang="zh-CN" sz="1600" b="1" dirty="0">
                <a:cs typeface="Arial" panose="020B0604020202020204" pitchFamily="34" charset="0"/>
              </a:rPr>
              <a:t>2000::/64</a:t>
            </a:r>
            <a:r>
              <a:rPr lang="zh-CN" altLang="en-US" sz="1600" b="1" dirty="0">
                <a:cs typeface="Arial" panose="020B0604020202020204" pitchFamily="34" charset="0"/>
              </a:rPr>
              <a:t>）</a:t>
            </a:r>
            <a:endParaRPr lang="en-US" altLang="zh-CN" sz="1600" b="1" dirty="0">
              <a:cs typeface="Arial" panose="020B0604020202020204" pitchFamily="34" charset="0"/>
            </a:endParaRPr>
          </a:p>
        </p:txBody>
      </p:sp>
      <p:sp>
        <p:nvSpPr>
          <p:cNvPr id="71" name="TextBox 32"/>
          <p:cNvSpPr txBox="1"/>
          <p:nvPr/>
        </p:nvSpPr>
        <p:spPr>
          <a:xfrm>
            <a:off x="8902155" y="4265437"/>
            <a:ext cx="1351944" cy="307777"/>
          </a:xfrm>
          <a:prstGeom prst="rect">
            <a:avLst/>
          </a:prstGeom>
          <a:noFill/>
        </p:spPr>
        <p:txBody>
          <a:bodyPr wrap="square" rtlCol="0">
            <a:spAutoFit/>
          </a:bodyPr>
          <a:lstStyle/>
          <a:p>
            <a:pPr algn="ctr"/>
            <a:r>
              <a:rPr lang="en-US" altLang="zh-CN" sz="1400" dirty="0">
                <a:cs typeface="Arial" panose="020B0604020202020204" pitchFamily="34" charset="0"/>
              </a:rPr>
              <a:t>2000::1/64</a:t>
            </a:r>
          </a:p>
        </p:txBody>
      </p:sp>
      <p:sp>
        <p:nvSpPr>
          <p:cNvPr id="73" name="矩形 48"/>
          <p:cNvSpPr/>
          <p:nvPr/>
        </p:nvSpPr>
        <p:spPr>
          <a:xfrm>
            <a:off x="1139484" y="5374988"/>
            <a:ext cx="9864876" cy="1034129"/>
          </a:xfrm>
          <a:prstGeom prst="rect">
            <a:avLst/>
          </a:prstGeom>
        </p:spPr>
        <p:txBody>
          <a:bodyPr wrap="square">
            <a:spAutoFit/>
          </a:bodyPr>
          <a:lstStyle/>
          <a:p>
            <a:pPr marL="122764" indent="-122764">
              <a:lnSpc>
                <a:spcPct val="120000"/>
              </a:lnSpc>
              <a:buFont typeface="Arial" panose="020B0604020202020204" pitchFamily="34" charset="0"/>
              <a:buChar char="•"/>
            </a:pPr>
            <a:r>
              <a:rPr lang="zh-CN" altLang="en-US" sz="1700" dirty="0">
                <a:latin typeface="Huawei Sans" panose="020C0503030203020204" pitchFamily="34" charset="0"/>
                <a:cs typeface="Arial" panose="020B0604020202020204" pitchFamily="34" charset="0"/>
              </a:rPr>
              <a:t>主机根据</a:t>
            </a:r>
            <a:r>
              <a:rPr lang="en-US" altLang="zh-CN" sz="1700" dirty="0">
                <a:latin typeface="Huawei Sans" panose="020C0503030203020204" pitchFamily="34" charset="0"/>
                <a:cs typeface="Arial" panose="020B0604020202020204" pitchFamily="34" charset="0"/>
              </a:rPr>
              <a:t>RA</a:t>
            </a:r>
            <a:r>
              <a:rPr lang="zh-CN" altLang="en-US" sz="1700" dirty="0">
                <a:latin typeface="Huawei Sans" panose="020C0503030203020204" pitchFamily="34" charset="0"/>
                <a:cs typeface="Arial" panose="020B0604020202020204" pitchFamily="34" charset="0"/>
              </a:rPr>
              <a:t>中的地址前缀，并结合本地生成的</a:t>
            </a:r>
            <a:r>
              <a:rPr lang="en-US" altLang="zh-CN" sz="1700" dirty="0" smtClean="0">
                <a:latin typeface="Huawei Sans" panose="020C0503030203020204" pitchFamily="34" charset="0"/>
                <a:cs typeface="Arial" panose="020B0604020202020204" pitchFamily="34" charset="0"/>
              </a:rPr>
              <a:t>64 bit</a:t>
            </a:r>
            <a:r>
              <a:rPr lang="zh-CN" altLang="en-US" sz="1700" dirty="0" smtClean="0">
                <a:latin typeface="Huawei Sans" panose="020C0503030203020204" pitchFamily="34" charset="0"/>
                <a:cs typeface="Arial" panose="020B0604020202020204" pitchFamily="34" charset="0"/>
              </a:rPr>
              <a:t>接口标识（</a:t>
            </a:r>
            <a:r>
              <a:rPr lang="zh-CN" altLang="en-US" sz="1700" dirty="0">
                <a:latin typeface="Huawei Sans" panose="020C0503030203020204" pitchFamily="34" charset="0"/>
                <a:cs typeface="Arial" panose="020B0604020202020204" pitchFamily="34" charset="0"/>
              </a:rPr>
              <a:t>例如</a:t>
            </a:r>
            <a:r>
              <a:rPr lang="en-US" altLang="zh-CN" sz="1700" dirty="0">
                <a:latin typeface="Huawei Sans" panose="020C0503030203020204" pitchFamily="34" charset="0"/>
                <a:cs typeface="Arial" panose="020B0604020202020204" pitchFamily="34" charset="0"/>
              </a:rPr>
              <a:t>EUI-64</a:t>
            </a:r>
            <a:r>
              <a:rPr lang="zh-CN" altLang="en-US" sz="1700" dirty="0">
                <a:latin typeface="Huawei Sans" panose="020C0503030203020204" pitchFamily="34" charset="0"/>
                <a:cs typeface="Arial" panose="020B0604020202020204" pitchFamily="34" charset="0"/>
              </a:rPr>
              <a:t>），</a:t>
            </a:r>
            <a:r>
              <a:rPr lang="zh-CN" altLang="en-US" sz="1700" dirty="0" smtClean="0">
                <a:latin typeface="Huawei Sans" panose="020C0503030203020204" pitchFamily="34" charset="0"/>
                <a:cs typeface="Arial" panose="020B0604020202020204" pitchFamily="34" charset="0"/>
              </a:rPr>
              <a:t>生成</a:t>
            </a:r>
            <a:r>
              <a:rPr lang="zh-CN" altLang="en-US" sz="1700" dirty="0">
                <a:latin typeface="Huawei Sans" panose="020C0503030203020204" pitchFamily="34" charset="0"/>
                <a:cs typeface="Arial" panose="020B0604020202020204" pitchFamily="34" charset="0"/>
              </a:rPr>
              <a:t>单播</a:t>
            </a:r>
            <a:r>
              <a:rPr lang="zh-CN" altLang="en-US" sz="1700" dirty="0" smtClean="0">
                <a:latin typeface="Huawei Sans" panose="020C0503030203020204" pitchFamily="34" charset="0"/>
                <a:cs typeface="Arial" panose="020B0604020202020204" pitchFamily="34" charset="0"/>
              </a:rPr>
              <a:t>地址</a:t>
            </a:r>
            <a:r>
              <a:rPr lang="zh-CN" altLang="en-US" sz="1700" dirty="0">
                <a:latin typeface="Huawei Sans" panose="020C0503030203020204" pitchFamily="34" charset="0"/>
                <a:cs typeface="Arial" panose="020B0604020202020204" pitchFamily="34" charset="0"/>
              </a:rPr>
              <a:t>。</a:t>
            </a:r>
            <a:endParaRPr lang="en-US" altLang="zh-CN" sz="1700" dirty="0">
              <a:latin typeface="Huawei Sans" panose="020C0503030203020204" pitchFamily="34" charset="0"/>
              <a:cs typeface="Arial" panose="020B0604020202020204" pitchFamily="34" charset="0"/>
            </a:endParaRPr>
          </a:p>
          <a:p>
            <a:pPr marL="122764" indent="-122764">
              <a:lnSpc>
                <a:spcPct val="120000"/>
              </a:lnSpc>
              <a:buFont typeface="Arial" panose="020B0604020202020204" pitchFamily="34" charset="0"/>
              <a:buChar char="•"/>
            </a:pPr>
            <a:r>
              <a:rPr lang="zh-CN" altLang="en-US" sz="1700" b="1" dirty="0">
                <a:latin typeface="Huawei Sans" panose="020C0503030203020204" pitchFamily="34" charset="0"/>
                <a:cs typeface="Arial" panose="020B0604020202020204" pitchFamily="34" charset="0"/>
              </a:rPr>
              <a:t>仅可以</a:t>
            </a:r>
            <a:r>
              <a:rPr lang="zh-CN" altLang="en-US" sz="1700" dirty="0">
                <a:latin typeface="Huawei Sans" panose="020C0503030203020204" pitchFamily="34" charset="0"/>
                <a:cs typeface="Arial" panose="020B0604020202020204" pitchFamily="34" charset="0"/>
              </a:rPr>
              <a:t>获得</a:t>
            </a:r>
            <a:r>
              <a:rPr lang="en-US" altLang="zh-CN" sz="1700" dirty="0">
                <a:latin typeface="Huawei Sans" panose="020C0503030203020204" pitchFamily="34" charset="0"/>
                <a:cs typeface="Arial" panose="020B0604020202020204" pitchFamily="34" charset="0"/>
              </a:rPr>
              <a:t>IPv6</a:t>
            </a:r>
            <a:r>
              <a:rPr lang="zh-CN" altLang="en-US" sz="1700" dirty="0">
                <a:latin typeface="Huawei Sans" panose="020C0503030203020204" pitchFamily="34" charset="0"/>
                <a:cs typeface="Arial" panose="020B0604020202020204" pitchFamily="34" charset="0"/>
              </a:rPr>
              <a:t>地址信息，无法</a:t>
            </a:r>
            <a:r>
              <a:rPr lang="zh-CN" altLang="en-US" sz="1700" dirty="0" smtClean="0">
                <a:latin typeface="Huawei Sans" panose="020C0503030203020204" pitchFamily="34" charset="0"/>
                <a:cs typeface="Arial" panose="020B0604020202020204" pitchFamily="34" charset="0"/>
              </a:rPr>
              <a:t>获得</a:t>
            </a:r>
            <a:r>
              <a:rPr lang="en-US" altLang="zh-CN" sz="1700" dirty="0" smtClean="0">
                <a:latin typeface="Huawei Sans" panose="020C0503030203020204" pitchFamily="34" charset="0"/>
                <a:cs typeface="Arial" panose="020B0604020202020204" pitchFamily="34" charset="0"/>
              </a:rPr>
              <a:t>NIS</a:t>
            </a:r>
            <a:r>
              <a:rPr lang="zh-CN" altLang="en-US" sz="1700" dirty="0">
                <a:latin typeface="Huawei Sans" panose="020C0503030203020204" pitchFamily="34" charset="0"/>
                <a:cs typeface="Arial" panose="020B0604020202020204" pitchFamily="34" charset="0"/>
              </a:rPr>
              <a:t>、</a:t>
            </a:r>
            <a:r>
              <a:rPr lang="en-US" altLang="zh-CN" sz="1700" dirty="0" smtClean="0">
                <a:latin typeface="Huawei Sans" panose="020C0503030203020204" pitchFamily="34" charset="0"/>
                <a:cs typeface="Arial" panose="020B0604020202020204" pitchFamily="34" charset="0"/>
              </a:rPr>
              <a:t>SNTP</a:t>
            </a:r>
            <a:r>
              <a:rPr lang="zh-CN" altLang="en-US" sz="1700" dirty="0">
                <a:latin typeface="Huawei Sans" panose="020C0503030203020204" pitchFamily="34" charset="0"/>
                <a:cs typeface="Arial" panose="020B0604020202020204" pitchFamily="34" charset="0"/>
              </a:rPr>
              <a:t>服务器等参数，需要配合</a:t>
            </a:r>
            <a:r>
              <a:rPr lang="en-US" altLang="zh-CN" sz="1700" dirty="0">
                <a:latin typeface="Huawei Sans" panose="020C0503030203020204" pitchFamily="34" charset="0"/>
                <a:cs typeface="Arial" panose="020B0604020202020204" pitchFamily="34" charset="0"/>
              </a:rPr>
              <a:t>DHCPv6</a:t>
            </a:r>
            <a:r>
              <a:rPr lang="zh-CN" altLang="en-US" sz="1700" dirty="0">
                <a:latin typeface="Huawei Sans" panose="020C0503030203020204" pitchFamily="34" charset="0"/>
                <a:cs typeface="Arial" panose="020B0604020202020204" pitchFamily="34" charset="0"/>
              </a:rPr>
              <a:t>或者手工配置来获取其他配置信息。</a:t>
            </a:r>
            <a:endParaRPr lang="en-US" altLang="zh-CN" sz="1700" dirty="0">
              <a:latin typeface="Huawei Sans" panose="020C0503030203020204" pitchFamily="34" charset="0"/>
              <a:cs typeface="Arial" panose="020B0604020202020204" pitchFamily="34" charset="0"/>
            </a:endParaRPr>
          </a:p>
        </p:txBody>
      </p:sp>
      <p:sp>
        <p:nvSpPr>
          <p:cNvPr id="74" name="TextBox 32"/>
          <p:cNvSpPr txBox="1"/>
          <p:nvPr/>
        </p:nvSpPr>
        <p:spPr>
          <a:xfrm>
            <a:off x="2028317" y="4249270"/>
            <a:ext cx="3181834" cy="307777"/>
          </a:xfrm>
          <a:prstGeom prst="rect">
            <a:avLst/>
          </a:prstGeom>
          <a:noFill/>
        </p:spPr>
        <p:txBody>
          <a:bodyPr wrap="square" rtlCol="0">
            <a:spAutoFit/>
          </a:bodyPr>
          <a:lstStyle/>
          <a:p>
            <a:pPr algn="ctr"/>
            <a:r>
              <a:rPr lang="en-US" altLang="zh-CN" sz="1400">
                <a:cs typeface="Arial" panose="020B0604020202020204" pitchFamily="34" charset="0"/>
              </a:rPr>
              <a:t>2000::2E0:FCFF:FE35:7287/64</a:t>
            </a:r>
          </a:p>
        </p:txBody>
      </p:sp>
      <p:sp>
        <p:nvSpPr>
          <p:cNvPr id="75" name="圆角矩形 46"/>
          <p:cNvSpPr/>
          <p:nvPr/>
        </p:nvSpPr>
        <p:spPr>
          <a:xfrm>
            <a:off x="5319300" y="3959131"/>
            <a:ext cx="1480376" cy="377521"/>
          </a:xfrm>
          <a:prstGeom prst="roundRect">
            <a:avLst>
              <a:gd name="adj" fmla="val 0"/>
            </a:avLst>
          </a:prstGeom>
          <a:solidFill>
            <a:srgbClr val="FFFFCC"/>
          </a:solidFill>
          <a:ln w="12700" cap="flat" cmpd="sng" algn="ctr">
            <a:solidFill>
              <a:srgbClr val="FFD17D"/>
            </a:solidFill>
            <a:prstDash val="solid"/>
            <a:miter lim="800000"/>
          </a:ln>
          <a:effectLst/>
        </p:spPr>
        <p:txBody>
          <a:bodyPr rtlCol="0" anchor="ctr"/>
          <a:lstStyle/>
          <a:p>
            <a:pPr algn="ctr" defTabSz="914400">
              <a:lnSpc>
                <a:spcPts val="2200"/>
              </a:lnSpc>
            </a:pPr>
            <a:r>
              <a:rPr lang="zh-CN" altLang="en-US" sz="1400" kern="0">
                <a:solidFill>
                  <a:schemeClr val="tx1"/>
                </a:solidFill>
                <a:latin typeface="Huawei Sans"/>
                <a:ea typeface="方正兰亭黑简体"/>
              </a:rPr>
              <a:t>无状态地址配置</a:t>
            </a:r>
            <a:endParaRPr lang="en-US" sz="1400" kern="0">
              <a:solidFill>
                <a:schemeClr val="tx1"/>
              </a:solidFill>
              <a:latin typeface="Huawei Sans"/>
              <a:ea typeface="方正兰亭黑简体"/>
            </a:endParaRPr>
          </a:p>
        </p:txBody>
      </p:sp>
      <p:sp>
        <p:nvSpPr>
          <p:cNvPr id="77" name="TextBox 32"/>
          <p:cNvSpPr txBox="1"/>
          <p:nvPr/>
        </p:nvSpPr>
        <p:spPr>
          <a:xfrm>
            <a:off x="1605472" y="3869713"/>
            <a:ext cx="437941" cy="338554"/>
          </a:xfrm>
          <a:prstGeom prst="rect">
            <a:avLst/>
          </a:prstGeom>
          <a:noFill/>
        </p:spPr>
        <p:txBody>
          <a:bodyPr wrap="none" rtlCol="0">
            <a:spAutoFit/>
          </a:bodyPr>
          <a:lstStyle/>
          <a:p>
            <a:pPr algn="ctr"/>
            <a:r>
              <a:rPr lang="en-US" altLang="zh-CN" sz="1600" b="1">
                <a:latin typeface="+mj-lt"/>
                <a:cs typeface="Arial" panose="020B0604020202020204" pitchFamily="34" charset="0"/>
              </a:rPr>
              <a:t>PC</a:t>
            </a:r>
          </a:p>
        </p:txBody>
      </p:sp>
      <p:sp>
        <p:nvSpPr>
          <p:cNvPr id="78" name="TextBox 32"/>
          <p:cNvSpPr txBox="1"/>
          <p:nvPr/>
        </p:nvSpPr>
        <p:spPr>
          <a:xfrm>
            <a:off x="10039837" y="3869713"/>
            <a:ext cx="853119" cy="338554"/>
          </a:xfrm>
          <a:prstGeom prst="rect">
            <a:avLst/>
          </a:prstGeom>
          <a:noFill/>
        </p:spPr>
        <p:txBody>
          <a:bodyPr wrap="none" rtlCol="0">
            <a:spAutoFit/>
          </a:bodyPr>
          <a:lstStyle/>
          <a:p>
            <a:pPr algn="ctr"/>
            <a:r>
              <a:rPr lang="en-US" altLang="zh-CN" sz="1600" b="1">
                <a:latin typeface="+mj-lt"/>
                <a:cs typeface="Arial" panose="020B0604020202020204" pitchFamily="34" charset="0"/>
              </a:rPr>
              <a:t>Router</a:t>
            </a:r>
          </a:p>
        </p:txBody>
      </p:sp>
      <p:grpSp>
        <p:nvGrpSpPr>
          <p:cNvPr id="32" name="组合 31"/>
          <p:cNvGrpSpPr/>
          <p:nvPr/>
        </p:nvGrpSpPr>
        <p:grpSpPr>
          <a:xfrm>
            <a:off x="9450292" y="174875"/>
            <a:ext cx="2577023" cy="216000"/>
            <a:chOff x="8902155" y="174875"/>
            <a:chExt cx="2577023" cy="216000"/>
          </a:xfrm>
        </p:grpSpPr>
        <p:sp>
          <p:nvSpPr>
            <p:cNvPr id="33" name="五边形 32"/>
            <p:cNvSpPr/>
            <p:nvPr/>
          </p:nvSpPr>
          <p:spPr bwMode="auto">
            <a:xfrm>
              <a:off x="8902155" y="174875"/>
              <a:ext cx="1079421" cy="216000"/>
            </a:xfrm>
            <a:prstGeom prst="homePlate">
              <a:avLst/>
            </a:prstGeom>
            <a:solidFill>
              <a:srgbClr val="00B0F0"/>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noAutofit/>
            </a:bodyPr>
            <a:lstStyle/>
            <a:p>
              <a:pPr algn="ctr" fontAlgn="ctr"/>
              <a:r>
                <a:rPr lang="zh-CN" altLang="en-US" sz="1200" kern="0">
                  <a:solidFill>
                    <a:srgbClr val="FFFFFF"/>
                  </a:solidFill>
                  <a:latin typeface="+mj-lt"/>
                </a:rPr>
                <a:t>动态地址配置</a:t>
              </a:r>
            </a:p>
          </p:txBody>
        </p:sp>
        <p:sp>
          <p:nvSpPr>
            <p:cNvPr id="34" name="燕尾形 33"/>
            <p:cNvSpPr/>
            <p:nvPr/>
          </p:nvSpPr>
          <p:spPr bwMode="auto">
            <a:xfrm>
              <a:off x="9907531" y="174875"/>
              <a:ext cx="839639"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noAutofit/>
            </a:bodyPr>
            <a:lstStyle/>
            <a:p>
              <a:pPr algn="ctr" fontAlgn="ctr"/>
              <a:r>
                <a:rPr lang="en-US" altLang="zh-CN" sz="1200" kern="0" dirty="0" smtClean="0">
                  <a:latin typeface="+mj-lt"/>
                </a:rPr>
                <a:t>DAD</a:t>
              </a:r>
              <a:endParaRPr lang="en-US" altLang="zh-CN" sz="1200" kern="0" dirty="0">
                <a:latin typeface="+mj-lt"/>
              </a:endParaRPr>
            </a:p>
          </p:txBody>
        </p:sp>
        <p:sp>
          <p:nvSpPr>
            <p:cNvPr id="35" name="燕尾形 34"/>
            <p:cNvSpPr/>
            <p:nvPr/>
          </p:nvSpPr>
          <p:spPr bwMode="auto">
            <a:xfrm>
              <a:off x="10673125" y="174875"/>
              <a:ext cx="806053"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noAutofit/>
            </a:bodyPr>
            <a:lstStyle/>
            <a:p>
              <a:pPr algn="ctr" fontAlgn="ctr">
                <a:spcBef>
                  <a:spcPts val="0"/>
                </a:spcBef>
              </a:pPr>
              <a:r>
                <a:rPr lang="zh-CN" altLang="en-US" sz="1200" kern="0">
                  <a:latin typeface="+mj-lt"/>
                </a:rPr>
                <a:t>地址解析</a:t>
              </a:r>
              <a:endParaRPr lang="en-US" altLang="zh-CN" sz="1200" kern="0">
                <a:latin typeface="+mj-lt"/>
                <a:ea typeface="+mn-ea"/>
              </a:endParaRPr>
            </a:p>
          </p:txBody>
        </p:sp>
      </p:grpSp>
    </p:spTree>
    <p:extLst>
      <p:ext uri="{BB962C8B-B14F-4D97-AF65-F5344CB8AC3E}">
        <p14:creationId xmlns:p14="http://schemas.microsoft.com/office/powerpoint/2010/main" val="1934516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25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DAD</a:t>
            </a:r>
            <a:endParaRPr lang="zh-CN" altLang="en-US" dirty="0"/>
          </a:p>
        </p:txBody>
      </p:sp>
      <p:sp>
        <p:nvSpPr>
          <p:cNvPr id="20" name="文本占位符 19"/>
          <p:cNvSpPr>
            <a:spLocks noGrp="1"/>
          </p:cNvSpPr>
          <p:nvPr>
            <p:ph type="body" sz="quarter" idx="10"/>
          </p:nvPr>
        </p:nvSpPr>
        <p:spPr>
          <a:xfrm>
            <a:off x="582677" y="1157586"/>
            <a:ext cx="10953621" cy="1427649"/>
          </a:xfrm>
        </p:spPr>
        <p:txBody>
          <a:bodyPr/>
          <a:lstStyle/>
          <a:p>
            <a:r>
              <a:rPr lang="zh-CN" altLang="en-US" sz="2000" dirty="0"/>
              <a:t>无论通过何种方式配置了</a:t>
            </a:r>
            <a:r>
              <a:rPr lang="en-US" altLang="zh-CN" sz="2000" dirty="0"/>
              <a:t>IPv6</a:t>
            </a:r>
            <a:r>
              <a:rPr lang="zh-CN" altLang="en-US" sz="2000" dirty="0"/>
              <a:t>单播地址，主机或路由器都会：</a:t>
            </a:r>
            <a:endParaRPr lang="en-US" altLang="zh-CN" sz="2000" dirty="0"/>
          </a:p>
          <a:p>
            <a:pPr lvl="1"/>
            <a:r>
              <a:rPr lang="zh-CN" altLang="en-US" sz="1800" dirty="0"/>
              <a:t>通过</a:t>
            </a:r>
            <a:r>
              <a:rPr lang="en-US" altLang="zh-CN" sz="1800" dirty="0"/>
              <a:t>ICMPv6</a:t>
            </a:r>
            <a:r>
              <a:rPr lang="zh-CN" altLang="en-US" sz="1800" dirty="0"/>
              <a:t>报文进行</a:t>
            </a:r>
            <a:r>
              <a:rPr lang="en-US" altLang="zh-CN" sz="1800" dirty="0" smtClean="0"/>
              <a:t>DAD</a:t>
            </a:r>
            <a:endParaRPr lang="en-US" altLang="zh-CN" sz="1800" dirty="0"/>
          </a:p>
          <a:p>
            <a:pPr lvl="1"/>
            <a:r>
              <a:rPr lang="zh-CN" altLang="en-US" sz="1800" dirty="0"/>
              <a:t>仅当</a:t>
            </a:r>
            <a:r>
              <a:rPr lang="en-US" altLang="zh-CN" sz="1800" dirty="0" smtClean="0"/>
              <a:t>DAD</a:t>
            </a:r>
            <a:r>
              <a:rPr lang="zh-CN" altLang="en-US" sz="1800" dirty="0" smtClean="0"/>
              <a:t>通过</a:t>
            </a:r>
            <a:r>
              <a:rPr lang="zh-CN" altLang="en-US" sz="1800" dirty="0"/>
              <a:t>之后才会使用该单播地址</a:t>
            </a:r>
          </a:p>
          <a:p>
            <a:endParaRPr lang="zh-CN" altLang="en-US" sz="1800" dirty="0"/>
          </a:p>
        </p:txBody>
      </p:sp>
      <p:pic>
        <p:nvPicPr>
          <p:cNvPr id="3" name="图片 2" descr="PC.png"/>
          <p:cNvPicPr>
            <a:picLocks noChangeAspect="1"/>
          </p:cNvPicPr>
          <p:nvPr/>
        </p:nvPicPr>
        <p:blipFill>
          <a:blip r:embed="rId3" cstate="print"/>
          <a:stretch>
            <a:fillRect/>
          </a:stretch>
        </p:blipFill>
        <p:spPr>
          <a:xfrm>
            <a:off x="1845705" y="2832163"/>
            <a:ext cx="799509" cy="614022"/>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602" y="2817985"/>
            <a:ext cx="750732" cy="615600"/>
          </a:xfrm>
          <a:prstGeom prst="rect">
            <a:avLst/>
          </a:prstGeom>
        </p:spPr>
      </p:pic>
      <p:cxnSp>
        <p:nvCxnSpPr>
          <p:cNvPr id="9" name="直接连接符 8"/>
          <p:cNvCxnSpPr>
            <a:stCxn id="3" idx="3"/>
            <a:endCxn id="38" idx="1"/>
          </p:cNvCxnSpPr>
          <p:nvPr/>
        </p:nvCxnSpPr>
        <p:spPr>
          <a:xfrm flipV="1">
            <a:off x="2645214" y="3130007"/>
            <a:ext cx="3056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1"/>
            <a:endCxn id="38" idx="3"/>
          </p:cNvCxnSpPr>
          <p:nvPr/>
        </p:nvCxnSpPr>
        <p:spPr>
          <a:xfrm flipH="1">
            <a:off x="6454568" y="3125785"/>
            <a:ext cx="31130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66"/>
          <p:cNvSpPr txBox="1"/>
          <p:nvPr/>
        </p:nvSpPr>
        <p:spPr>
          <a:xfrm>
            <a:off x="3243176" y="3862811"/>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  </a:t>
            </a:r>
            <a:r>
              <a:rPr lang="en-US" altLang="zh-CN"/>
              <a:t>5489-98C8-1111</a:t>
            </a:r>
          </a:p>
          <a:p>
            <a:r>
              <a:rPr lang="zh-CN" altLang="en-US"/>
              <a:t>目  </a:t>
            </a:r>
            <a:r>
              <a:rPr lang="en-US" altLang="zh-CN"/>
              <a:t>3333-FF00-FFFF</a:t>
            </a:r>
            <a:endParaRPr lang="zh-CN" altLang="en-US"/>
          </a:p>
        </p:txBody>
      </p:sp>
      <p:sp>
        <p:nvSpPr>
          <p:cNvPr id="22" name="TextBox 67"/>
          <p:cNvSpPr txBox="1"/>
          <p:nvPr/>
        </p:nvSpPr>
        <p:spPr>
          <a:xfrm>
            <a:off x="3243176" y="4348329"/>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  </a:t>
            </a:r>
            <a:r>
              <a:rPr lang="en-US" altLang="zh-CN" smtClean="0"/>
              <a:t>::</a:t>
            </a:r>
            <a:endParaRPr lang="en-US" altLang="zh-CN"/>
          </a:p>
          <a:p>
            <a:r>
              <a:rPr lang="zh-CN" altLang="en-US"/>
              <a:t>目  </a:t>
            </a:r>
            <a:r>
              <a:rPr lang="en-US" altLang="zh-CN"/>
              <a:t>FF02::1:FF00:FFFF</a:t>
            </a:r>
            <a:endParaRPr lang="zh-CN" altLang="en-US"/>
          </a:p>
        </p:txBody>
      </p:sp>
      <p:sp>
        <p:nvSpPr>
          <p:cNvPr id="23" name="TextBox 69"/>
          <p:cNvSpPr txBox="1"/>
          <p:nvPr/>
        </p:nvSpPr>
        <p:spPr>
          <a:xfrm>
            <a:off x="3243176" y="4840772"/>
            <a:ext cx="2063790" cy="31818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a:t>ICMPv6</a:t>
            </a:r>
            <a:r>
              <a:rPr lang="zh-CN" altLang="en-US" dirty="0"/>
              <a:t>（</a:t>
            </a:r>
            <a:r>
              <a:rPr lang="en-US" altLang="zh-CN" dirty="0"/>
              <a:t>Type135</a:t>
            </a:r>
            <a:r>
              <a:rPr lang="zh-CN" altLang="en-US" dirty="0"/>
              <a:t>） </a:t>
            </a:r>
            <a:r>
              <a:rPr lang="en-US" altLang="zh-CN" dirty="0"/>
              <a:t>NS</a:t>
            </a:r>
            <a:endParaRPr lang="zh-CN" altLang="en-US" dirty="0"/>
          </a:p>
        </p:txBody>
      </p:sp>
      <p:sp>
        <p:nvSpPr>
          <p:cNvPr id="24" name="TextBox 70"/>
          <p:cNvSpPr txBox="1"/>
          <p:nvPr/>
        </p:nvSpPr>
        <p:spPr>
          <a:xfrm>
            <a:off x="3243176" y="5158955"/>
            <a:ext cx="2063790" cy="71237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Target</a:t>
            </a:r>
            <a:r>
              <a:rPr lang="zh-CN" altLang="en-US"/>
              <a:t>：</a:t>
            </a:r>
            <a:r>
              <a:rPr lang="en-US" altLang="zh-CN"/>
              <a:t>2001::FFFF</a:t>
            </a:r>
            <a:endParaRPr lang="zh-CN" altLang="en-US"/>
          </a:p>
        </p:txBody>
      </p:sp>
      <p:cxnSp>
        <p:nvCxnSpPr>
          <p:cNvPr id="25" name="Straight Connector 73"/>
          <p:cNvCxnSpPr/>
          <p:nvPr/>
        </p:nvCxnSpPr>
        <p:spPr bwMode="auto">
          <a:xfrm>
            <a:off x="2881436" y="3719378"/>
            <a:ext cx="264842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27" name="Straight Connector 75"/>
          <p:cNvCxnSpPr/>
          <p:nvPr/>
        </p:nvCxnSpPr>
        <p:spPr bwMode="auto">
          <a:xfrm flipH="1">
            <a:off x="6403548" y="3716338"/>
            <a:ext cx="2649600"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grpSp>
        <p:nvGrpSpPr>
          <p:cNvPr id="44" name="组合 43"/>
          <p:cNvGrpSpPr/>
          <p:nvPr/>
        </p:nvGrpSpPr>
        <p:grpSpPr>
          <a:xfrm>
            <a:off x="6696453" y="3860844"/>
            <a:ext cx="2063790" cy="2008523"/>
            <a:chOff x="6590142" y="4053495"/>
            <a:chExt cx="2063790" cy="2008523"/>
          </a:xfrm>
        </p:grpSpPr>
        <p:sp>
          <p:nvSpPr>
            <p:cNvPr id="29" name="TextBox 77"/>
            <p:cNvSpPr txBox="1"/>
            <p:nvPr/>
          </p:nvSpPr>
          <p:spPr>
            <a:xfrm>
              <a:off x="6590142" y="4053495"/>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dirty="0"/>
                <a:t>源  </a:t>
              </a:r>
              <a:r>
                <a:rPr lang="en-US" altLang="zh-CN" dirty="0"/>
                <a:t>5489-9850-2222</a:t>
              </a:r>
            </a:p>
            <a:p>
              <a:r>
                <a:rPr lang="zh-CN" altLang="en-US" dirty="0"/>
                <a:t>目  </a:t>
              </a:r>
              <a:r>
                <a:rPr lang="en-US" altLang="zh-CN" dirty="0"/>
                <a:t>3333-0000-0001</a:t>
              </a:r>
              <a:endParaRPr lang="zh-CN" altLang="en-US" dirty="0"/>
            </a:p>
          </p:txBody>
        </p:sp>
        <p:sp>
          <p:nvSpPr>
            <p:cNvPr id="30" name="TextBox 78"/>
            <p:cNvSpPr txBox="1"/>
            <p:nvPr/>
          </p:nvSpPr>
          <p:spPr>
            <a:xfrm>
              <a:off x="6590142" y="4539013"/>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  </a:t>
              </a:r>
              <a:r>
                <a:rPr lang="en-US" altLang="zh-CN"/>
                <a:t>2001::FFFF</a:t>
              </a:r>
            </a:p>
            <a:p>
              <a:r>
                <a:rPr lang="zh-CN" altLang="en-US"/>
                <a:t>目  </a:t>
              </a:r>
              <a:r>
                <a:rPr lang="en-US" altLang="zh-CN"/>
                <a:t>FF02::1</a:t>
              </a:r>
              <a:endParaRPr lang="zh-CN" altLang="en-US"/>
            </a:p>
          </p:txBody>
        </p:sp>
        <p:sp>
          <p:nvSpPr>
            <p:cNvPr id="31" name="TextBox 79"/>
            <p:cNvSpPr txBox="1"/>
            <p:nvPr/>
          </p:nvSpPr>
          <p:spPr>
            <a:xfrm>
              <a:off x="6590142" y="5031456"/>
              <a:ext cx="2063790" cy="31818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ICMPv6</a:t>
              </a:r>
              <a:r>
                <a:rPr lang="zh-CN" altLang="en-US"/>
                <a:t>（</a:t>
              </a:r>
              <a:r>
                <a:rPr lang="en-US" altLang="zh-CN"/>
                <a:t>Type136</a:t>
              </a:r>
              <a:r>
                <a:rPr lang="zh-CN" altLang="en-US"/>
                <a:t>） </a:t>
              </a:r>
              <a:r>
                <a:rPr lang="en-US" altLang="zh-CN"/>
                <a:t>NA</a:t>
              </a:r>
              <a:endParaRPr lang="zh-CN" altLang="en-US"/>
            </a:p>
          </p:txBody>
        </p:sp>
        <p:sp>
          <p:nvSpPr>
            <p:cNvPr id="32" name="TextBox 80"/>
            <p:cNvSpPr txBox="1"/>
            <p:nvPr/>
          </p:nvSpPr>
          <p:spPr>
            <a:xfrm>
              <a:off x="6590142" y="5349639"/>
              <a:ext cx="2063790" cy="71237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a:t>Target</a:t>
              </a:r>
              <a:r>
                <a:rPr lang="zh-CN" altLang="en-US"/>
                <a:t>：</a:t>
              </a:r>
              <a:r>
                <a:rPr lang="en-US" altLang="zh-CN"/>
                <a:t>2001::FFFF</a:t>
              </a:r>
            </a:p>
            <a:p>
              <a:r>
                <a:rPr lang="en-US" altLang="zh-CN"/>
                <a:t>MAC</a:t>
              </a:r>
              <a:r>
                <a:rPr lang="zh-CN" altLang="en-US"/>
                <a:t> </a:t>
              </a:r>
              <a:r>
                <a:rPr lang="en-US" altLang="zh-CN"/>
                <a:t>5489-9850-2222</a:t>
              </a:r>
            </a:p>
          </p:txBody>
        </p:sp>
      </p:grpSp>
      <p:sp>
        <p:nvSpPr>
          <p:cNvPr id="36" name="TextBox 36"/>
          <p:cNvSpPr txBox="1"/>
          <p:nvPr/>
        </p:nvSpPr>
        <p:spPr>
          <a:xfrm>
            <a:off x="2684104" y="2599396"/>
            <a:ext cx="1545616" cy="523220"/>
          </a:xfrm>
          <a:prstGeom prst="rect">
            <a:avLst/>
          </a:prstGeom>
          <a:noFill/>
        </p:spPr>
        <p:txBody>
          <a:bodyPr wrap="none" rtlCol="0">
            <a:spAutoFit/>
          </a:bodyPr>
          <a:lstStyle/>
          <a:p>
            <a:r>
              <a:rPr lang="en-US" altLang="zh-CN" sz="1400" dirty="0"/>
              <a:t>2001::FFFF/64</a:t>
            </a:r>
          </a:p>
          <a:p>
            <a:r>
              <a:rPr lang="en-US" altLang="zh-CN" sz="1400" dirty="0"/>
              <a:t>5489-98C8-1111</a:t>
            </a:r>
            <a:endParaRPr lang="zh-CN" altLang="en-US" sz="1400" dirty="0"/>
          </a:p>
        </p:txBody>
      </p:sp>
      <p:sp>
        <p:nvSpPr>
          <p:cNvPr id="37" name="TextBox 65"/>
          <p:cNvSpPr txBox="1"/>
          <p:nvPr/>
        </p:nvSpPr>
        <p:spPr>
          <a:xfrm>
            <a:off x="8001866" y="2597311"/>
            <a:ext cx="1537600" cy="523220"/>
          </a:xfrm>
          <a:prstGeom prst="rect">
            <a:avLst/>
          </a:prstGeom>
          <a:noFill/>
        </p:spPr>
        <p:txBody>
          <a:bodyPr wrap="none" rtlCol="0">
            <a:spAutoFit/>
          </a:bodyPr>
          <a:lstStyle/>
          <a:p>
            <a:pPr algn="r"/>
            <a:r>
              <a:rPr lang="en-US" altLang="zh-CN" sz="1400" dirty="0"/>
              <a:t>2001::FFFF/64</a:t>
            </a:r>
          </a:p>
          <a:p>
            <a:pPr algn="r"/>
            <a:r>
              <a:rPr lang="en-US" altLang="zh-CN" sz="1400" dirty="0"/>
              <a:t>5489-9850-2222</a:t>
            </a:r>
          </a:p>
        </p:txBody>
      </p:sp>
      <p:sp>
        <p:nvSpPr>
          <p:cNvPr id="41" name="TextBox 36"/>
          <p:cNvSpPr txBox="1"/>
          <p:nvPr/>
        </p:nvSpPr>
        <p:spPr>
          <a:xfrm>
            <a:off x="1983291" y="3455985"/>
            <a:ext cx="426720" cy="338554"/>
          </a:xfrm>
          <a:prstGeom prst="rect">
            <a:avLst/>
          </a:prstGeom>
          <a:noFill/>
        </p:spPr>
        <p:txBody>
          <a:bodyPr wrap="none" rtlCol="0">
            <a:spAutoFit/>
          </a:bodyPr>
          <a:lstStyle/>
          <a:p>
            <a:r>
              <a:rPr lang="en-US" altLang="zh-CN" sz="1600" dirty="0"/>
              <a:t>PC</a:t>
            </a:r>
          </a:p>
        </p:txBody>
      </p:sp>
      <p:sp>
        <p:nvSpPr>
          <p:cNvPr id="42" name="TextBox 65"/>
          <p:cNvSpPr txBox="1"/>
          <p:nvPr/>
        </p:nvSpPr>
        <p:spPr>
          <a:xfrm>
            <a:off x="9739182" y="3455985"/>
            <a:ext cx="425117" cy="338554"/>
          </a:xfrm>
          <a:prstGeom prst="rect">
            <a:avLst/>
          </a:prstGeom>
          <a:noFill/>
        </p:spPr>
        <p:txBody>
          <a:bodyPr wrap="none" rtlCol="0">
            <a:spAutoFit/>
          </a:bodyPr>
          <a:lstStyle/>
          <a:p>
            <a:pPr algn="r"/>
            <a:r>
              <a:rPr lang="en-US" altLang="zh-CN" sz="1600"/>
              <a:t>R1</a:t>
            </a:r>
          </a:p>
        </p:txBody>
      </p:sp>
      <p:sp>
        <p:nvSpPr>
          <p:cNvPr id="43" name="Rectangular Callout 4"/>
          <p:cNvSpPr/>
          <p:nvPr/>
        </p:nvSpPr>
        <p:spPr>
          <a:xfrm>
            <a:off x="9647678" y="3973549"/>
            <a:ext cx="1182174" cy="374780"/>
          </a:xfrm>
          <a:prstGeom prst="wedgeRectCallout">
            <a:avLst>
              <a:gd name="adj1" fmla="val -25009"/>
              <a:gd name="adj2" fmla="val -114832"/>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200" kern="0">
                <a:solidFill>
                  <a:srgbClr val="1D1D1A"/>
                </a:solidFill>
                <a:latin typeface="Huawei Sans" panose="020C0503030203020204" pitchFamily="34" charset="0"/>
                <a:ea typeface="方正兰亭黑简体" panose="02000000000000000000" pitchFamily="2" charset="-122"/>
              </a:rPr>
              <a:t>已在线设备</a:t>
            </a:r>
          </a:p>
        </p:txBody>
      </p:sp>
      <p:sp>
        <p:nvSpPr>
          <p:cNvPr id="45" name="Rectangular Callout 4"/>
          <p:cNvSpPr/>
          <p:nvPr/>
        </p:nvSpPr>
        <p:spPr>
          <a:xfrm flipH="1">
            <a:off x="1494262" y="3971582"/>
            <a:ext cx="939875" cy="374780"/>
          </a:xfrm>
          <a:prstGeom prst="wedgeRectCallout">
            <a:avLst>
              <a:gd name="adj1" fmla="val -25009"/>
              <a:gd name="adj2" fmla="val -114832"/>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200" kern="0">
                <a:solidFill>
                  <a:srgbClr val="1D1D1A"/>
                </a:solidFill>
                <a:latin typeface="Huawei Sans" panose="020C0503030203020204" pitchFamily="34" charset="0"/>
                <a:ea typeface="方正兰亭黑简体" panose="02000000000000000000" pitchFamily="2" charset="-122"/>
              </a:rPr>
              <a:t>新上线设备</a:t>
            </a:r>
          </a:p>
        </p:txBody>
      </p:sp>
      <p:sp>
        <p:nvSpPr>
          <p:cNvPr id="46" name="Rectangle 83"/>
          <p:cNvSpPr/>
          <p:nvPr/>
        </p:nvSpPr>
        <p:spPr>
          <a:xfrm>
            <a:off x="3619282" y="6007760"/>
            <a:ext cx="1311578" cy="307777"/>
          </a:xfrm>
          <a:prstGeom prst="rect">
            <a:avLst/>
          </a:prstGeom>
          <a:solidFill>
            <a:srgbClr val="00B0F0"/>
          </a:solidFill>
        </p:spPr>
        <p:txBody>
          <a:bodyPr wrap="none">
            <a:spAutoFit/>
          </a:bodyPr>
          <a:lstStyle/>
          <a:p>
            <a:pPr algn="ctr"/>
            <a:r>
              <a:rPr lang="en-US" altLang="zh-CN" sz="1400" b="1" dirty="0">
                <a:solidFill>
                  <a:schemeClr val="bg1"/>
                </a:solidFill>
              </a:rPr>
              <a:t>[DUPLICATE]</a:t>
            </a:r>
            <a:endParaRPr lang="zh-CN" altLang="en-US" sz="1400" b="1" dirty="0">
              <a:solidFill>
                <a:schemeClr val="bg1"/>
              </a:solidFill>
            </a:endParaRPr>
          </a:p>
        </p:txBody>
      </p:sp>
      <p:sp>
        <p:nvSpPr>
          <p:cNvPr id="34" name="TextBox 32"/>
          <p:cNvSpPr txBox="1"/>
          <p:nvPr/>
        </p:nvSpPr>
        <p:spPr>
          <a:xfrm>
            <a:off x="3228989" y="3372346"/>
            <a:ext cx="2065247" cy="307777"/>
          </a:xfrm>
          <a:prstGeom prst="rect">
            <a:avLst/>
          </a:prstGeom>
          <a:noFill/>
        </p:spPr>
        <p:txBody>
          <a:bodyPr wrap="square" rtlCol="0">
            <a:spAutoFit/>
          </a:bodyPr>
          <a:lstStyle/>
          <a:p>
            <a:pPr algn="ctr"/>
            <a:r>
              <a:rPr lang="en-US" altLang="zh-CN" sz="1400" dirty="0">
                <a:solidFill>
                  <a:srgbClr val="EC7061"/>
                </a:solidFill>
                <a:cs typeface="Arial" panose="020B0604020202020204" pitchFamily="34" charset="0"/>
              </a:rPr>
              <a:t>ICMPv6 NS</a:t>
            </a:r>
          </a:p>
        </p:txBody>
      </p:sp>
      <p:sp>
        <p:nvSpPr>
          <p:cNvPr id="35" name="TextBox 32"/>
          <p:cNvSpPr txBox="1"/>
          <p:nvPr/>
        </p:nvSpPr>
        <p:spPr>
          <a:xfrm>
            <a:off x="6680770" y="3352725"/>
            <a:ext cx="2065247" cy="307777"/>
          </a:xfrm>
          <a:prstGeom prst="rect">
            <a:avLst/>
          </a:prstGeom>
          <a:noFill/>
        </p:spPr>
        <p:txBody>
          <a:bodyPr wrap="square" rtlCol="0">
            <a:spAutoFit/>
          </a:bodyPr>
          <a:lstStyle/>
          <a:p>
            <a:pPr algn="ctr"/>
            <a:r>
              <a:rPr lang="en-US" altLang="zh-CN" sz="1400" dirty="0">
                <a:solidFill>
                  <a:srgbClr val="EC7061"/>
                </a:solidFill>
                <a:cs typeface="Arial" panose="020B0604020202020204" pitchFamily="34" charset="0"/>
              </a:rPr>
              <a:t>ICMPv6 NA</a:t>
            </a:r>
          </a:p>
        </p:txBody>
      </p:sp>
      <p:grpSp>
        <p:nvGrpSpPr>
          <p:cNvPr id="60" name="组合 59"/>
          <p:cNvGrpSpPr/>
          <p:nvPr/>
        </p:nvGrpSpPr>
        <p:grpSpPr>
          <a:xfrm>
            <a:off x="9439901" y="174875"/>
            <a:ext cx="2577023" cy="216000"/>
            <a:chOff x="8902155" y="174875"/>
            <a:chExt cx="2577023" cy="216000"/>
          </a:xfrm>
        </p:grpSpPr>
        <p:sp>
          <p:nvSpPr>
            <p:cNvPr id="61" name="五边形 60"/>
            <p:cNvSpPr/>
            <p:nvPr/>
          </p:nvSpPr>
          <p:spPr bwMode="auto">
            <a:xfrm>
              <a:off x="8902155" y="174875"/>
              <a:ext cx="1079421" cy="216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noAutofit/>
            </a:bodyPr>
            <a:lstStyle/>
            <a:p>
              <a:pPr algn="ctr" fontAlgn="ctr"/>
              <a:r>
                <a:rPr lang="zh-CN" altLang="en-US" sz="1200" kern="0">
                  <a:latin typeface="+mj-lt"/>
                </a:rPr>
                <a:t>动态地址配置</a:t>
              </a:r>
            </a:p>
          </p:txBody>
        </p:sp>
        <p:sp>
          <p:nvSpPr>
            <p:cNvPr id="62" name="燕尾形 61"/>
            <p:cNvSpPr/>
            <p:nvPr/>
          </p:nvSpPr>
          <p:spPr bwMode="auto">
            <a:xfrm>
              <a:off x="9907531" y="174875"/>
              <a:ext cx="839639" cy="216000"/>
            </a:xfrm>
            <a:prstGeom prst="chevron">
              <a:avLst/>
            </a:prstGeom>
            <a:solidFill>
              <a:srgbClr val="00B0F0"/>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noAutofit/>
            </a:bodyPr>
            <a:lstStyle/>
            <a:p>
              <a:pPr algn="ctr" fontAlgn="ctr"/>
              <a:r>
                <a:rPr lang="en-US" altLang="zh-CN" sz="1200" kern="0" dirty="0" smtClean="0">
                  <a:solidFill>
                    <a:srgbClr val="FFFFFF"/>
                  </a:solidFill>
                  <a:latin typeface="+mj-lt"/>
                </a:rPr>
                <a:t>DAD</a:t>
              </a:r>
              <a:endParaRPr lang="en-US" altLang="zh-CN" sz="1200" kern="0" dirty="0">
                <a:solidFill>
                  <a:srgbClr val="FFFFFF"/>
                </a:solidFill>
                <a:latin typeface="+mj-lt"/>
              </a:endParaRPr>
            </a:p>
          </p:txBody>
        </p:sp>
        <p:sp>
          <p:nvSpPr>
            <p:cNvPr id="63" name="燕尾形 62"/>
            <p:cNvSpPr/>
            <p:nvPr/>
          </p:nvSpPr>
          <p:spPr bwMode="auto">
            <a:xfrm>
              <a:off x="10673125" y="174875"/>
              <a:ext cx="806053"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noAutofit/>
            </a:bodyPr>
            <a:lstStyle/>
            <a:p>
              <a:pPr algn="ctr" fontAlgn="ctr">
                <a:spcBef>
                  <a:spcPts val="0"/>
                </a:spcBef>
              </a:pPr>
              <a:r>
                <a:rPr lang="zh-CN" altLang="en-US" sz="1200" kern="0">
                  <a:latin typeface="+mj-lt"/>
                </a:rPr>
                <a:t>地址解析</a:t>
              </a:r>
              <a:endParaRPr lang="en-US" altLang="zh-CN" sz="1200" kern="0">
                <a:latin typeface="+mj-lt"/>
                <a:ea typeface="+mn-ea"/>
              </a:endParaRPr>
            </a:p>
          </p:txBody>
        </p:sp>
      </p:grpSp>
      <p:pic>
        <p:nvPicPr>
          <p:cNvPr id="38" name="图片 37" descr="通用交换机.png"/>
          <p:cNvPicPr>
            <a:picLocks noChangeAspect="1"/>
          </p:cNvPicPr>
          <p:nvPr/>
        </p:nvPicPr>
        <p:blipFill>
          <a:blip r:embed="rId5" cstate="print"/>
          <a:stretch>
            <a:fillRect/>
          </a:stretch>
        </p:blipFill>
        <p:spPr>
          <a:xfrm>
            <a:off x="5702168" y="2822207"/>
            <a:ext cx="752400" cy="615600"/>
          </a:xfrm>
          <a:prstGeom prst="rect">
            <a:avLst/>
          </a:prstGeom>
        </p:spPr>
      </p:pic>
      <p:sp>
        <p:nvSpPr>
          <p:cNvPr id="39" name="Oval 4"/>
          <p:cNvSpPr>
            <a:spLocks noChangeAspect="1"/>
          </p:cNvSpPr>
          <p:nvPr/>
        </p:nvSpPr>
        <p:spPr>
          <a:xfrm>
            <a:off x="2741277" y="361081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Oval 4"/>
          <p:cNvSpPr>
            <a:spLocks noChangeAspect="1"/>
          </p:cNvSpPr>
          <p:nvPr/>
        </p:nvSpPr>
        <p:spPr>
          <a:xfrm>
            <a:off x="8940131" y="360884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Oval 4"/>
          <p:cNvSpPr>
            <a:spLocks noChangeAspect="1"/>
          </p:cNvSpPr>
          <p:nvPr/>
        </p:nvSpPr>
        <p:spPr>
          <a:xfrm>
            <a:off x="3330912" y="6028268"/>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85700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0"/>
          </p:nvPr>
        </p:nvSpPr>
        <p:spPr/>
        <p:txBody>
          <a:bodyPr/>
          <a:lstStyle/>
          <a:p>
            <a:r>
              <a:rPr lang="en-US" altLang="zh-CN" smtClean="0"/>
              <a:t>20</a:t>
            </a:r>
            <a:r>
              <a:rPr lang="zh-CN" altLang="en-US" smtClean="0"/>
              <a:t>世纪</a:t>
            </a:r>
            <a:r>
              <a:rPr lang="en-US" altLang="zh-CN" smtClean="0"/>
              <a:t>80</a:t>
            </a:r>
            <a:r>
              <a:rPr lang="zh-CN" altLang="en-US" smtClean="0"/>
              <a:t>年代，</a:t>
            </a:r>
            <a:r>
              <a:rPr lang="en-US" altLang="zh-CN" smtClean="0"/>
              <a:t>IETF</a:t>
            </a:r>
            <a:r>
              <a:rPr lang="zh-CN" altLang="en-US" smtClean="0"/>
              <a:t>（</a:t>
            </a:r>
            <a:r>
              <a:rPr lang="en-US" altLang="zh-CN" smtClean="0"/>
              <a:t>Internet Engineering Task Force</a:t>
            </a:r>
            <a:r>
              <a:rPr lang="zh-CN" altLang="en-US" smtClean="0"/>
              <a:t>，因特网工程任务组）发布</a:t>
            </a:r>
            <a:r>
              <a:rPr lang="en-US" altLang="zh-CN" smtClean="0"/>
              <a:t>RFC791</a:t>
            </a:r>
            <a:r>
              <a:rPr lang="zh-CN" altLang="en-US" smtClean="0"/>
              <a:t>，即</a:t>
            </a:r>
            <a:r>
              <a:rPr lang="en-US" altLang="zh-CN" smtClean="0"/>
              <a:t>IPv4</a:t>
            </a:r>
            <a:r>
              <a:rPr lang="zh-CN" altLang="en-US" smtClean="0"/>
              <a:t>协议，标志</a:t>
            </a:r>
            <a:r>
              <a:rPr lang="en-US" altLang="zh-CN" smtClean="0"/>
              <a:t>IPv4</a:t>
            </a:r>
            <a:r>
              <a:rPr lang="zh-CN" altLang="en-US" smtClean="0"/>
              <a:t>正式标准化。在此后的几十年间，</a:t>
            </a:r>
            <a:r>
              <a:rPr lang="en-US" altLang="zh-CN" smtClean="0"/>
              <a:t>IPv4</a:t>
            </a:r>
            <a:r>
              <a:rPr lang="zh-CN" altLang="en-US" smtClean="0"/>
              <a:t>协议成为最主流的协议之一。无数人在</a:t>
            </a:r>
            <a:r>
              <a:rPr lang="en-US" altLang="zh-CN" smtClean="0"/>
              <a:t>IPv4</a:t>
            </a:r>
            <a:r>
              <a:rPr lang="zh-CN" altLang="en-US" smtClean="0"/>
              <a:t>的基础上开发出了各种应用，并且对这个协议做了各种补充和增强，支撑起了今天繁荣的互联网。</a:t>
            </a:r>
            <a:endParaRPr lang="en-US" altLang="zh-CN" smtClean="0"/>
          </a:p>
          <a:p>
            <a:r>
              <a:rPr lang="zh-CN" altLang="en-US" smtClean="0"/>
              <a:t>然而，随着互联网的规模越来越大，以及</a:t>
            </a:r>
            <a:r>
              <a:rPr lang="en-US" altLang="zh-CN" smtClean="0"/>
              <a:t>5G</a:t>
            </a:r>
            <a:r>
              <a:rPr lang="zh-CN" altLang="en-US" smtClean="0"/>
              <a:t>、物联网等新兴技术的发展，</a:t>
            </a:r>
            <a:r>
              <a:rPr lang="en-US" altLang="zh-CN" smtClean="0"/>
              <a:t>IPv4</a:t>
            </a:r>
            <a:r>
              <a:rPr lang="zh-CN" altLang="en-US" smtClean="0"/>
              <a:t>面临的挑战越来越多。</a:t>
            </a:r>
            <a:r>
              <a:rPr lang="en-US" altLang="zh-CN" smtClean="0"/>
              <a:t>IPv6</a:t>
            </a:r>
            <a:r>
              <a:rPr lang="zh-CN" altLang="en-US" smtClean="0"/>
              <a:t>取代</a:t>
            </a:r>
            <a:r>
              <a:rPr lang="en-US" altLang="zh-CN" smtClean="0"/>
              <a:t>IPv4</a:t>
            </a:r>
            <a:r>
              <a:rPr lang="zh-CN" altLang="en-US" smtClean="0"/>
              <a:t>势在必行。</a:t>
            </a:r>
            <a:endParaRPr lang="en-US" altLang="zh-CN" smtClean="0"/>
          </a:p>
          <a:p>
            <a:r>
              <a:rPr lang="zh-CN" altLang="en-US" smtClean="0"/>
              <a:t>本章节描述了为什么需要从</a:t>
            </a:r>
            <a:r>
              <a:rPr lang="en-US" altLang="zh-CN" smtClean="0"/>
              <a:t>IPv4</a:t>
            </a:r>
            <a:r>
              <a:rPr lang="zh-CN" altLang="en-US" smtClean="0"/>
              <a:t>向</a:t>
            </a:r>
            <a:r>
              <a:rPr lang="en-US" altLang="zh-CN" smtClean="0"/>
              <a:t>IPv6</a:t>
            </a:r>
            <a:r>
              <a:rPr lang="zh-CN" altLang="en-US" smtClean="0"/>
              <a:t>进行演进，以及一些关于</a:t>
            </a:r>
            <a:r>
              <a:rPr lang="en-US" altLang="zh-CN" smtClean="0"/>
              <a:t>IPv6</a:t>
            </a:r>
            <a:r>
              <a:rPr lang="zh-CN" altLang="en-US" smtClean="0"/>
              <a:t>的基础知识。</a:t>
            </a:r>
            <a:endParaRPr lang="en-US" altLang="zh-CN" smtClean="0"/>
          </a:p>
          <a:p>
            <a:endParaRPr lang="en-US" altLang="zh-CN" dirty="0"/>
          </a:p>
        </p:txBody>
      </p:sp>
    </p:spTree>
    <p:extLst>
      <p:ext uri="{BB962C8B-B14F-4D97-AF65-F5344CB8AC3E}">
        <p14:creationId xmlns:p14="http://schemas.microsoft.com/office/powerpoint/2010/main" val="39035340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地址解析</a:t>
            </a:r>
          </a:p>
        </p:txBody>
      </p:sp>
      <p:sp>
        <p:nvSpPr>
          <p:cNvPr id="20" name="文本占位符 19"/>
          <p:cNvSpPr>
            <a:spLocks noGrp="1"/>
          </p:cNvSpPr>
          <p:nvPr>
            <p:ph type="body" sz="quarter" idx="10"/>
          </p:nvPr>
        </p:nvSpPr>
        <p:spPr>
          <a:xfrm>
            <a:off x="468317" y="1233489"/>
            <a:ext cx="10953621" cy="577295"/>
          </a:xfrm>
        </p:spPr>
        <p:txBody>
          <a:bodyPr/>
          <a:lstStyle/>
          <a:p>
            <a:pPr algn="l"/>
            <a:r>
              <a:rPr lang="en-US" altLang="zh-CN" sz="1800" dirty="0"/>
              <a:t>IPv6</a:t>
            </a:r>
            <a:r>
              <a:rPr lang="zh-CN" altLang="en-US" sz="1800" dirty="0"/>
              <a:t>使用</a:t>
            </a:r>
            <a:r>
              <a:rPr lang="en-US" altLang="zh-CN" sz="1800" dirty="0"/>
              <a:t>ICMPv6</a:t>
            </a:r>
            <a:r>
              <a:rPr lang="zh-CN" altLang="en-US" sz="1800" dirty="0"/>
              <a:t>的</a:t>
            </a:r>
            <a:r>
              <a:rPr lang="en-US" altLang="zh-CN" sz="1800" dirty="0"/>
              <a:t>NS</a:t>
            </a:r>
            <a:r>
              <a:rPr lang="zh-CN" altLang="en-US" sz="1800" dirty="0"/>
              <a:t>和</a:t>
            </a:r>
            <a:r>
              <a:rPr lang="en-US" altLang="zh-CN" sz="1800" dirty="0"/>
              <a:t>NA</a:t>
            </a:r>
            <a:r>
              <a:rPr lang="zh-CN" altLang="en-US" sz="1800" dirty="0"/>
              <a:t>报文来</a:t>
            </a:r>
            <a:r>
              <a:rPr lang="zh-CN" altLang="en-US" sz="1800" b="1" dirty="0">
                <a:solidFill>
                  <a:srgbClr val="EC7061"/>
                </a:solidFill>
              </a:rPr>
              <a:t>取代</a:t>
            </a:r>
            <a:r>
              <a:rPr lang="en-US" altLang="zh-CN" sz="1800" dirty="0"/>
              <a:t>ARP</a:t>
            </a:r>
            <a:r>
              <a:rPr lang="zh-CN" altLang="en-US" sz="1800" dirty="0"/>
              <a:t>在</a:t>
            </a:r>
            <a:r>
              <a:rPr lang="en-US" altLang="zh-CN" sz="1800" dirty="0"/>
              <a:t>IPv4</a:t>
            </a:r>
            <a:r>
              <a:rPr lang="zh-CN" altLang="en-US" sz="1800" dirty="0"/>
              <a:t>中的地址解析功能。</a:t>
            </a:r>
            <a:endParaRPr lang="en-US" altLang="zh-CN" sz="1800" dirty="0"/>
          </a:p>
          <a:p>
            <a:endParaRPr lang="zh-CN" altLang="en-US" sz="1800" dirty="0"/>
          </a:p>
        </p:txBody>
      </p:sp>
      <p:grpSp>
        <p:nvGrpSpPr>
          <p:cNvPr id="4" name="组合 3"/>
          <p:cNvGrpSpPr/>
          <p:nvPr/>
        </p:nvGrpSpPr>
        <p:grpSpPr>
          <a:xfrm>
            <a:off x="3090232" y="3325851"/>
            <a:ext cx="2069397" cy="2210078"/>
            <a:chOff x="2988986" y="2983829"/>
            <a:chExt cx="2244420" cy="2210078"/>
          </a:xfrm>
        </p:grpSpPr>
        <p:sp>
          <p:nvSpPr>
            <p:cNvPr id="21" name="TextBox 66"/>
            <p:cNvSpPr txBox="1"/>
            <p:nvPr/>
          </p:nvSpPr>
          <p:spPr>
            <a:xfrm>
              <a:off x="2988986" y="2983829"/>
              <a:ext cx="2244420" cy="540238"/>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dirty="0" smtClean="0"/>
                <a:t> 源  </a:t>
              </a:r>
              <a:r>
                <a:rPr lang="en-US" altLang="zh-CN" dirty="0"/>
                <a:t>5489-98C8-1111</a:t>
              </a:r>
            </a:p>
            <a:p>
              <a:r>
                <a:rPr lang="zh-CN" altLang="en-US" dirty="0" smtClean="0"/>
                <a:t> 目  </a:t>
              </a:r>
              <a:r>
                <a:rPr lang="en-US" altLang="zh-CN" dirty="0"/>
                <a:t>3333-FF00-0002</a:t>
              </a:r>
              <a:endParaRPr lang="zh-CN" altLang="en-US" dirty="0"/>
            </a:p>
          </p:txBody>
        </p:sp>
        <p:sp>
          <p:nvSpPr>
            <p:cNvPr id="22" name="TextBox 67"/>
            <p:cNvSpPr txBox="1"/>
            <p:nvPr/>
          </p:nvSpPr>
          <p:spPr>
            <a:xfrm>
              <a:off x="2988986" y="3523082"/>
              <a:ext cx="2244420" cy="540238"/>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algn="l"/>
              <a:r>
                <a:rPr lang="zh-CN" altLang="en-US" dirty="0" smtClean="0"/>
                <a:t> 源  </a:t>
              </a:r>
              <a:r>
                <a:rPr lang="en-US" altLang="zh-CN" dirty="0"/>
                <a:t>2001::1</a:t>
              </a:r>
            </a:p>
            <a:p>
              <a:pPr algn="l"/>
              <a:r>
                <a:rPr lang="zh-CN" altLang="en-US" dirty="0" smtClean="0"/>
                <a:t> 目  </a:t>
              </a:r>
              <a:r>
                <a:rPr lang="en-US" altLang="zh-CN" dirty="0"/>
                <a:t>FF02::1:FF00:2</a:t>
              </a:r>
              <a:endParaRPr lang="zh-CN" altLang="en-US" dirty="0"/>
            </a:p>
          </p:txBody>
        </p:sp>
        <p:sp>
          <p:nvSpPr>
            <p:cNvPr id="23" name="TextBox 69"/>
            <p:cNvSpPr txBox="1"/>
            <p:nvPr/>
          </p:nvSpPr>
          <p:spPr>
            <a:xfrm>
              <a:off x="2988986" y="4063321"/>
              <a:ext cx="2244420" cy="34906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a:t>ICMPv6</a:t>
              </a:r>
              <a:r>
                <a:rPr lang="zh-CN" altLang="en-US" sz="1400" dirty="0"/>
                <a:t>（</a:t>
              </a:r>
              <a:r>
                <a:rPr lang="en-US" altLang="zh-CN" sz="1400" dirty="0"/>
                <a:t>Type135</a:t>
              </a:r>
              <a:r>
                <a:rPr lang="zh-CN" altLang="en-US" sz="1400" dirty="0"/>
                <a:t>） </a:t>
              </a:r>
              <a:r>
                <a:rPr lang="en-US" altLang="zh-CN" sz="1400" dirty="0"/>
                <a:t>NS</a:t>
              </a:r>
              <a:endParaRPr lang="zh-CN" altLang="en-US" sz="1400" dirty="0"/>
            </a:p>
          </p:txBody>
        </p:sp>
        <p:sp>
          <p:nvSpPr>
            <p:cNvPr id="24" name="TextBox 70"/>
            <p:cNvSpPr txBox="1"/>
            <p:nvPr/>
          </p:nvSpPr>
          <p:spPr>
            <a:xfrm>
              <a:off x="2988986" y="4412386"/>
              <a:ext cx="2244420" cy="78152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sz="1400" dirty="0"/>
                <a:t>ICMPv6 DATA</a:t>
              </a:r>
            </a:p>
            <a:p>
              <a:r>
                <a:rPr lang="en-US" altLang="zh-CN" sz="1400" dirty="0"/>
                <a:t>Source MAC</a:t>
              </a:r>
            </a:p>
            <a:p>
              <a:r>
                <a:rPr lang="en-US" altLang="zh-CN" sz="1400" dirty="0"/>
                <a:t>5489-98C8-1111</a:t>
              </a:r>
            </a:p>
          </p:txBody>
        </p:sp>
      </p:grpSp>
      <p:cxnSp>
        <p:nvCxnSpPr>
          <p:cNvPr id="25" name="Straight Connector 73"/>
          <p:cNvCxnSpPr/>
          <p:nvPr/>
        </p:nvCxnSpPr>
        <p:spPr bwMode="auto">
          <a:xfrm>
            <a:off x="2595586" y="2835245"/>
            <a:ext cx="2880223"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27" name="Straight Connector 75"/>
          <p:cNvCxnSpPr/>
          <p:nvPr/>
        </p:nvCxnSpPr>
        <p:spPr bwMode="auto">
          <a:xfrm flipH="1">
            <a:off x="6758219" y="2787314"/>
            <a:ext cx="2881502"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grpSp>
        <p:nvGrpSpPr>
          <p:cNvPr id="44" name="组合 43"/>
          <p:cNvGrpSpPr/>
          <p:nvPr/>
        </p:nvGrpSpPr>
        <p:grpSpPr>
          <a:xfrm>
            <a:off x="6900297" y="3320255"/>
            <a:ext cx="2147249" cy="2215674"/>
            <a:chOff x="6590142" y="4058398"/>
            <a:chExt cx="2063790" cy="2003620"/>
          </a:xfrm>
        </p:grpSpPr>
        <p:sp>
          <p:nvSpPr>
            <p:cNvPr id="29" name="TextBox 77"/>
            <p:cNvSpPr txBox="1"/>
            <p:nvPr/>
          </p:nvSpPr>
          <p:spPr>
            <a:xfrm>
              <a:off x="6590142" y="4058398"/>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源  </a:t>
              </a:r>
              <a:r>
                <a:rPr lang="en-US" altLang="zh-CN"/>
                <a:t>5489-9850-2222</a:t>
              </a:r>
            </a:p>
            <a:p>
              <a:r>
                <a:rPr lang="zh-CN" altLang="en-US"/>
                <a:t>目  </a:t>
              </a:r>
              <a:r>
                <a:rPr lang="en-US" altLang="zh-CN"/>
                <a:t>5489-98C8-1111</a:t>
              </a:r>
              <a:endParaRPr lang="zh-CN" altLang="en-US"/>
            </a:p>
          </p:txBody>
        </p:sp>
        <p:sp>
          <p:nvSpPr>
            <p:cNvPr id="30" name="TextBox 78"/>
            <p:cNvSpPr txBox="1"/>
            <p:nvPr/>
          </p:nvSpPr>
          <p:spPr>
            <a:xfrm>
              <a:off x="6590142" y="4551501"/>
              <a:ext cx="2063790" cy="492443"/>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dirty="0"/>
                <a:t>源  </a:t>
              </a:r>
              <a:r>
                <a:rPr lang="en-US" altLang="zh-CN" dirty="0"/>
                <a:t>2001::2</a:t>
              </a:r>
            </a:p>
            <a:p>
              <a:r>
                <a:rPr lang="zh-CN" altLang="en-US" dirty="0"/>
                <a:t>目  </a:t>
              </a:r>
              <a:r>
                <a:rPr lang="en-US" altLang="zh-CN" dirty="0"/>
                <a:t>2001::1</a:t>
              </a:r>
              <a:endParaRPr lang="zh-CN" altLang="en-US" dirty="0"/>
            </a:p>
          </p:txBody>
        </p:sp>
        <p:sp>
          <p:nvSpPr>
            <p:cNvPr id="31" name="TextBox 79"/>
            <p:cNvSpPr txBox="1"/>
            <p:nvPr/>
          </p:nvSpPr>
          <p:spPr>
            <a:xfrm>
              <a:off x="6590142" y="5031456"/>
              <a:ext cx="2063790" cy="31818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a:t>ICMPv6</a:t>
              </a:r>
              <a:r>
                <a:rPr lang="zh-CN" altLang="en-US" dirty="0"/>
                <a:t>（</a:t>
              </a:r>
              <a:r>
                <a:rPr lang="en-US" altLang="zh-CN" dirty="0"/>
                <a:t>Type136</a:t>
              </a:r>
              <a:r>
                <a:rPr lang="zh-CN" altLang="en-US" dirty="0"/>
                <a:t>） </a:t>
              </a:r>
              <a:r>
                <a:rPr lang="en-US" altLang="zh-CN" dirty="0"/>
                <a:t>NA</a:t>
              </a:r>
              <a:endParaRPr lang="zh-CN" altLang="en-US" dirty="0"/>
            </a:p>
          </p:txBody>
        </p:sp>
        <p:sp>
          <p:nvSpPr>
            <p:cNvPr id="32" name="TextBox 80"/>
            <p:cNvSpPr txBox="1"/>
            <p:nvPr/>
          </p:nvSpPr>
          <p:spPr>
            <a:xfrm>
              <a:off x="6590142" y="5349639"/>
              <a:ext cx="2063790" cy="71237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en-US" altLang="zh-CN" dirty="0"/>
                <a:t>ICMPv6 DATA</a:t>
              </a:r>
            </a:p>
            <a:p>
              <a:r>
                <a:rPr lang="en-US" altLang="zh-CN" dirty="0"/>
                <a:t>Target MAC</a:t>
              </a:r>
            </a:p>
            <a:p>
              <a:r>
                <a:rPr lang="en-US" altLang="zh-CN" dirty="0" smtClean="0"/>
                <a:t>5489-9850-2222</a:t>
              </a:r>
              <a:endParaRPr lang="en-US" altLang="zh-CN" dirty="0"/>
            </a:p>
          </p:txBody>
        </p:sp>
      </p:grpSp>
      <p:sp>
        <p:nvSpPr>
          <p:cNvPr id="36" name="TextBox 36"/>
          <p:cNvSpPr txBox="1"/>
          <p:nvPr/>
        </p:nvSpPr>
        <p:spPr>
          <a:xfrm>
            <a:off x="2719854" y="1806316"/>
            <a:ext cx="1545616" cy="523220"/>
          </a:xfrm>
          <a:prstGeom prst="rect">
            <a:avLst/>
          </a:prstGeom>
          <a:noFill/>
        </p:spPr>
        <p:txBody>
          <a:bodyPr wrap="none" rtlCol="0">
            <a:spAutoFit/>
          </a:bodyPr>
          <a:lstStyle/>
          <a:p>
            <a:r>
              <a:rPr lang="en-US" altLang="zh-CN" sz="1400" dirty="0"/>
              <a:t>2001::1/64</a:t>
            </a:r>
          </a:p>
          <a:p>
            <a:r>
              <a:rPr lang="en-US" altLang="zh-CN" sz="1400" dirty="0"/>
              <a:t>5489-98C8-1111</a:t>
            </a:r>
            <a:endParaRPr lang="zh-CN" altLang="en-US" sz="1400" dirty="0"/>
          </a:p>
        </p:txBody>
      </p:sp>
      <p:sp>
        <p:nvSpPr>
          <p:cNvPr id="37" name="TextBox 65"/>
          <p:cNvSpPr txBox="1"/>
          <p:nvPr/>
        </p:nvSpPr>
        <p:spPr>
          <a:xfrm>
            <a:off x="7973922" y="1799579"/>
            <a:ext cx="1537600" cy="523220"/>
          </a:xfrm>
          <a:prstGeom prst="rect">
            <a:avLst/>
          </a:prstGeom>
          <a:noFill/>
        </p:spPr>
        <p:txBody>
          <a:bodyPr wrap="none" rtlCol="0">
            <a:spAutoFit/>
          </a:bodyPr>
          <a:lstStyle/>
          <a:p>
            <a:pPr algn="r"/>
            <a:r>
              <a:rPr lang="en-US" altLang="zh-CN" sz="1400" dirty="0"/>
              <a:t>2001::2/64</a:t>
            </a:r>
          </a:p>
          <a:p>
            <a:pPr algn="r"/>
            <a:r>
              <a:rPr lang="en-US" altLang="zh-CN" sz="1400" dirty="0"/>
              <a:t>5489-9850-2222</a:t>
            </a:r>
          </a:p>
        </p:txBody>
      </p:sp>
      <p:sp>
        <p:nvSpPr>
          <p:cNvPr id="41" name="TextBox 36"/>
          <p:cNvSpPr txBox="1"/>
          <p:nvPr/>
        </p:nvSpPr>
        <p:spPr>
          <a:xfrm>
            <a:off x="1993628" y="2684904"/>
            <a:ext cx="437940" cy="338554"/>
          </a:xfrm>
          <a:prstGeom prst="rect">
            <a:avLst/>
          </a:prstGeom>
          <a:noFill/>
        </p:spPr>
        <p:txBody>
          <a:bodyPr wrap="none" rtlCol="0">
            <a:spAutoFit/>
          </a:bodyPr>
          <a:lstStyle/>
          <a:p>
            <a:r>
              <a:rPr lang="en-US" altLang="zh-CN" sz="1600" dirty="0"/>
              <a:t>PC</a:t>
            </a:r>
          </a:p>
        </p:txBody>
      </p:sp>
      <p:sp>
        <p:nvSpPr>
          <p:cNvPr id="42" name="TextBox 65"/>
          <p:cNvSpPr txBox="1"/>
          <p:nvPr/>
        </p:nvSpPr>
        <p:spPr>
          <a:xfrm>
            <a:off x="9766310" y="2644858"/>
            <a:ext cx="425116" cy="338554"/>
          </a:xfrm>
          <a:prstGeom prst="rect">
            <a:avLst/>
          </a:prstGeom>
          <a:noFill/>
        </p:spPr>
        <p:txBody>
          <a:bodyPr wrap="none" rtlCol="0">
            <a:spAutoFit/>
          </a:bodyPr>
          <a:lstStyle/>
          <a:p>
            <a:pPr algn="r"/>
            <a:r>
              <a:rPr lang="en-US" altLang="zh-CN" sz="1600" dirty="0"/>
              <a:t>R1</a:t>
            </a:r>
          </a:p>
        </p:txBody>
      </p:sp>
      <p:cxnSp>
        <p:nvCxnSpPr>
          <p:cNvPr id="34" name="Straight Connector 73"/>
          <p:cNvCxnSpPr/>
          <p:nvPr/>
        </p:nvCxnSpPr>
        <p:spPr bwMode="auto">
          <a:xfrm>
            <a:off x="2309603" y="5712699"/>
            <a:ext cx="7563793" cy="0"/>
          </a:xfrm>
          <a:prstGeom prst="line">
            <a:avLst/>
          </a:prstGeom>
          <a:solidFill>
            <a:schemeClr val="accent1"/>
          </a:solidFill>
          <a:ln w="38100" cap="flat" cmpd="sng" algn="ctr">
            <a:solidFill>
              <a:srgbClr val="00B0F0"/>
            </a:solidFill>
            <a:prstDash val="solid"/>
            <a:round/>
            <a:headEnd type="triangle" w="med" len="med"/>
            <a:tailEnd type="triangle" w="med" len="med"/>
          </a:ln>
          <a:effectLst/>
        </p:spPr>
      </p:cxnSp>
      <p:sp>
        <p:nvSpPr>
          <p:cNvPr id="35" name="Rectangle 83"/>
          <p:cNvSpPr/>
          <p:nvPr/>
        </p:nvSpPr>
        <p:spPr>
          <a:xfrm>
            <a:off x="4048543" y="5871809"/>
            <a:ext cx="3757759" cy="33855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kern="0">
                <a:solidFill>
                  <a:srgbClr val="1D1D1A"/>
                </a:solidFill>
                <a:latin typeface="Huawei Sans" panose="020C0503030203020204" pitchFamily="34" charset="0"/>
                <a:ea typeface="方正兰亭黑简体" panose="02000000000000000000" pitchFamily="2" charset="-122"/>
              </a:rPr>
              <a:t>双向生成</a:t>
            </a:r>
            <a:r>
              <a:rPr lang="en-US" altLang="zh-CN" sz="1600" kern="0">
                <a:solidFill>
                  <a:srgbClr val="1D1D1A"/>
                </a:solidFill>
                <a:latin typeface="Huawei Sans" panose="020C0503030203020204" pitchFamily="34" charset="0"/>
                <a:ea typeface="方正兰亭黑简体" panose="02000000000000000000" pitchFamily="2" charset="-122"/>
              </a:rPr>
              <a:t>IPv6</a:t>
            </a:r>
            <a:r>
              <a:rPr lang="zh-CN" altLang="en-US" sz="1600" kern="0">
                <a:solidFill>
                  <a:srgbClr val="1D1D1A"/>
                </a:solidFill>
                <a:latin typeface="Huawei Sans" panose="020C0503030203020204" pitchFamily="34" charset="0"/>
                <a:ea typeface="方正兰亭黑简体" panose="02000000000000000000" pitchFamily="2" charset="-122"/>
              </a:rPr>
              <a:t>邻居的</a:t>
            </a:r>
            <a:r>
              <a:rPr lang="en-US" altLang="zh-CN" sz="1600" kern="0">
                <a:solidFill>
                  <a:srgbClr val="1D1D1A"/>
                </a:solidFill>
                <a:latin typeface="Huawei Sans" panose="020C0503030203020204" pitchFamily="34" charset="0"/>
                <a:ea typeface="方正兰亭黑简体" panose="02000000000000000000" pitchFamily="2" charset="-122"/>
              </a:rPr>
              <a:t>MAC</a:t>
            </a:r>
            <a:r>
              <a:rPr lang="zh-CN" altLang="en-US" sz="1600" kern="0">
                <a:solidFill>
                  <a:srgbClr val="1D1D1A"/>
                </a:solidFill>
                <a:latin typeface="Huawei Sans" panose="020C0503030203020204" pitchFamily="34" charset="0"/>
                <a:ea typeface="方正兰亭黑简体" panose="02000000000000000000" pitchFamily="2" charset="-122"/>
              </a:rPr>
              <a:t>地址信息表项</a:t>
            </a:r>
          </a:p>
        </p:txBody>
      </p:sp>
      <p:grpSp>
        <p:nvGrpSpPr>
          <p:cNvPr id="48" name="组合 47"/>
          <p:cNvGrpSpPr/>
          <p:nvPr/>
        </p:nvGrpSpPr>
        <p:grpSpPr>
          <a:xfrm>
            <a:off x="9450292" y="174875"/>
            <a:ext cx="2577023" cy="216000"/>
            <a:chOff x="8902155" y="174875"/>
            <a:chExt cx="2577023" cy="216000"/>
          </a:xfrm>
        </p:grpSpPr>
        <p:sp>
          <p:nvSpPr>
            <p:cNvPr id="49" name="五边形 48"/>
            <p:cNvSpPr/>
            <p:nvPr/>
          </p:nvSpPr>
          <p:spPr bwMode="auto">
            <a:xfrm>
              <a:off x="8902155" y="174875"/>
              <a:ext cx="1079421" cy="216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noAutofit/>
            </a:bodyPr>
            <a:lstStyle/>
            <a:p>
              <a:pPr algn="ctr" fontAlgn="ctr"/>
              <a:r>
                <a:rPr lang="zh-CN" altLang="en-US" sz="1200" kern="0">
                  <a:latin typeface="+mj-lt"/>
                </a:rPr>
                <a:t>动态地址配置</a:t>
              </a:r>
            </a:p>
          </p:txBody>
        </p:sp>
        <p:sp>
          <p:nvSpPr>
            <p:cNvPr id="50" name="燕尾形 49"/>
            <p:cNvSpPr/>
            <p:nvPr/>
          </p:nvSpPr>
          <p:spPr bwMode="auto">
            <a:xfrm>
              <a:off x="9907531" y="174875"/>
              <a:ext cx="839639" cy="21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noAutofit/>
            </a:bodyPr>
            <a:lstStyle/>
            <a:p>
              <a:pPr algn="ctr" fontAlgn="ctr"/>
              <a:r>
                <a:rPr lang="en-US" altLang="zh-CN" sz="1200" kern="0" dirty="0" smtClean="0">
                  <a:latin typeface="+mj-lt"/>
                </a:rPr>
                <a:t>DAD</a:t>
              </a:r>
              <a:endParaRPr lang="en-US" altLang="zh-CN" sz="1200" kern="0" dirty="0">
                <a:latin typeface="+mj-lt"/>
              </a:endParaRPr>
            </a:p>
          </p:txBody>
        </p:sp>
        <p:sp>
          <p:nvSpPr>
            <p:cNvPr id="51" name="燕尾形 50"/>
            <p:cNvSpPr/>
            <p:nvPr/>
          </p:nvSpPr>
          <p:spPr bwMode="auto">
            <a:xfrm>
              <a:off x="10673125" y="174875"/>
              <a:ext cx="806053" cy="216000"/>
            </a:xfrm>
            <a:prstGeom prst="chevron">
              <a:avLst/>
            </a:prstGeom>
            <a:solidFill>
              <a:srgbClr val="00B0F0"/>
            </a:solidFill>
            <a:ln w="9525" cap="flat" cmpd="sng" algn="ctr">
              <a:noFill/>
              <a:prstDash val="solid"/>
              <a:round/>
              <a:headEnd type="none" w="med" len="med"/>
              <a:tailEnd type="none" w="med" len="med"/>
            </a:ln>
            <a:effectLst/>
          </p:spPr>
          <p:txBody>
            <a:bodyPr vert="horz" wrap="none" lIns="0" tIns="36000" rIns="0" bIns="36000" numCol="1" rtlCol="0" anchor="ctr" anchorCtr="0" compatLnSpc="1">
              <a:prstTxWarp prst="textNoShape">
                <a:avLst/>
              </a:prstTxWarp>
              <a:noAutofit/>
            </a:bodyPr>
            <a:lstStyle/>
            <a:p>
              <a:pPr algn="ctr" fontAlgn="ctr"/>
              <a:r>
                <a:rPr lang="zh-CN" altLang="en-US" sz="1200" kern="0">
                  <a:solidFill>
                    <a:srgbClr val="FFFFFF"/>
                  </a:solidFill>
                  <a:latin typeface="+mj-lt"/>
                </a:rPr>
                <a:t>地址解析</a:t>
              </a:r>
              <a:endParaRPr lang="en-US" altLang="zh-CN" sz="1200" kern="0">
                <a:solidFill>
                  <a:srgbClr val="FFFFFF"/>
                </a:solidFill>
                <a:latin typeface="+mj-lt"/>
              </a:endParaRPr>
            </a:p>
          </p:txBody>
        </p:sp>
      </p:grpSp>
      <p:pic>
        <p:nvPicPr>
          <p:cNvPr id="57" name="图片 56" descr="PC.png"/>
          <p:cNvPicPr>
            <a:picLocks noChangeAspect="1"/>
          </p:cNvPicPr>
          <p:nvPr/>
        </p:nvPicPr>
        <p:blipFill>
          <a:blip r:embed="rId3" cstate="print"/>
          <a:stretch>
            <a:fillRect/>
          </a:stretch>
        </p:blipFill>
        <p:spPr>
          <a:xfrm>
            <a:off x="1845705" y="2030836"/>
            <a:ext cx="799509" cy="614022"/>
          </a:xfrm>
          <a:prstGeom prst="rect">
            <a:avLst/>
          </a:prstGeom>
        </p:spPr>
      </p:pic>
      <p:pic>
        <p:nvPicPr>
          <p:cNvPr id="58" name="图片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602" y="2016658"/>
            <a:ext cx="750732" cy="615600"/>
          </a:xfrm>
          <a:prstGeom prst="rect">
            <a:avLst/>
          </a:prstGeom>
        </p:spPr>
      </p:pic>
      <p:cxnSp>
        <p:nvCxnSpPr>
          <p:cNvPr id="59" name="直接连接符 58"/>
          <p:cNvCxnSpPr>
            <a:stCxn id="57" idx="3"/>
            <a:endCxn id="61" idx="1"/>
          </p:cNvCxnSpPr>
          <p:nvPr/>
        </p:nvCxnSpPr>
        <p:spPr>
          <a:xfrm flipV="1">
            <a:off x="2645214" y="2328680"/>
            <a:ext cx="3056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8" idx="1"/>
            <a:endCxn id="61" idx="3"/>
          </p:cNvCxnSpPr>
          <p:nvPr/>
        </p:nvCxnSpPr>
        <p:spPr>
          <a:xfrm flipH="1">
            <a:off x="6454568" y="2324458"/>
            <a:ext cx="31130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1" name="图片 60" descr="通用交换机.png"/>
          <p:cNvPicPr>
            <a:picLocks noChangeAspect="1"/>
          </p:cNvPicPr>
          <p:nvPr/>
        </p:nvPicPr>
        <p:blipFill>
          <a:blip r:embed="rId5" cstate="print"/>
          <a:stretch>
            <a:fillRect/>
          </a:stretch>
        </p:blipFill>
        <p:spPr>
          <a:xfrm>
            <a:off x="5702168" y="2020880"/>
            <a:ext cx="752400" cy="615600"/>
          </a:xfrm>
          <a:prstGeom prst="rect">
            <a:avLst/>
          </a:prstGeom>
        </p:spPr>
      </p:pic>
      <p:sp>
        <p:nvSpPr>
          <p:cNvPr id="3" name="文本框 2"/>
          <p:cNvSpPr txBox="1"/>
          <p:nvPr/>
        </p:nvSpPr>
        <p:spPr bwMode="auto">
          <a:xfrm>
            <a:off x="2733588" y="2532852"/>
            <a:ext cx="287583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solidFill>
                  <a:srgbClr val="EC7061"/>
                </a:solidFill>
              </a:rPr>
              <a:t>请求</a:t>
            </a:r>
            <a:r>
              <a:rPr lang="en-US" altLang="zh-CN" sz="1400" dirty="0">
                <a:solidFill>
                  <a:srgbClr val="EC7061"/>
                </a:solidFill>
              </a:rPr>
              <a:t>2001::</a:t>
            </a:r>
            <a:r>
              <a:rPr lang="en-US" altLang="zh-CN" sz="1400" dirty="0" smtClean="0">
                <a:solidFill>
                  <a:srgbClr val="EC7061"/>
                </a:solidFill>
              </a:rPr>
              <a:t>2/64</a:t>
            </a:r>
            <a:r>
              <a:rPr lang="zh-CN" altLang="en-US" sz="1400" dirty="0" smtClean="0">
                <a:solidFill>
                  <a:srgbClr val="EC7061"/>
                </a:solidFill>
              </a:rPr>
              <a:t>对应的</a:t>
            </a:r>
            <a:r>
              <a:rPr lang="en-US" altLang="zh-CN" sz="1400" dirty="0" smtClean="0">
                <a:solidFill>
                  <a:srgbClr val="EC7061"/>
                </a:solidFill>
              </a:rPr>
              <a:t>MAC</a:t>
            </a:r>
            <a:r>
              <a:rPr lang="zh-CN" altLang="en-US" sz="1400" dirty="0" smtClean="0">
                <a:solidFill>
                  <a:srgbClr val="EC7061"/>
                </a:solidFill>
              </a:rPr>
              <a:t>地址</a:t>
            </a:r>
            <a:endParaRPr lang="en-US" altLang="zh-CN" sz="1400" dirty="0">
              <a:solidFill>
                <a:srgbClr val="EC7061"/>
              </a:solidFill>
            </a:endParaRPr>
          </a:p>
        </p:txBody>
      </p:sp>
      <p:sp>
        <p:nvSpPr>
          <p:cNvPr id="38" name="文本框 37"/>
          <p:cNvSpPr txBox="1"/>
          <p:nvPr/>
        </p:nvSpPr>
        <p:spPr bwMode="auto">
          <a:xfrm>
            <a:off x="6582428" y="2800082"/>
            <a:ext cx="287583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r"/>
            <a:r>
              <a:rPr lang="zh-CN" altLang="en-US" sz="1400" dirty="0" smtClean="0">
                <a:solidFill>
                  <a:srgbClr val="EC7061"/>
                </a:solidFill>
              </a:rPr>
              <a:t>应答</a:t>
            </a:r>
            <a:endParaRPr lang="en-US" altLang="zh-CN" sz="1400" dirty="0">
              <a:solidFill>
                <a:srgbClr val="EC7061"/>
              </a:solidFill>
            </a:endParaRPr>
          </a:p>
        </p:txBody>
      </p:sp>
      <p:sp>
        <p:nvSpPr>
          <p:cNvPr id="39" name="圆角矩形标注 38"/>
          <p:cNvSpPr/>
          <p:nvPr/>
        </p:nvSpPr>
        <p:spPr bwMode="auto">
          <a:xfrm>
            <a:off x="1349564" y="4444872"/>
            <a:ext cx="1506179" cy="613096"/>
          </a:xfrm>
          <a:prstGeom prst="wedgeRoundRectCallout">
            <a:avLst>
              <a:gd name="adj1" fmla="val 66532"/>
              <a:gd name="adj2" fmla="val -83768"/>
              <a:gd name="adj3" fmla="val 16667"/>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zh-CN" altLang="en-US" sz="1200" kern="0" dirty="0">
                <a:solidFill>
                  <a:srgbClr val="1D1D1A"/>
                </a:solidFill>
                <a:latin typeface="Huawei Sans" panose="020C0503030203020204" pitchFamily="34" charset="0"/>
                <a:ea typeface="方正兰亭黑简体" panose="02000000000000000000" pitchFamily="2" charset="-122"/>
              </a:rPr>
              <a:t>目的地址为</a:t>
            </a:r>
            <a:r>
              <a:rPr lang="en-US" altLang="zh-CN" sz="1200" kern="0" dirty="0">
                <a:solidFill>
                  <a:srgbClr val="1D1D1A"/>
                </a:solidFill>
                <a:latin typeface="Huawei Sans" panose="020C0503030203020204" pitchFamily="34" charset="0"/>
                <a:ea typeface="方正兰亭黑简体" panose="02000000000000000000" pitchFamily="2" charset="-122"/>
              </a:rPr>
              <a:t>2001::2</a:t>
            </a:r>
            <a:r>
              <a:rPr lang="zh-CN" altLang="en-US" sz="1200" kern="0" dirty="0">
                <a:solidFill>
                  <a:srgbClr val="1D1D1A"/>
                </a:solidFill>
                <a:latin typeface="Huawei Sans" panose="020C0503030203020204" pitchFamily="34" charset="0"/>
                <a:ea typeface="方正兰亭黑简体" panose="02000000000000000000" pitchFamily="2" charset="-122"/>
              </a:rPr>
              <a:t>的被请求节点组播地址</a:t>
            </a:r>
            <a:r>
              <a:rPr lang="zh-CN" altLang="en-US" sz="1400" kern="0" dirty="0">
                <a:solidFill>
                  <a:srgbClr val="1D1D1A"/>
                </a:solidFill>
                <a:latin typeface="Huawei Sans" panose="020C0503030203020204" pitchFamily="34" charset="0"/>
                <a:ea typeface="方正兰亭黑简体" panose="02000000000000000000" pitchFamily="2" charset="-122"/>
              </a:rPr>
              <a:t>。</a:t>
            </a:r>
          </a:p>
        </p:txBody>
      </p:sp>
      <p:sp>
        <p:nvSpPr>
          <p:cNvPr id="40" name="Oval 4"/>
          <p:cNvSpPr>
            <a:spLocks noChangeAspect="1"/>
          </p:cNvSpPr>
          <p:nvPr/>
        </p:nvSpPr>
        <p:spPr>
          <a:xfrm>
            <a:off x="2467854" y="2712430"/>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Oval 4"/>
          <p:cNvSpPr>
            <a:spLocks noChangeAspect="1"/>
          </p:cNvSpPr>
          <p:nvPr/>
        </p:nvSpPr>
        <p:spPr>
          <a:xfrm>
            <a:off x="9548847" y="267240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04346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solidFill>
                  <a:schemeClr val="bg1">
                    <a:lumMod val="50000"/>
                  </a:schemeClr>
                </a:solidFill>
              </a:rPr>
              <a:t>IPv6</a:t>
            </a:r>
            <a:r>
              <a:rPr lang="zh-CN" altLang="en-US">
                <a:solidFill>
                  <a:schemeClr val="bg1">
                    <a:lumMod val="50000"/>
                  </a:schemeClr>
                </a:solidFill>
              </a:rPr>
              <a:t>概述</a:t>
            </a:r>
            <a:endParaRPr lang="en-US" altLang="zh-CN">
              <a:solidFill>
                <a:schemeClr val="bg1">
                  <a:lumMod val="50000"/>
                </a:schemeClr>
              </a:solidFill>
            </a:endParaRPr>
          </a:p>
          <a:p>
            <a:r>
              <a:rPr lang="en-US" altLang="zh-CN">
                <a:solidFill>
                  <a:schemeClr val="bg1">
                    <a:lumMod val="50000"/>
                  </a:schemeClr>
                </a:solidFill>
              </a:rPr>
              <a:t>IPv6</a:t>
            </a:r>
            <a:r>
              <a:rPr lang="zh-CN" altLang="en-US">
                <a:solidFill>
                  <a:schemeClr val="bg1">
                    <a:lumMod val="50000"/>
                  </a:schemeClr>
                </a:solidFill>
              </a:rPr>
              <a:t>地址配置</a:t>
            </a:r>
            <a:endParaRPr lang="en-US" altLang="zh-CN">
              <a:solidFill>
                <a:schemeClr val="bg1">
                  <a:lumMod val="50000"/>
                </a:schemeClr>
              </a:solidFill>
            </a:endParaRPr>
          </a:p>
          <a:p>
            <a:r>
              <a:rPr lang="en-US" altLang="zh-CN" b="1"/>
              <a:t>IPv6</a:t>
            </a:r>
            <a:r>
              <a:rPr lang="zh-CN" altLang="en-US" b="1"/>
              <a:t>典型配置举例</a:t>
            </a:r>
          </a:p>
        </p:txBody>
      </p:sp>
    </p:spTree>
    <p:extLst>
      <p:ext uri="{BB962C8B-B14F-4D97-AF65-F5344CB8AC3E}">
        <p14:creationId xmlns:p14="http://schemas.microsoft.com/office/powerpoint/2010/main" val="18580414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基本配置 </a:t>
            </a:r>
            <a:r>
              <a:rPr lang="en-US" altLang="zh-CN" dirty="0"/>
              <a:t>(1)</a:t>
            </a:r>
            <a:endParaRPr lang="zh-CN" altLang="en-US" dirty="0"/>
          </a:p>
        </p:txBody>
      </p:sp>
      <p:grpSp>
        <p:nvGrpSpPr>
          <p:cNvPr id="19" name="组合 18"/>
          <p:cNvGrpSpPr/>
          <p:nvPr/>
        </p:nvGrpSpPr>
        <p:grpSpPr>
          <a:xfrm>
            <a:off x="527529" y="1365312"/>
            <a:ext cx="11089233" cy="1921287"/>
            <a:chOff x="527529" y="1365312"/>
            <a:chExt cx="11089233" cy="1921287"/>
          </a:xfrm>
        </p:grpSpPr>
        <p:sp>
          <p:nvSpPr>
            <p:cNvPr id="3" name="矩形 2"/>
            <p:cNvSpPr/>
            <p:nvPr/>
          </p:nvSpPr>
          <p:spPr>
            <a:xfrm>
              <a:off x="1008063" y="1797459"/>
              <a:ext cx="1041717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cs typeface="Huawei Sans" panose="020C0503030203020204" pitchFamily="34" charset="0"/>
                </a:rPr>
                <a:t>ipv6</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27529" y="1365312"/>
              <a:ext cx="11089232" cy="338554"/>
            </a:xfrm>
            <a:prstGeom prst="rect">
              <a:avLst/>
            </a:prstGeom>
          </p:spPr>
          <p:txBody>
            <a:bodyPr wrap="square">
              <a:spAutoFit/>
            </a:bodyPr>
            <a:lstStyle/>
            <a:p>
              <a:pPr marL="342900" indent="-342900" fontAlgn="auto">
                <a:buFont typeface="+mj-lt"/>
                <a:buAutoNum type="arabicPeriod"/>
              </a:pP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使能</a:t>
              </a:r>
              <a:r>
                <a:rPr lang="en-US" altLang="zh-CN" sz="1600">
                  <a:latin typeface="Huawei Sans" panose="020C0503030203020204" pitchFamily="34" charset="0"/>
                  <a:ea typeface="方正兰亭黑简体" panose="02000000000000000000" pitchFamily="2" charset="-122"/>
                  <a:cs typeface="Huawei Sans" panose="020C0503030203020204" pitchFamily="34" charset="0"/>
                </a:rPr>
                <a:t>IPv6</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08063" y="2139950"/>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使能设备转发</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IPv6</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单播报文，包括本地</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IPv6</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报文的发送与接收。</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4" y="2543997"/>
              <a:ext cx="10417178"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ipv6 enable</a:t>
              </a:r>
              <a:endParaRPr lang="zh-CN" altLang="en-US" sz="1600" b="1"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1008062" y="2886489"/>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a:t>
              </a:r>
              <a:r>
                <a:rPr lang="zh-CN" altLang="en-US" sz="1600" dirty="0"/>
                <a:t>在接口上使能该接口的</a:t>
              </a:r>
              <a:r>
                <a:rPr lang="en-US" altLang="zh-CN" sz="1600" dirty="0"/>
                <a:t>IPv6</a:t>
              </a:r>
              <a:r>
                <a:rPr lang="zh-CN" altLang="en-US" sz="1600" dirty="0"/>
                <a:t>功能。</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7" name="组合 6"/>
          <p:cNvGrpSpPr/>
          <p:nvPr/>
        </p:nvGrpSpPr>
        <p:grpSpPr>
          <a:xfrm>
            <a:off x="527529" y="3277058"/>
            <a:ext cx="11113087" cy="1545006"/>
            <a:chOff x="527529" y="3342465"/>
            <a:chExt cx="11113087" cy="1545006"/>
          </a:xfrm>
        </p:grpSpPr>
        <p:sp>
          <p:nvSpPr>
            <p:cNvPr id="8" name="矩形 7"/>
            <p:cNvSpPr/>
            <p:nvPr/>
          </p:nvSpPr>
          <p:spPr>
            <a:xfrm>
              <a:off x="1008063" y="3726201"/>
              <a:ext cx="10417178"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ipv6 address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ipv6-address</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link-local</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27529" y="3342465"/>
              <a:ext cx="11089232" cy="338554"/>
            </a:xfrm>
            <a:prstGeom prst="rect">
              <a:avLst/>
            </a:prstGeom>
          </p:spPr>
          <p:txBody>
            <a:bodyPr wrap="square">
              <a:spAutoFit/>
            </a:bodyPr>
            <a:lstStyle/>
            <a:p>
              <a:pPr marL="342900" indent="-342900" fontAlgn="auto">
                <a:buFont typeface="+mj-lt"/>
                <a:buAutoNum type="arabicPeriod" startAt="2"/>
              </a:pP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配置接口的链路本地地址</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31917" y="4487361"/>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在接口视图下，通过手工或者自动的方式，配置接口的链路本地地址。</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a:xfrm>
              <a:off x="1008064" y="4130986"/>
              <a:ext cx="10417176"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ipv6 address auto link-local</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6" name="组合 5"/>
          <p:cNvGrpSpPr/>
          <p:nvPr/>
        </p:nvGrpSpPr>
        <p:grpSpPr>
          <a:xfrm>
            <a:off x="527529" y="4812523"/>
            <a:ext cx="11089232" cy="1545006"/>
            <a:chOff x="527529" y="4812523"/>
            <a:chExt cx="11089232" cy="1545006"/>
          </a:xfrm>
        </p:grpSpPr>
        <p:sp>
          <p:nvSpPr>
            <p:cNvPr id="14" name="矩形 13"/>
            <p:cNvSpPr/>
            <p:nvPr/>
          </p:nvSpPr>
          <p:spPr>
            <a:xfrm>
              <a:off x="984209" y="5197045"/>
              <a:ext cx="10437730"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ipv6 address </a:t>
              </a:r>
              <a:r>
                <a:rPr lang="en-US" altLang="zh-CN" sz="1600" dirty="0"/>
                <a:t>{ </a:t>
              </a:r>
              <a:r>
                <a:rPr lang="en-US" altLang="zh-CN" sz="1600" i="1" dirty="0"/>
                <a:t>ipv6-address</a:t>
              </a:r>
              <a:r>
                <a:rPr lang="en-US" altLang="zh-CN" sz="1600" dirty="0"/>
                <a:t> </a:t>
              </a:r>
              <a:r>
                <a:rPr lang="en-US" altLang="zh-CN" sz="1600" i="1" dirty="0"/>
                <a:t>prefix-length</a:t>
              </a:r>
              <a:r>
                <a:rPr lang="en-US" altLang="zh-CN" sz="1600" dirty="0"/>
                <a:t> | </a:t>
              </a:r>
              <a:r>
                <a:rPr lang="en-US" altLang="zh-CN" sz="1600" i="1" dirty="0"/>
                <a:t>ipv6-address</a:t>
              </a:r>
              <a:r>
                <a:rPr lang="en-US" altLang="zh-CN" sz="1600" dirty="0"/>
                <a:t>/</a:t>
              </a:r>
              <a:r>
                <a:rPr lang="en-US" altLang="zh-CN" sz="1600" i="1" dirty="0"/>
                <a:t>prefix-length</a:t>
              </a:r>
              <a:r>
                <a:rPr lang="en-US" altLang="zh-CN" sz="1600" dirty="0"/>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27529" y="4812523"/>
              <a:ext cx="11089232" cy="338554"/>
            </a:xfrm>
            <a:prstGeom prst="rect">
              <a:avLst/>
            </a:prstGeom>
          </p:spPr>
          <p:txBody>
            <a:bodyPr wrap="square">
              <a:spAutoFit/>
            </a:bodyPr>
            <a:lstStyle/>
            <a:p>
              <a:pPr marL="342900" indent="-342900" fontAlgn="auto">
                <a:buFont typeface="+mj-lt"/>
                <a:buAutoNum type="arabicPeriod" startAt="3"/>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配置接口的全球单播地址</a:t>
              </a:r>
            </a:p>
          </p:txBody>
        </p:sp>
        <p:sp>
          <p:nvSpPr>
            <p:cNvPr id="16" name="矩形 15"/>
            <p:cNvSpPr/>
            <p:nvPr/>
          </p:nvSpPr>
          <p:spPr>
            <a:xfrm>
              <a:off x="1008062" y="5957419"/>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在接口视图下，通过手工或者自动（有状态或无状态）的方式，配置接口的全球单播地址。</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984209" y="5601044"/>
              <a:ext cx="10441030"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ipv6 address auto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global | </a:t>
              </a:r>
              <a:r>
                <a:rPr lang="en-US" altLang="zh-CN" sz="1600" b="1" dirty="0" err="1" smtClean="0">
                  <a:latin typeface="Huawei Sans" panose="020C0503030203020204" pitchFamily="34" charset="0"/>
                  <a:ea typeface="方正兰亭黑简体" panose="02000000000000000000" pitchFamily="2" charset="-122"/>
                  <a:cs typeface="Huawei Sans" panose="020C0503030203020204" pitchFamily="34" charset="0"/>
                </a:rPr>
                <a:t>dhcp</a:t>
              </a:r>
              <a:r>
                <a:rPr lang="en-US" altLang="zh-CN" sz="1600" b="1" dirty="0" smtClean="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754904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基本配置 </a:t>
            </a:r>
            <a:r>
              <a:rPr lang="en-US" altLang="zh-CN" dirty="0" smtClean="0"/>
              <a:t>(2)</a:t>
            </a:r>
            <a:endParaRPr lang="zh-CN" altLang="en-US" dirty="0"/>
          </a:p>
        </p:txBody>
      </p:sp>
      <p:grpSp>
        <p:nvGrpSpPr>
          <p:cNvPr id="21" name="组合 20"/>
          <p:cNvGrpSpPr/>
          <p:nvPr/>
        </p:nvGrpSpPr>
        <p:grpSpPr>
          <a:xfrm>
            <a:off x="503674" y="2589205"/>
            <a:ext cx="11089232" cy="770701"/>
            <a:chOff x="527529" y="1365312"/>
            <a:chExt cx="11089232" cy="770701"/>
          </a:xfrm>
        </p:grpSpPr>
        <p:sp>
          <p:nvSpPr>
            <p:cNvPr id="3" name="矩形 2"/>
            <p:cNvSpPr/>
            <p:nvPr/>
          </p:nvSpPr>
          <p:spPr>
            <a:xfrm>
              <a:off x="1008063" y="1797459"/>
              <a:ext cx="10441031"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b="1"/>
                <a:t> display ipv6 interface</a:t>
              </a:r>
              <a:r>
                <a:rPr lang="en-US" altLang="zh-CN" sz="1600"/>
                <a:t> [ </a:t>
              </a:r>
              <a:r>
                <a:rPr lang="en-US" altLang="zh-CN" sz="1600" i="1"/>
                <a:t>interface-type interface-number</a:t>
              </a:r>
              <a:r>
                <a:rPr lang="en-US" altLang="zh-CN" sz="1600"/>
                <a:t> | </a:t>
              </a:r>
              <a:r>
                <a:rPr lang="en-US" altLang="zh-CN" sz="1600" b="1"/>
                <a:t>brief</a:t>
              </a:r>
              <a:r>
                <a:rPr lang="en-US" altLang="zh-CN" sz="1600"/>
                <a:t> ]</a:t>
              </a:r>
              <a:r>
                <a:rPr lang="en-US" altLang="zh-CN" sz="160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27529" y="1365312"/>
              <a:ext cx="11089232" cy="338554"/>
            </a:xfrm>
            <a:prstGeom prst="rect">
              <a:avLst/>
            </a:prstGeom>
          </p:spPr>
          <p:txBody>
            <a:bodyPr wrap="square">
              <a:spAutoFit/>
            </a:bodyPr>
            <a:lstStyle/>
            <a:p>
              <a:pPr marL="342900" indent="-342900" fontAlgn="auto">
                <a:buFont typeface="+mj-lt"/>
                <a:buAutoNum type="arabicPeriod" startAt="5"/>
              </a:pPr>
              <a:r>
                <a:rPr lang="zh-CN" altLang="en-US" sz="1600"/>
                <a:t>查看接口的</a:t>
              </a:r>
              <a:r>
                <a:rPr lang="en-US" altLang="zh-CN" sz="1600"/>
                <a:t>IPv6</a:t>
              </a:r>
              <a:r>
                <a:rPr lang="zh-CN" altLang="en-US" sz="1600"/>
                <a:t>信息</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0" name="组合 19"/>
          <p:cNvGrpSpPr/>
          <p:nvPr/>
        </p:nvGrpSpPr>
        <p:grpSpPr>
          <a:xfrm>
            <a:off x="503674" y="3537171"/>
            <a:ext cx="11089232" cy="770701"/>
            <a:chOff x="527529" y="3277058"/>
            <a:chExt cx="11089232" cy="770701"/>
          </a:xfrm>
        </p:grpSpPr>
        <p:sp>
          <p:nvSpPr>
            <p:cNvPr id="8" name="矩形 7"/>
            <p:cNvSpPr/>
            <p:nvPr/>
          </p:nvSpPr>
          <p:spPr>
            <a:xfrm>
              <a:off x="1008063" y="3709205"/>
              <a:ext cx="10441031"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a:latin typeface="Huawei Sans" panose="020C0503030203020204" pitchFamily="34" charset="0"/>
                  <a:ea typeface="方正兰亭黑简体" panose="02000000000000000000" pitchFamily="2" charset="-122"/>
                  <a:cs typeface="Huawei Sans" panose="020C0503030203020204" pitchFamily="34" charset="0"/>
                </a:rPr>
                <a:t>display ipv6 neighbors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27529" y="3277058"/>
              <a:ext cx="11089232" cy="338554"/>
            </a:xfrm>
            <a:prstGeom prst="rect">
              <a:avLst/>
            </a:prstGeom>
          </p:spPr>
          <p:txBody>
            <a:bodyPr wrap="square">
              <a:spAutoFit/>
            </a:bodyPr>
            <a:lstStyle/>
            <a:p>
              <a:pPr marL="342900" indent="-342900" fontAlgn="auto">
                <a:buFont typeface="+mj-lt"/>
                <a:buAutoNum type="arabicPeriod" startAt="6"/>
              </a:pP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查看邻居表项信息</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5" name="组合 4"/>
          <p:cNvGrpSpPr/>
          <p:nvPr/>
        </p:nvGrpSpPr>
        <p:grpSpPr>
          <a:xfrm>
            <a:off x="503674" y="4485137"/>
            <a:ext cx="11113087" cy="1739526"/>
            <a:chOff x="503674" y="4485137"/>
            <a:chExt cx="11113087" cy="1739526"/>
          </a:xfrm>
        </p:grpSpPr>
        <p:sp>
          <p:nvSpPr>
            <p:cNvPr id="14" name="矩形 13"/>
            <p:cNvSpPr/>
            <p:nvPr/>
          </p:nvSpPr>
          <p:spPr>
            <a:xfrm>
              <a:off x="960354" y="5000956"/>
              <a:ext cx="10464886"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[Huawei-GigabitEthernet0/0/0] </a:t>
              </a:r>
              <a:r>
                <a:rPr lang="en-US" altLang="zh-CN" sz="1600" b="1" dirty="0"/>
                <a:t>undo ipv6 </a:t>
              </a:r>
              <a:r>
                <a:rPr lang="en-US" altLang="zh-CN" sz="1600" b="1" dirty="0" err="1"/>
                <a:t>nd</a:t>
              </a:r>
              <a:r>
                <a:rPr lang="en-US" altLang="zh-CN" sz="1600" b="1" dirty="0"/>
                <a:t> </a:t>
              </a:r>
              <a:r>
                <a:rPr lang="en-US" altLang="zh-CN" sz="1600" b="1" dirty="0" err="1"/>
                <a:t>ra</a:t>
              </a:r>
              <a:r>
                <a:rPr lang="en-US" altLang="zh-CN" sz="1600" b="1" dirty="0"/>
                <a:t> halt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03674" y="4485137"/>
              <a:ext cx="11089232" cy="338554"/>
            </a:xfrm>
            <a:prstGeom prst="rect">
              <a:avLst/>
            </a:prstGeom>
          </p:spPr>
          <p:txBody>
            <a:bodyPr wrap="square">
              <a:spAutoFit/>
            </a:bodyPr>
            <a:lstStyle/>
            <a:p>
              <a:pPr marL="342900" indent="-342900" fontAlgn="auto">
                <a:buFont typeface="+mj-lt"/>
                <a:buAutoNum type="arabicPeriod" startAt="7"/>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使能系统发布</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RA</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报文</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功能</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1008062" y="5516777"/>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默认情况下，华为路由器接口不发送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ICMPv6 </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RA</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报文</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，则该接口所连链路上的其他设备无法进行无状态地址自动配合。</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若想进行</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IPv6</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无状态地址配置，需要手工开启</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发送</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RA</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报文</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2" name="组合 11"/>
          <p:cNvGrpSpPr/>
          <p:nvPr/>
        </p:nvGrpSpPr>
        <p:grpSpPr>
          <a:xfrm>
            <a:off x="446088" y="1395018"/>
            <a:ext cx="11089232" cy="1016922"/>
            <a:chOff x="527529" y="1365312"/>
            <a:chExt cx="11089232" cy="1016922"/>
          </a:xfrm>
        </p:grpSpPr>
        <p:sp>
          <p:nvSpPr>
            <p:cNvPr id="13" name="矩形 12"/>
            <p:cNvSpPr/>
            <p:nvPr/>
          </p:nvSpPr>
          <p:spPr>
            <a:xfrm>
              <a:off x="1008064" y="1797459"/>
              <a:ext cx="10498616"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a:t>
              </a:r>
              <a:r>
                <a:rPr lang="en-US" altLang="zh-CN" sz="1600" b="1" dirty="0"/>
                <a:t> ipv6 route-static</a:t>
              </a:r>
              <a:r>
                <a:rPr lang="en-US" altLang="zh-CN" sz="1600" dirty="0"/>
                <a:t> </a:t>
              </a:r>
              <a:r>
                <a:rPr lang="en-US" altLang="zh-CN" sz="1600" i="1" dirty="0"/>
                <a:t>dest-ipv6-address</a:t>
              </a:r>
              <a:r>
                <a:rPr lang="en-US" altLang="zh-CN" sz="1600" dirty="0"/>
                <a:t> </a:t>
              </a:r>
              <a:r>
                <a:rPr lang="en-US" altLang="zh-CN" sz="1600" i="1" dirty="0"/>
                <a:t>prefix-length</a:t>
              </a:r>
              <a:r>
                <a:rPr lang="en-US" altLang="zh-CN" sz="1600" dirty="0"/>
                <a:t> { </a:t>
              </a:r>
              <a:r>
                <a:rPr lang="en-US" altLang="zh-CN" sz="1600" i="1" dirty="0"/>
                <a:t>interface-type</a:t>
              </a:r>
              <a:r>
                <a:rPr lang="en-US" altLang="zh-CN" sz="1600" dirty="0"/>
                <a:t> </a:t>
              </a:r>
              <a:r>
                <a:rPr lang="en-US" altLang="zh-CN" sz="1600" i="1" dirty="0"/>
                <a:t>interface-number</a:t>
              </a:r>
              <a:r>
                <a:rPr lang="en-US" altLang="zh-CN" sz="1600" dirty="0"/>
                <a:t> [ </a:t>
              </a:r>
              <a:r>
                <a:rPr lang="en-US" altLang="zh-CN" sz="1600" i="1" dirty="0"/>
                <a:t>nexthop-ipv6-address</a:t>
              </a:r>
              <a:r>
                <a:rPr lang="en-US" altLang="zh-CN" sz="1600" dirty="0"/>
                <a:t> ] | </a:t>
              </a:r>
              <a:r>
                <a:rPr lang="en-US" altLang="zh-CN" sz="1600" i="1" dirty="0"/>
                <a:t>nexthop-ipv6-address</a:t>
              </a:r>
              <a:r>
                <a:rPr lang="en-US" altLang="zh-CN" sz="1600" dirty="0"/>
                <a:t> } [ </a:t>
              </a:r>
              <a:r>
                <a:rPr lang="en-US" altLang="zh-CN" sz="1600" b="1" dirty="0"/>
                <a:t>preference</a:t>
              </a:r>
              <a:r>
                <a:rPr lang="en-US" altLang="zh-CN" sz="1600" dirty="0"/>
                <a:t> </a:t>
              </a:r>
              <a:r>
                <a:rPr lang="en-US" altLang="zh-CN" sz="1600" i="1" dirty="0" err="1"/>
                <a:t>preference</a:t>
              </a:r>
              <a:r>
                <a:rPr lang="en-US" altLang="zh-CN" sz="1600" i="1" dirty="0"/>
                <a:t> </a:t>
              </a:r>
              <a:r>
                <a:rPr lang="en-US" altLang="zh-CN" sz="1600" dirty="0"/>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527529" y="1365312"/>
              <a:ext cx="11089232" cy="338554"/>
            </a:xfrm>
            <a:prstGeom prst="rect">
              <a:avLst/>
            </a:prstGeom>
          </p:spPr>
          <p:txBody>
            <a:bodyPr wrap="square">
              <a:spAutoFit/>
            </a:bodyPr>
            <a:lstStyle/>
            <a:p>
              <a:pPr marL="342900" indent="-342900" fontAlgn="auto">
                <a:buFont typeface="+mj-lt"/>
                <a:buAutoNum type="arabicPeriod" startAt="4"/>
              </a:pPr>
              <a:r>
                <a:rPr lang="zh-CN" altLang="en-US" sz="1600" dirty="0"/>
                <a:t>配置</a:t>
              </a:r>
              <a:r>
                <a:rPr lang="en-US" altLang="zh-CN" sz="1600" dirty="0"/>
                <a:t>IPv6</a:t>
              </a:r>
              <a:r>
                <a:rPr lang="zh-CN" altLang="en-US" sz="1600" dirty="0"/>
                <a:t>静态路由</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8808113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案例：配置一个小型</a:t>
            </a:r>
            <a:r>
              <a:rPr lang="en-US" altLang="zh-CN" dirty="0"/>
              <a:t>IPv6</a:t>
            </a:r>
            <a:r>
              <a:rPr lang="zh-CN" altLang="en-US" dirty="0"/>
              <a:t>网络 </a:t>
            </a:r>
            <a:r>
              <a:rPr lang="en-US" altLang="zh-CN" dirty="0"/>
              <a:t>(</a:t>
            </a:r>
            <a:r>
              <a:rPr lang="en-US" altLang="zh-CN" dirty="0" smtClean="0"/>
              <a:t>1</a:t>
            </a:r>
            <a:r>
              <a:rPr lang="en-US" altLang="zh-CN" dirty="0"/>
              <a:t>)</a:t>
            </a:r>
            <a:endParaRPr lang="zh-CN" altLang="en-US" dirty="0"/>
          </a:p>
        </p:txBody>
      </p:sp>
      <p:sp>
        <p:nvSpPr>
          <p:cNvPr id="36" name="文本框 35"/>
          <p:cNvSpPr txBox="1"/>
          <p:nvPr/>
        </p:nvSpPr>
        <p:spPr bwMode="auto">
          <a:xfrm>
            <a:off x="6063879" y="1286549"/>
            <a:ext cx="564991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1.</a:t>
            </a:r>
            <a:r>
              <a:rPr lang="zh-CN" altLang="en-US" sz="1600" dirty="0" smtClean="0">
                <a:solidFill>
                  <a:srgbClr val="000000"/>
                </a:solidFill>
              </a:rPr>
              <a:t>在</a:t>
            </a:r>
            <a:r>
              <a:rPr lang="en-US" altLang="zh-CN" sz="1600" dirty="0" smtClean="0">
                <a:solidFill>
                  <a:srgbClr val="000000"/>
                </a:solidFill>
              </a:rPr>
              <a:t>R1</a:t>
            </a:r>
            <a:r>
              <a:rPr lang="zh-CN" altLang="en-US" sz="1600" dirty="0" smtClean="0">
                <a:solidFill>
                  <a:srgbClr val="000000"/>
                </a:solidFill>
              </a:rPr>
              <a:t>、</a:t>
            </a:r>
            <a:r>
              <a:rPr lang="en-US" altLang="zh-CN" sz="1600" dirty="0" smtClean="0">
                <a:solidFill>
                  <a:srgbClr val="000000"/>
                </a:solidFill>
              </a:rPr>
              <a:t>R2</a:t>
            </a:r>
            <a:r>
              <a:rPr lang="zh-CN" altLang="en-US" sz="1600" dirty="0" smtClean="0">
                <a:solidFill>
                  <a:srgbClr val="000000"/>
                </a:solidFill>
              </a:rPr>
              <a:t>、</a:t>
            </a:r>
            <a:r>
              <a:rPr lang="en-US" altLang="zh-CN" sz="1600" dirty="0" smtClean="0">
                <a:solidFill>
                  <a:srgbClr val="000000"/>
                </a:solidFill>
              </a:rPr>
              <a:t>R3</a:t>
            </a:r>
            <a:r>
              <a:rPr lang="zh-CN" altLang="en-US" sz="1600" dirty="0" smtClean="0">
                <a:solidFill>
                  <a:srgbClr val="000000"/>
                </a:solidFill>
              </a:rPr>
              <a:t>、</a:t>
            </a:r>
            <a:r>
              <a:rPr lang="en-US" altLang="zh-CN" sz="1600" dirty="0" smtClean="0">
                <a:solidFill>
                  <a:srgbClr val="000000"/>
                </a:solidFill>
              </a:rPr>
              <a:t>R4</a:t>
            </a:r>
            <a:r>
              <a:rPr lang="zh-CN" altLang="en-US" sz="1600" dirty="0" smtClean="0">
                <a:solidFill>
                  <a:srgbClr val="000000"/>
                </a:solidFill>
              </a:rPr>
              <a:t>全局</a:t>
            </a:r>
            <a:r>
              <a:rPr lang="zh-CN" altLang="en-US" sz="1600" dirty="0">
                <a:solidFill>
                  <a:srgbClr val="000000"/>
                </a:solidFill>
              </a:rPr>
              <a:t>和相关接口使能</a:t>
            </a:r>
            <a:r>
              <a:rPr lang="en-US" altLang="zh-CN" sz="1600" dirty="0">
                <a:solidFill>
                  <a:srgbClr val="000000"/>
                </a:solidFill>
              </a:rPr>
              <a:t>IPv6</a:t>
            </a:r>
            <a:r>
              <a:rPr lang="zh-CN" altLang="en-US" sz="1600" dirty="0">
                <a:solidFill>
                  <a:srgbClr val="000000"/>
                </a:solidFill>
              </a:rPr>
              <a:t>功能，同时自动生成链路本地</a:t>
            </a:r>
            <a:r>
              <a:rPr lang="zh-CN" altLang="en-US" sz="1600" dirty="0" smtClean="0">
                <a:solidFill>
                  <a:srgbClr val="000000"/>
                </a:solidFill>
              </a:rPr>
              <a:t>地址（以</a:t>
            </a:r>
            <a:r>
              <a:rPr lang="en-US" altLang="zh-CN" sz="1600" dirty="0" smtClean="0">
                <a:solidFill>
                  <a:srgbClr val="000000"/>
                </a:solidFill>
              </a:rPr>
              <a:t>R1</a:t>
            </a:r>
            <a:r>
              <a:rPr lang="zh-CN" altLang="en-US" sz="1600" dirty="0" smtClean="0">
                <a:solidFill>
                  <a:srgbClr val="000000"/>
                </a:solidFill>
              </a:rPr>
              <a:t>配置</a:t>
            </a:r>
            <a:r>
              <a:rPr lang="zh-CN" altLang="en-US" sz="1600" dirty="0">
                <a:solidFill>
                  <a:srgbClr val="000000"/>
                </a:solidFill>
              </a:rPr>
              <a:t>为</a:t>
            </a:r>
            <a:r>
              <a:rPr lang="zh-CN" altLang="en-US" sz="1600" dirty="0" smtClean="0">
                <a:solidFill>
                  <a:srgbClr val="000000"/>
                </a:solidFill>
              </a:rPr>
              <a:t>例）</a:t>
            </a:r>
            <a:endParaRPr lang="zh-CN" altLang="en-US" sz="1600" dirty="0">
              <a:solidFill>
                <a:srgbClr val="000000"/>
              </a:solidFill>
            </a:endParaRPr>
          </a:p>
        </p:txBody>
      </p:sp>
      <p:sp>
        <p:nvSpPr>
          <p:cNvPr id="37" name="Rectangle 3"/>
          <p:cNvSpPr/>
          <p:nvPr/>
        </p:nvSpPr>
        <p:spPr>
          <a:xfrm>
            <a:off x="6237573" y="2001220"/>
            <a:ext cx="5184365" cy="1303809"/>
          </a:xfrm>
          <a:prstGeom prst="rect">
            <a:avLst/>
          </a:prstGeom>
          <a:solidFill>
            <a:srgbClr val="F4FBFE"/>
          </a:solidFill>
          <a:ln>
            <a:solidFill>
              <a:srgbClr val="99DFF9"/>
            </a:solidFill>
          </a:ln>
        </p:spPr>
        <p:txBody>
          <a:bodyPr wrap="square" tIns="0" bIns="36000" anchor="ctr" anchorCtr="0">
            <a:spAutoFit/>
          </a:bodyPr>
          <a:lstStyle/>
          <a:p>
            <a:pPr fontAlgn="ctr">
              <a:lnSpc>
                <a:spcPts val="2400"/>
              </a:lnSpc>
            </a:pPr>
            <a:r>
              <a:rPr lang="en-US" altLang="zh-CN" sz="1400" dirty="0" smtClean="0">
                <a:cs typeface="Courier New" panose="02070309020205020404" pitchFamily="49" charset="0"/>
              </a:rPr>
              <a:t>[R1]ipv6 </a:t>
            </a:r>
            <a:endParaRPr lang="en-US" altLang="zh-CN" sz="1400" dirty="0">
              <a:cs typeface="Courier New" panose="02070309020205020404" pitchFamily="49" charset="0"/>
            </a:endParaRPr>
          </a:p>
          <a:p>
            <a:pPr fontAlgn="ctr">
              <a:lnSpc>
                <a:spcPts val="2400"/>
              </a:lnSpc>
            </a:pPr>
            <a:r>
              <a:rPr lang="en-US" altLang="zh-CN" sz="1400" dirty="0" smtClean="0">
                <a:cs typeface="Courier New" panose="02070309020205020404" pitchFamily="49" charset="0"/>
              </a:rPr>
              <a:t>[R1]interface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0/0/0	</a:t>
            </a:r>
          </a:p>
          <a:p>
            <a:pPr fontAlgn="ctr">
              <a:lnSpc>
                <a:spcPts val="2400"/>
              </a:lnSpc>
            </a:pPr>
            <a:r>
              <a:rPr lang="en-US" altLang="zh-CN" sz="1400" dirty="0" smtClean="0">
                <a:cs typeface="Courier New" panose="02070309020205020404" pitchFamily="49" charset="0"/>
              </a:rPr>
              <a:t>[R1-GigabitEthernet0/0/0]ipv6 </a:t>
            </a:r>
            <a:r>
              <a:rPr lang="en-US" altLang="zh-CN" sz="1400" dirty="0">
                <a:cs typeface="Courier New" panose="02070309020205020404" pitchFamily="49" charset="0"/>
              </a:rPr>
              <a:t>enable</a:t>
            </a:r>
          </a:p>
          <a:p>
            <a:pPr fontAlgn="ctr">
              <a:lnSpc>
                <a:spcPts val="2400"/>
              </a:lnSpc>
            </a:pPr>
            <a:r>
              <a:rPr lang="en-US" altLang="zh-CN" sz="1400" dirty="0" smtClean="0">
                <a:cs typeface="Courier New" panose="02070309020205020404" pitchFamily="49" charset="0"/>
              </a:rPr>
              <a:t>[R1-GigabitEthernet0/0/0]ipv6 </a:t>
            </a:r>
            <a:r>
              <a:rPr lang="en-US" altLang="zh-CN" sz="1400" dirty="0">
                <a:cs typeface="Courier New" panose="02070309020205020404" pitchFamily="49" charset="0"/>
              </a:rPr>
              <a:t>address auto link-local </a:t>
            </a:r>
          </a:p>
        </p:txBody>
      </p:sp>
      <p:sp>
        <p:nvSpPr>
          <p:cNvPr id="38" name="文本框 37"/>
          <p:cNvSpPr txBox="1"/>
          <p:nvPr/>
        </p:nvSpPr>
        <p:spPr bwMode="auto">
          <a:xfrm>
            <a:off x="6134374" y="3352981"/>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2.</a:t>
            </a:r>
            <a:r>
              <a:rPr lang="zh-CN" altLang="en-US" sz="1600" dirty="0" smtClean="0">
                <a:solidFill>
                  <a:srgbClr val="000000"/>
                </a:solidFill>
              </a:rPr>
              <a:t>在</a:t>
            </a:r>
            <a:r>
              <a:rPr lang="en-US" altLang="zh-CN" sz="1600" dirty="0" smtClean="0">
                <a:solidFill>
                  <a:srgbClr val="000000"/>
                </a:solidFill>
              </a:rPr>
              <a:t>R1</a:t>
            </a:r>
            <a:r>
              <a:rPr lang="zh-CN" altLang="en-US" sz="1600" dirty="0" smtClean="0">
                <a:solidFill>
                  <a:srgbClr val="000000"/>
                </a:solidFill>
              </a:rPr>
              <a:t>、</a:t>
            </a:r>
            <a:r>
              <a:rPr lang="en-US" altLang="zh-CN" sz="1600" dirty="0" smtClean="0">
                <a:solidFill>
                  <a:srgbClr val="000000"/>
                </a:solidFill>
              </a:rPr>
              <a:t>R2</a:t>
            </a:r>
            <a:r>
              <a:rPr lang="zh-CN" altLang="en-US" sz="1600" dirty="0" smtClean="0">
                <a:solidFill>
                  <a:srgbClr val="000000"/>
                </a:solidFill>
              </a:rPr>
              <a:t>相应</a:t>
            </a:r>
            <a:r>
              <a:rPr lang="zh-CN" altLang="en-US" sz="1600" dirty="0">
                <a:solidFill>
                  <a:srgbClr val="000000"/>
                </a:solidFill>
              </a:rPr>
              <a:t>接口配置静态</a:t>
            </a:r>
            <a:r>
              <a:rPr lang="en-US" altLang="zh-CN" sz="1600" dirty="0">
                <a:solidFill>
                  <a:srgbClr val="000000"/>
                </a:solidFill>
              </a:rPr>
              <a:t>IPv6</a:t>
            </a:r>
            <a:r>
              <a:rPr lang="zh-CN" altLang="en-US" sz="1600" dirty="0">
                <a:solidFill>
                  <a:srgbClr val="000000"/>
                </a:solidFill>
              </a:rPr>
              <a:t>全球单播地址</a:t>
            </a:r>
          </a:p>
        </p:txBody>
      </p:sp>
      <p:sp>
        <p:nvSpPr>
          <p:cNvPr id="39" name="Rectangle 3"/>
          <p:cNvSpPr/>
          <p:nvPr/>
        </p:nvSpPr>
        <p:spPr>
          <a:xfrm>
            <a:off x="6237573" y="3772580"/>
            <a:ext cx="5184365" cy="651905"/>
          </a:xfrm>
          <a:prstGeom prst="rect">
            <a:avLst/>
          </a:prstGeom>
          <a:solidFill>
            <a:srgbClr val="F4FBFE"/>
          </a:solidFill>
          <a:ln>
            <a:solidFill>
              <a:srgbClr val="99DFF9"/>
            </a:solidFill>
          </a:ln>
        </p:spPr>
        <p:txBody>
          <a:bodyPr wrap="square" tIns="0" bIns="36000" anchor="ctr" anchorCtr="0">
            <a:spAutoFit/>
          </a:bodyPr>
          <a:lstStyle/>
          <a:p>
            <a:pPr fontAlgn="ctr">
              <a:lnSpc>
                <a:spcPts val="2400"/>
              </a:lnSpc>
            </a:pPr>
            <a:r>
              <a:rPr lang="en-US" altLang="zh-CN" sz="1400" dirty="0" smtClean="0">
                <a:cs typeface="Courier New" panose="02070309020205020404" pitchFamily="49" charset="0"/>
              </a:rPr>
              <a:t>[R1]interface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0/0/0	</a:t>
            </a:r>
          </a:p>
          <a:p>
            <a:pPr fontAlgn="ctr">
              <a:lnSpc>
                <a:spcPts val="2400"/>
              </a:lnSpc>
            </a:pPr>
            <a:r>
              <a:rPr lang="en-US" altLang="zh-CN" sz="1400" dirty="0" smtClean="0">
                <a:cs typeface="Courier New" panose="02070309020205020404" pitchFamily="49" charset="0"/>
              </a:rPr>
              <a:t>[R1-GigabitEthernet0/0/0]ipv6 </a:t>
            </a:r>
            <a:r>
              <a:rPr lang="en-US" altLang="zh-CN" sz="1400" dirty="0">
                <a:cs typeface="Courier New" panose="02070309020205020404" pitchFamily="49" charset="0"/>
              </a:rPr>
              <a:t>address 2001::1 64</a:t>
            </a:r>
          </a:p>
        </p:txBody>
      </p:sp>
      <p:sp>
        <p:nvSpPr>
          <p:cNvPr id="40" name="文本框 39"/>
          <p:cNvSpPr txBox="1"/>
          <p:nvPr/>
        </p:nvSpPr>
        <p:spPr bwMode="ltGray">
          <a:xfrm>
            <a:off x="493522" y="3873813"/>
            <a:ext cx="5133796" cy="2554545"/>
          </a:xfrm>
          <a:prstGeom prst="rect">
            <a:avLst/>
          </a:prstGeom>
          <a:noFill/>
        </p:spPr>
        <p:txBody>
          <a:bodyPr wrap="square" rtlCol="0">
            <a:spAutoFit/>
          </a:bodyPr>
          <a:lstStyle/>
          <a:p>
            <a:pPr marL="185738" indent="-185738" fontAlgn="auto">
              <a:lnSpc>
                <a:spcPts val="2400"/>
              </a:lnSpc>
              <a:spcBef>
                <a:spcPts val="0"/>
              </a:spcBef>
              <a:spcAft>
                <a:spcPts val="600"/>
              </a:spcAft>
              <a:buFont typeface="Arial" panose="020B0604020202020204" pitchFamily="34" charset="0"/>
              <a:buChar char="•"/>
            </a:pPr>
            <a:r>
              <a:rPr lang="zh-CN" altLang="en-US" sz="1400" dirty="0">
                <a:solidFill>
                  <a:prstClr val="black"/>
                </a:solidFill>
              </a:rPr>
              <a:t>配置需求：</a:t>
            </a:r>
            <a:endParaRPr lang="en-US" altLang="zh-CN" sz="1400" dirty="0">
              <a:solidFill>
                <a:prstClr val="black"/>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prstClr val="black"/>
                </a:solidFill>
              </a:rPr>
              <a:t>R1</a:t>
            </a:r>
            <a:r>
              <a:rPr lang="zh-CN" altLang="en-US" sz="1400" dirty="0" smtClean="0">
                <a:solidFill>
                  <a:prstClr val="black"/>
                </a:solidFill>
              </a:rPr>
              <a:t>和</a:t>
            </a:r>
            <a:r>
              <a:rPr lang="en-US" altLang="zh-CN" sz="1400" dirty="0" smtClean="0">
                <a:solidFill>
                  <a:prstClr val="black"/>
                </a:solidFill>
              </a:rPr>
              <a:t>R2</a:t>
            </a:r>
            <a:r>
              <a:rPr lang="zh-CN" altLang="en-US" sz="1400" dirty="0" smtClean="0">
                <a:solidFill>
                  <a:prstClr val="black"/>
                </a:solidFill>
              </a:rPr>
              <a:t>之间</a:t>
            </a:r>
            <a:r>
              <a:rPr lang="zh-CN" altLang="en-US" sz="1400" dirty="0">
                <a:solidFill>
                  <a:prstClr val="black"/>
                </a:solidFill>
              </a:rPr>
              <a:t>使用静态</a:t>
            </a:r>
            <a:r>
              <a:rPr lang="en-US" altLang="zh-CN" sz="1400" dirty="0">
                <a:solidFill>
                  <a:prstClr val="black"/>
                </a:solidFill>
              </a:rPr>
              <a:t>IPv6</a:t>
            </a:r>
            <a:r>
              <a:rPr lang="zh-CN" altLang="en-US" sz="1400" dirty="0">
                <a:solidFill>
                  <a:prstClr val="black"/>
                </a:solidFill>
              </a:rPr>
              <a:t>地址互联。</a:t>
            </a:r>
            <a:endParaRPr lang="en-US" altLang="zh-CN" sz="1400" dirty="0">
              <a:solidFill>
                <a:prstClr val="black"/>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schemeClr val="bg1">
                    <a:lumMod val="65000"/>
                  </a:schemeClr>
                </a:solidFill>
              </a:rPr>
              <a:t>R2</a:t>
            </a:r>
            <a:r>
              <a:rPr lang="zh-CN" altLang="en-US" sz="1400" dirty="0" smtClean="0">
                <a:solidFill>
                  <a:schemeClr val="bg1">
                    <a:lumMod val="65000"/>
                  </a:schemeClr>
                </a:solidFill>
              </a:rPr>
              <a:t>作为</a:t>
            </a:r>
            <a:r>
              <a:rPr lang="en-US" altLang="zh-CN" sz="1400" dirty="0">
                <a:solidFill>
                  <a:schemeClr val="bg1">
                    <a:lumMod val="65000"/>
                  </a:schemeClr>
                </a:solidFill>
              </a:rPr>
              <a:t>DHCPv6</a:t>
            </a:r>
            <a:r>
              <a:rPr lang="zh-CN" altLang="en-US" sz="1400" dirty="0">
                <a:solidFill>
                  <a:schemeClr val="bg1">
                    <a:lumMod val="65000"/>
                  </a:schemeClr>
                </a:solidFill>
              </a:rPr>
              <a:t>服务器</a:t>
            </a:r>
            <a:r>
              <a:rPr lang="zh-CN" altLang="en-US" sz="1400" dirty="0" smtClean="0">
                <a:solidFill>
                  <a:schemeClr val="bg1">
                    <a:lumMod val="65000"/>
                  </a:schemeClr>
                </a:solidFill>
              </a:rPr>
              <a:t>给</a:t>
            </a:r>
            <a:r>
              <a:rPr lang="en-US" altLang="zh-CN" sz="1400" dirty="0" smtClean="0">
                <a:solidFill>
                  <a:schemeClr val="bg1">
                    <a:lumMod val="65000"/>
                  </a:schemeClr>
                </a:solidFill>
              </a:rPr>
              <a:t>R3</a:t>
            </a:r>
            <a:r>
              <a:rPr lang="zh-CN" altLang="en-US" sz="1400" dirty="0" smtClean="0">
                <a:solidFill>
                  <a:schemeClr val="bg1">
                    <a:lumMod val="65000"/>
                  </a:schemeClr>
                </a:solidFill>
              </a:rPr>
              <a:t>的</a:t>
            </a:r>
            <a:r>
              <a:rPr lang="en-US" altLang="zh-CN" sz="1400" dirty="0">
                <a:solidFill>
                  <a:schemeClr val="bg1">
                    <a:lumMod val="65000"/>
                  </a:schemeClr>
                </a:solidFill>
              </a:rPr>
              <a:t>GE0/0/0</a:t>
            </a:r>
            <a:r>
              <a:rPr lang="zh-CN" altLang="en-US" sz="1400" dirty="0">
                <a:solidFill>
                  <a:schemeClr val="bg1">
                    <a:lumMod val="65000"/>
                  </a:schemeClr>
                </a:solidFill>
              </a:rPr>
              <a:t>分配全球单播地址。</a:t>
            </a:r>
            <a:endParaRPr lang="en-US" altLang="zh-CN" sz="1400" dirty="0">
              <a:solidFill>
                <a:schemeClr val="bg1">
                  <a:lumMod val="65000"/>
                </a:schemeClr>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schemeClr val="bg1">
                    <a:lumMod val="65000"/>
                  </a:schemeClr>
                </a:solidFill>
              </a:rPr>
              <a:t>R4</a:t>
            </a:r>
            <a:r>
              <a:rPr lang="zh-CN" altLang="en-US" sz="1400" dirty="0" smtClean="0">
                <a:solidFill>
                  <a:schemeClr val="bg1">
                    <a:lumMod val="65000"/>
                  </a:schemeClr>
                </a:solidFill>
              </a:rPr>
              <a:t>的</a:t>
            </a:r>
            <a:r>
              <a:rPr lang="en-US" altLang="zh-CN" sz="1400" dirty="0">
                <a:solidFill>
                  <a:schemeClr val="bg1">
                    <a:lumMod val="65000"/>
                  </a:schemeClr>
                </a:solidFill>
              </a:rPr>
              <a:t>GE0/0/0</a:t>
            </a:r>
            <a:r>
              <a:rPr lang="zh-CN" altLang="en-US" sz="1400" dirty="0">
                <a:solidFill>
                  <a:schemeClr val="bg1">
                    <a:lumMod val="65000"/>
                  </a:schemeClr>
                </a:solidFill>
              </a:rPr>
              <a:t>接口</a:t>
            </a:r>
            <a:r>
              <a:rPr lang="zh-CN" altLang="en-US" sz="1400" dirty="0" smtClean="0">
                <a:solidFill>
                  <a:schemeClr val="bg1">
                    <a:lumMod val="65000"/>
                  </a:schemeClr>
                </a:solidFill>
              </a:rPr>
              <a:t>通过</a:t>
            </a:r>
            <a:r>
              <a:rPr lang="en-US" altLang="zh-CN" sz="1400" dirty="0" smtClean="0">
                <a:solidFill>
                  <a:schemeClr val="bg1">
                    <a:lumMod val="65000"/>
                  </a:schemeClr>
                </a:solidFill>
              </a:rPr>
              <a:t>R2</a:t>
            </a:r>
            <a:r>
              <a:rPr lang="zh-CN" altLang="en-US" sz="1400" dirty="0" smtClean="0">
                <a:solidFill>
                  <a:schemeClr val="bg1">
                    <a:lumMod val="65000"/>
                  </a:schemeClr>
                </a:solidFill>
              </a:rPr>
              <a:t>的</a:t>
            </a:r>
            <a:r>
              <a:rPr lang="en-US" altLang="zh-CN" sz="1400" dirty="0">
                <a:solidFill>
                  <a:schemeClr val="bg1">
                    <a:lumMod val="65000"/>
                  </a:schemeClr>
                </a:solidFill>
              </a:rPr>
              <a:t>RA</a:t>
            </a:r>
            <a:r>
              <a:rPr lang="zh-CN" altLang="en-US" sz="1400" dirty="0">
                <a:solidFill>
                  <a:schemeClr val="bg1">
                    <a:lumMod val="65000"/>
                  </a:schemeClr>
                </a:solidFill>
              </a:rPr>
              <a:t>进行无状态地址自动配置。</a:t>
            </a:r>
            <a:endParaRPr lang="en-US" altLang="zh-CN" sz="1400" dirty="0">
              <a:solidFill>
                <a:schemeClr val="bg1">
                  <a:lumMod val="65000"/>
                </a:schemeClr>
              </a:solidFill>
            </a:endParaRPr>
          </a:p>
          <a:p>
            <a:pPr marL="655200" lvl="1" indent="-285750">
              <a:lnSpc>
                <a:spcPts val="2400"/>
              </a:lnSpc>
              <a:spcAft>
                <a:spcPts val="600"/>
              </a:spcAft>
              <a:buFont typeface="Huawei Sans" panose="020C0503030203020204" pitchFamily="34" charset="0"/>
              <a:buChar char="▫"/>
            </a:pPr>
            <a:r>
              <a:rPr lang="zh-CN" altLang="en-US" sz="1400" dirty="0">
                <a:solidFill>
                  <a:schemeClr val="bg1">
                    <a:lumMod val="65000"/>
                  </a:schemeClr>
                </a:solidFill>
              </a:rPr>
              <a:t>配置静态路由，实现各设备之间互访。</a:t>
            </a:r>
            <a:endParaRPr lang="en-US" altLang="zh-CN" sz="1400" dirty="0">
              <a:solidFill>
                <a:schemeClr val="bg1">
                  <a:lumMod val="65000"/>
                </a:schemeClr>
              </a:solidFill>
            </a:endParaRPr>
          </a:p>
        </p:txBody>
      </p:sp>
      <p:grpSp>
        <p:nvGrpSpPr>
          <p:cNvPr id="41" name="组合 40"/>
          <p:cNvGrpSpPr/>
          <p:nvPr/>
        </p:nvGrpSpPr>
        <p:grpSpPr>
          <a:xfrm>
            <a:off x="724256" y="1233488"/>
            <a:ext cx="5170327" cy="2797395"/>
            <a:chOff x="410113" y="1496825"/>
            <a:chExt cx="5170327" cy="2797395"/>
          </a:xfrm>
        </p:grpSpPr>
        <p:sp>
          <p:nvSpPr>
            <p:cNvPr id="42" name="椭圆 41"/>
            <p:cNvSpPr/>
            <p:nvPr/>
          </p:nvSpPr>
          <p:spPr>
            <a:xfrm>
              <a:off x="410113" y="1548345"/>
              <a:ext cx="4902087" cy="2393160"/>
            </a:xfrm>
            <a:prstGeom prst="ellipse">
              <a:avLst/>
            </a:prstGeom>
            <a:solidFill>
              <a:srgbClr val="F4FBFE"/>
            </a:solidFill>
            <a:ln w="9525">
              <a:solidFill>
                <a:srgbClr val="99DF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5" idx="3"/>
              <a:endCxn id="50" idx="3"/>
            </p:cNvCxnSpPr>
            <p:nvPr/>
          </p:nvCxnSpPr>
          <p:spPr bwMode="auto">
            <a:xfrm>
              <a:off x="1153037" y="2012467"/>
              <a:ext cx="2251777" cy="7813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4" name="矩形 43"/>
            <p:cNvSpPr/>
            <p:nvPr/>
          </p:nvSpPr>
          <p:spPr>
            <a:xfrm>
              <a:off x="1362095" y="1700774"/>
              <a:ext cx="1172119" cy="461665"/>
            </a:xfrm>
            <a:prstGeom prst="rect">
              <a:avLst/>
            </a:prstGeom>
          </p:spPr>
          <p:txBody>
            <a:bodyPr wrap="square">
              <a:spAutoFit/>
            </a:bodyPr>
            <a:lstStyle/>
            <a:p>
              <a:r>
                <a:rPr lang="en-US" altLang="zh-CN" sz="1200" dirty="0"/>
                <a:t>GE0/0/0</a:t>
              </a:r>
            </a:p>
            <a:p>
              <a:r>
                <a:rPr lang="en-US" altLang="zh-CN" sz="1200" dirty="0"/>
                <a:t>DHCPv6</a:t>
              </a:r>
              <a:r>
                <a:rPr lang="zh-CN" altLang="en-US" sz="1200" dirty="0"/>
                <a:t>获取</a:t>
              </a:r>
              <a:endParaRPr lang="en-US" altLang="zh-CN" sz="1200" dirty="0"/>
            </a:p>
          </p:txBody>
        </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1742467"/>
              <a:ext cx="658537" cy="540000"/>
            </a:xfrm>
            <a:prstGeom prst="rect">
              <a:avLst/>
            </a:prstGeom>
          </p:spPr>
        </p:pic>
        <p:sp>
          <p:nvSpPr>
            <p:cNvPr id="46" name="矩形 45"/>
            <p:cNvSpPr/>
            <p:nvPr/>
          </p:nvSpPr>
          <p:spPr>
            <a:xfrm>
              <a:off x="4963139" y="3083606"/>
              <a:ext cx="576064" cy="307777"/>
            </a:xfrm>
            <a:prstGeom prst="rect">
              <a:avLst/>
            </a:prstGeom>
          </p:spPr>
          <p:txBody>
            <a:bodyPr wrap="square">
              <a:spAutoFit/>
            </a:bodyPr>
            <a:lstStyle/>
            <a:p>
              <a:pPr algn="ctr"/>
              <a:r>
                <a:rPr lang="en-US" altLang="zh-CN" sz="1400" dirty="0" smtClean="0"/>
                <a:t>R1</a:t>
              </a:r>
              <a:endParaRPr lang="en-US" altLang="zh-CN" sz="1400" dirty="0"/>
            </a:p>
          </p:txBody>
        </p:sp>
        <p:pic>
          <p:nvPicPr>
            <p:cNvPr id="47" name="图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3273799"/>
              <a:ext cx="658537" cy="540000"/>
            </a:xfrm>
            <a:prstGeom prst="rect">
              <a:avLst/>
            </a:prstGeom>
          </p:spPr>
        </p:pic>
        <p:sp>
          <p:nvSpPr>
            <p:cNvPr id="48" name="矩形 47"/>
            <p:cNvSpPr/>
            <p:nvPr/>
          </p:nvSpPr>
          <p:spPr>
            <a:xfrm>
              <a:off x="535736" y="3777855"/>
              <a:ext cx="576064" cy="307777"/>
            </a:xfrm>
            <a:prstGeom prst="rect">
              <a:avLst/>
            </a:prstGeom>
          </p:spPr>
          <p:txBody>
            <a:bodyPr wrap="square">
              <a:spAutoFit/>
            </a:bodyPr>
            <a:lstStyle/>
            <a:p>
              <a:pPr algn="ctr"/>
              <a:r>
                <a:rPr lang="en-US" altLang="zh-CN" sz="1400" dirty="0" smtClean="0"/>
                <a:t>R4</a:t>
              </a:r>
              <a:endParaRPr lang="en-US" altLang="zh-CN" sz="1400" dirty="0"/>
            </a:p>
          </p:txBody>
        </p:sp>
        <p:cxnSp>
          <p:nvCxnSpPr>
            <p:cNvPr id="49" name="直接连接符 48"/>
            <p:cNvCxnSpPr>
              <a:stCxn id="47" idx="3"/>
              <a:endCxn id="50" idx="3"/>
            </p:cNvCxnSpPr>
            <p:nvPr/>
          </p:nvCxnSpPr>
          <p:spPr bwMode="auto">
            <a:xfrm flipV="1">
              <a:off x="1153037" y="2793807"/>
              <a:ext cx="2251777" cy="749992"/>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50" name="图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6277" y="2523807"/>
              <a:ext cx="658537" cy="540000"/>
            </a:xfrm>
            <a:prstGeom prst="rect">
              <a:avLst/>
            </a:prstGeom>
          </p:spPr>
        </p:pic>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1903" y="2548280"/>
              <a:ext cx="658537" cy="540000"/>
            </a:xfrm>
            <a:prstGeom prst="rect">
              <a:avLst/>
            </a:prstGeom>
          </p:spPr>
        </p:pic>
        <p:cxnSp>
          <p:nvCxnSpPr>
            <p:cNvPr id="52" name="直接连接符 51"/>
            <p:cNvCxnSpPr>
              <a:stCxn id="50" idx="3"/>
              <a:endCxn id="51" idx="1"/>
            </p:cNvCxnSpPr>
            <p:nvPr/>
          </p:nvCxnSpPr>
          <p:spPr bwMode="auto">
            <a:xfrm>
              <a:off x="3404814" y="2793807"/>
              <a:ext cx="1517089" cy="2447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矩形 52"/>
            <p:cNvSpPr/>
            <p:nvPr/>
          </p:nvSpPr>
          <p:spPr>
            <a:xfrm>
              <a:off x="2285093" y="2664391"/>
              <a:ext cx="576064" cy="307777"/>
            </a:xfrm>
            <a:prstGeom prst="rect">
              <a:avLst/>
            </a:prstGeom>
          </p:spPr>
          <p:txBody>
            <a:bodyPr wrap="square">
              <a:spAutoFit/>
            </a:bodyPr>
            <a:lstStyle/>
            <a:p>
              <a:pPr algn="ctr"/>
              <a:r>
                <a:rPr lang="en-US" altLang="zh-CN" sz="1400" dirty="0" smtClean="0"/>
                <a:t>R2</a:t>
              </a:r>
              <a:endParaRPr lang="en-US" altLang="zh-CN" sz="1400" dirty="0"/>
            </a:p>
          </p:txBody>
        </p:sp>
        <p:sp>
          <p:nvSpPr>
            <p:cNvPr id="54" name="矩形 53"/>
            <p:cNvSpPr/>
            <p:nvPr/>
          </p:nvSpPr>
          <p:spPr>
            <a:xfrm>
              <a:off x="535736" y="1496825"/>
              <a:ext cx="576064" cy="307777"/>
            </a:xfrm>
            <a:prstGeom prst="rect">
              <a:avLst/>
            </a:prstGeom>
          </p:spPr>
          <p:txBody>
            <a:bodyPr wrap="square">
              <a:spAutoFit/>
            </a:bodyPr>
            <a:lstStyle/>
            <a:p>
              <a:pPr algn="ctr"/>
              <a:r>
                <a:rPr lang="en-US" altLang="zh-CN" sz="1400" dirty="0" smtClean="0"/>
                <a:t>R3</a:t>
              </a:r>
              <a:endParaRPr lang="en-US" altLang="zh-CN" sz="1400" dirty="0"/>
            </a:p>
          </p:txBody>
        </p:sp>
        <p:sp>
          <p:nvSpPr>
            <p:cNvPr id="55" name="矩形 54"/>
            <p:cNvSpPr/>
            <p:nvPr/>
          </p:nvSpPr>
          <p:spPr>
            <a:xfrm>
              <a:off x="1113422" y="3480163"/>
              <a:ext cx="1164145" cy="461665"/>
            </a:xfrm>
            <a:prstGeom prst="rect">
              <a:avLst/>
            </a:prstGeom>
          </p:spPr>
          <p:txBody>
            <a:bodyPr wrap="square">
              <a:spAutoFit/>
            </a:bodyPr>
            <a:lstStyle/>
            <a:p>
              <a:r>
                <a:rPr lang="en-US" altLang="zh-CN" sz="1200"/>
                <a:t>GE0/0/0</a:t>
              </a:r>
            </a:p>
            <a:p>
              <a:r>
                <a:rPr lang="zh-CN" altLang="en-US" sz="1200"/>
                <a:t>无状态配置</a:t>
              </a:r>
              <a:endParaRPr lang="en-US" altLang="zh-CN" sz="1200" dirty="0"/>
            </a:p>
          </p:txBody>
        </p:sp>
        <p:sp>
          <p:nvSpPr>
            <p:cNvPr id="56" name="矩形 55"/>
            <p:cNvSpPr/>
            <p:nvPr/>
          </p:nvSpPr>
          <p:spPr>
            <a:xfrm>
              <a:off x="2397322" y="2021142"/>
              <a:ext cx="1048728" cy="461665"/>
            </a:xfrm>
            <a:prstGeom prst="rect">
              <a:avLst/>
            </a:prstGeom>
          </p:spPr>
          <p:txBody>
            <a:bodyPr wrap="square">
              <a:spAutoFit/>
            </a:bodyPr>
            <a:lstStyle/>
            <a:p>
              <a:pPr algn="ctr"/>
              <a:r>
                <a:rPr lang="en-US" altLang="zh-CN" sz="1200"/>
                <a:t>2002::1/64</a:t>
              </a:r>
            </a:p>
            <a:p>
              <a:pPr algn="ctr"/>
              <a:r>
                <a:rPr lang="en-US" altLang="zh-CN" sz="1200"/>
                <a:t>GE0/0/0</a:t>
              </a:r>
              <a:endParaRPr lang="en-US" altLang="zh-CN" sz="1200" dirty="0"/>
            </a:p>
          </p:txBody>
        </p:sp>
        <p:sp>
          <p:nvSpPr>
            <p:cNvPr id="57" name="矩形 56"/>
            <p:cNvSpPr/>
            <p:nvPr/>
          </p:nvSpPr>
          <p:spPr>
            <a:xfrm>
              <a:off x="2422864" y="3045977"/>
              <a:ext cx="1023186" cy="461665"/>
            </a:xfrm>
            <a:prstGeom prst="rect">
              <a:avLst/>
            </a:prstGeom>
          </p:spPr>
          <p:txBody>
            <a:bodyPr wrap="square">
              <a:spAutoFit/>
            </a:bodyPr>
            <a:lstStyle/>
            <a:p>
              <a:pPr algn="ctr"/>
              <a:r>
                <a:rPr lang="en-US" altLang="zh-CN" sz="1200"/>
                <a:t>GE0/0/1</a:t>
              </a:r>
            </a:p>
            <a:p>
              <a:pPr algn="ctr"/>
              <a:r>
                <a:rPr lang="en-US" altLang="zh-CN" sz="1200"/>
                <a:t>2003::1/64</a:t>
              </a:r>
              <a:endParaRPr lang="en-US" altLang="zh-CN" sz="1200" dirty="0"/>
            </a:p>
          </p:txBody>
        </p:sp>
        <p:sp>
          <p:nvSpPr>
            <p:cNvPr id="58" name="矩形 57"/>
            <p:cNvSpPr/>
            <p:nvPr/>
          </p:nvSpPr>
          <p:spPr>
            <a:xfrm>
              <a:off x="3309420" y="2581428"/>
              <a:ext cx="923227" cy="461665"/>
            </a:xfrm>
            <a:prstGeom prst="rect">
              <a:avLst/>
            </a:prstGeom>
          </p:spPr>
          <p:txBody>
            <a:bodyPr wrap="square">
              <a:spAutoFit/>
            </a:bodyPr>
            <a:lstStyle/>
            <a:p>
              <a:pPr algn="ctr"/>
              <a:r>
                <a:rPr lang="en-US" altLang="zh-CN" sz="1200"/>
                <a:t>GE1/0/0</a:t>
              </a:r>
            </a:p>
            <a:p>
              <a:pPr algn="ctr"/>
              <a:r>
                <a:rPr lang="en-US" altLang="zh-CN" sz="1200"/>
                <a:t>2001::2/64</a:t>
              </a:r>
              <a:endParaRPr lang="en-US" altLang="zh-CN" sz="1200" dirty="0"/>
            </a:p>
          </p:txBody>
        </p:sp>
        <p:sp>
          <p:nvSpPr>
            <p:cNvPr id="59" name="矩形 58"/>
            <p:cNvSpPr/>
            <p:nvPr/>
          </p:nvSpPr>
          <p:spPr>
            <a:xfrm>
              <a:off x="4077988" y="2828148"/>
              <a:ext cx="1079552" cy="461665"/>
            </a:xfrm>
            <a:prstGeom prst="rect">
              <a:avLst/>
            </a:prstGeom>
          </p:spPr>
          <p:txBody>
            <a:bodyPr wrap="square">
              <a:spAutoFit/>
            </a:bodyPr>
            <a:lstStyle/>
            <a:p>
              <a:pPr algn="ctr"/>
              <a:r>
                <a:rPr lang="en-US" altLang="zh-CN" sz="1200"/>
                <a:t>GE0/0/0</a:t>
              </a:r>
            </a:p>
            <a:p>
              <a:pPr algn="ctr"/>
              <a:r>
                <a:rPr lang="en-US" altLang="zh-CN" sz="1200"/>
                <a:t>2001::1/64</a:t>
              </a:r>
              <a:endParaRPr lang="en-US" altLang="zh-CN" sz="1200" dirty="0"/>
            </a:p>
          </p:txBody>
        </p:sp>
        <p:sp>
          <p:nvSpPr>
            <p:cNvPr id="60" name="文本框 59"/>
            <p:cNvSpPr txBox="1"/>
            <p:nvPr/>
          </p:nvSpPr>
          <p:spPr bwMode="auto">
            <a:xfrm>
              <a:off x="2422864" y="3928562"/>
              <a:ext cx="1111870"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dirty="0"/>
                <a:t>IPv6</a:t>
              </a:r>
              <a:r>
                <a:rPr lang="zh-CN" altLang="en-US" sz="1800" dirty="0"/>
                <a:t>网络</a:t>
              </a:r>
            </a:p>
          </p:txBody>
        </p:sp>
      </p:grpSp>
      <p:sp>
        <p:nvSpPr>
          <p:cNvPr id="28" name="Rectangle 3"/>
          <p:cNvSpPr/>
          <p:nvPr/>
        </p:nvSpPr>
        <p:spPr>
          <a:xfrm>
            <a:off x="6237573" y="4516915"/>
            <a:ext cx="5184365" cy="1883011"/>
          </a:xfrm>
          <a:prstGeom prst="rect">
            <a:avLst/>
          </a:prstGeom>
          <a:solidFill>
            <a:srgbClr val="F4FBFE"/>
          </a:solidFill>
          <a:ln>
            <a:solidFill>
              <a:srgbClr val="99DFF9"/>
            </a:solidFill>
          </a:ln>
        </p:spPr>
        <p:txBody>
          <a:bodyPr wrap="square" tIns="0" bIns="36000" anchor="ctr" anchorCtr="0">
            <a:spAutoFit/>
          </a:bodyPr>
          <a:lstStyle/>
          <a:p>
            <a:pPr fontAlgn="ctr">
              <a:lnSpc>
                <a:spcPts val="2400"/>
              </a:lnSpc>
            </a:pPr>
            <a:r>
              <a:rPr lang="en-US" altLang="zh-CN" sz="1400" dirty="0" smtClean="0">
                <a:cs typeface="Courier New" panose="02070309020205020404" pitchFamily="49" charset="0"/>
              </a:rPr>
              <a:t>[R2]interface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1/0/0</a:t>
            </a:r>
          </a:p>
          <a:p>
            <a:pPr fontAlgn="ctr">
              <a:lnSpc>
                <a:spcPts val="2400"/>
              </a:lnSpc>
            </a:pPr>
            <a:r>
              <a:rPr lang="en-US" altLang="zh-CN" sz="1400" dirty="0" smtClean="0">
                <a:cs typeface="Courier New" panose="02070309020205020404" pitchFamily="49" charset="0"/>
              </a:rPr>
              <a:t>[R2-GigabitEthernet1/0/0]ipv6 </a:t>
            </a:r>
            <a:r>
              <a:rPr lang="en-US" altLang="zh-CN" sz="1400" dirty="0">
                <a:cs typeface="Courier New" panose="02070309020205020404" pitchFamily="49" charset="0"/>
              </a:rPr>
              <a:t>address 2001::2 64</a:t>
            </a:r>
          </a:p>
          <a:p>
            <a:pPr fontAlgn="ctr">
              <a:lnSpc>
                <a:spcPts val="2400"/>
              </a:lnSpc>
            </a:pPr>
            <a:r>
              <a:rPr lang="en-US" altLang="zh-CN" sz="1400" dirty="0" smtClean="0">
                <a:cs typeface="Courier New" panose="02070309020205020404" pitchFamily="49" charset="0"/>
              </a:rPr>
              <a:t>[R2-GigabitEthernet1/0/0]interface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0/0/0</a:t>
            </a:r>
          </a:p>
          <a:p>
            <a:pPr fontAlgn="ctr">
              <a:lnSpc>
                <a:spcPts val="2400"/>
              </a:lnSpc>
            </a:pPr>
            <a:r>
              <a:rPr lang="en-US" altLang="zh-CN" sz="1400" dirty="0" smtClean="0">
                <a:cs typeface="Courier New" panose="02070309020205020404" pitchFamily="49" charset="0"/>
              </a:rPr>
              <a:t>[R2-GigabitEthernet0/0/0]ipv6 </a:t>
            </a:r>
            <a:r>
              <a:rPr lang="en-US" altLang="zh-CN" sz="1400" dirty="0">
                <a:cs typeface="Courier New" panose="02070309020205020404" pitchFamily="49" charset="0"/>
              </a:rPr>
              <a:t>address 2002::1 64</a:t>
            </a:r>
          </a:p>
          <a:p>
            <a:pPr fontAlgn="ctr">
              <a:lnSpc>
                <a:spcPts val="2400"/>
              </a:lnSpc>
            </a:pPr>
            <a:r>
              <a:rPr lang="en-US" altLang="zh-CN" sz="1400" dirty="0" smtClean="0">
                <a:cs typeface="Courier New" panose="02070309020205020404" pitchFamily="49" charset="0"/>
              </a:rPr>
              <a:t>[R2-GigabitEthernet0/0/0]interface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0/0/1</a:t>
            </a:r>
          </a:p>
          <a:p>
            <a:pPr fontAlgn="ctr">
              <a:lnSpc>
                <a:spcPts val="2400"/>
              </a:lnSpc>
            </a:pPr>
            <a:r>
              <a:rPr lang="en-US" altLang="zh-CN" sz="1400" dirty="0" smtClean="0">
                <a:cs typeface="Courier New" panose="02070309020205020404" pitchFamily="49" charset="0"/>
              </a:rPr>
              <a:t>[R2-GigabitEthernet0/0/1]ipv6 </a:t>
            </a:r>
            <a:r>
              <a:rPr lang="en-US" altLang="zh-CN" sz="1400" dirty="0">
                <a:cs typeface="Courier New" panose="02070309020205020404" pitchFamily="49" charset="0"/>
              </a:rPr>
              <a:t>address 2003::2 64</a:t>
            </a:r>
          </a:p>
        </p:txBody>
      </p:sp>
    </p:spTree>
    <p:extLst>
      <p:ext uri="{BB962C8B-B14F-4D97-AF65-F5344CB8AC3E}">
        <p14:creationId xmlns:p14="http://schemas.microsoft.com/office/powerpoint/2010/main" val="2055339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案例：配置一个小型</a:t>
            </a:r>
            <a:r>
              <a:rPr lang="en-US" altLang="zh-CN" dirty="0"/>
              <a:t>IPv6</a:t>
            </a:r>
            <a:r>
              <a:rPr lang="zh-CN" altLang="en-US" dirty="0"/>
              <a:t>网络 </a:t>
            </a:r>
            <a:r>
              <a:rPr lang="en-US" altLang="zh-CN" dirty="0" smtClean="0"/>
              <a:t>(2)</a:t>
            </a:r>
            <a:endParaRPr lang="zh-CN" altLang="en-US" dirty="0"/>
          </a:p>
        </p:txBody>
      </p:sp>
      <p:sp>
        <p:nvSpPr>
          <p:cNvPr id="36" name="文本框 35"/>
          <p:cNvSpPr txBox="1"/>
          <p:nvPr/>
        </p:nvSpPr>
        <p:spPr bwMode="auto">
          <a:xfrm>
            <a:off x="6087527" y="1384091"/>
            <a:ext cx="564991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3.</a:t>
            </a:r>
            <a:r>
              <a:rPr lang="zh-CN" altLang="en-US" sz="1600" dirty="0" smtClean="0">
                <a:solidFill>
                  <a:srgbClr val="000000"/>
                </a:solidFill>
              </a:rPr>
              <a:t>在</a:t>
            </a:r>
            <a:r>
              <a:rPr lang="en-US" altLang="zh-CN" sz="1600" dirty="0" smtClean="0">
                <a:solidFill>
                  <a:srgbClr val="000000"/>
                </a:solidFill>
              </a:rPr>
              <a:t>R2</a:t>
            </a:r>
            <a:r>
              <a:rPr lang="zh-CN" altLang="en-US" sz="1600" dirty="0" smtClean="0">
                <a:solidFill>
                  <a:srgbClr val="000000"/>
                </a:solidFill>
              </a:rPr>
              <a:t>上</a:t>
            </a:r>
            <a:r>
              <a:rPr lang="zh-CN" altLang="en-US" sz="1600" dirty="0">
                <a:solidFill>
                  <a:srgbClr val="000000"/>
                </a:solidFill>
              </a:rPr>
              <a:t>配置</a:t>
            </a:r>
            <a:r>
              <a:rPr lang="en-US" altLang="zh-CN" sz="1600" dirty="0">
                <a:solidFill>
                  <a:srgbClr val="000000"/>
                </a:solidFill>
              </a:rPr>
              <a:t>DHCPv6</a:t>
            </a:r>
            <a:r>
              <a:rPr lang="zh-CN" altLang="en-US" sz="1600" dirty="0">
                <a:solidFill>
                  <a:srgbClr val="000000"/>
                </a:solidFill>
              </a:rPr>
              <a:t>服务器</a:t>
            </a:r>
            <a:r>
              <a:rPr lang="zh-CN" altLang="en-US" sz="1600" dirty="0" smtClean="0">
                <a:solidFill>
                  <a:srgbClr val="000000"/>
                </a:solidFill>
              </a:rPr>
              <a:t>功能，</a:t>
            </a:r>
            <a:r>
              <a:rPr lang="en-US" altLang="zh-CN" sz="1600" dirty="0" smtClean="0">
                <a:solidFill>
                  <a:srgbClr val="000000"/>
                </a:solidFill>
              </a:rPr>
              <a:t>R3</a:t>
            </a:r>
            <a:r>
              <a:rPr lang="zh-CN" altLang="en-US" sz="1600" dirty="0" smtClean="0">
                <a:solidFill>
                  <a:srgbClr val="000000"/>
                </a:solidFill>
              </a:rPr>
              <a:t>接口</a:t>
            </a:r>
            <a:r>
              <a:rPr lang="zh-CN" altLang="en-US" sz="1600" dirty="0">
                <a:solidFill>
                  <a:srgbClr val="000000"/>
                </a:solidFill>
              </a:rPr>
              <a:t>通过</a:t>
            </a:r>
            <a:r>
              <a:rPr lang="en-US" altLang="zh-CN" sz="1600" dirty="0">
                <a:solidFill>
                  <a:srgbClr val="000000"/>
                </a:solidFill>
              </a:rPr>
              <a:t>DHCPv6</a:t>
            </a:r>
            <a:r>
              <a:rPr lang="zh-CN" altLang="en-US" sz="1600" dirty="0">
                <a:solidFill>
                  <a:srgbClr val="000000"/>
                </a:solidFill>
              </a:rPr>
              <a:t>方式获取全球单播地址</a:t>
            </a:r>
          </a:p>
        </p:txBody>
      </p:sp>
      <p:sp>
        <p:nvSpPr>
          <p:cNvPr id="37" name="Rectangle 3"/>
          <p:cNvSpPr/>
          <p:nvPr/>
        </p:nvSpPr>
        <p:spPr>
          <a:xfrm>
            <a:off x="6181013" y="2166048"/>
            <a:ext cx="5244225" cy="1575234"/>
          </a:xfrm>
          <a:prstGeom prst="rect">
            <a:avLst/>
          </a:prstGeom>
          <a:solidFill>
            <a:srgbClr val="F4FBFE"/>
          </a:solidFill>
          <a:ln>
            <a:solidFill>
              <a:srgbClr val="99DFF9"/>
            </a:solidFill>
          </a:ln>
        </p:spPr>
        <p:txBody>
          <a:bodyPr wrap="square" tIns="0" bIns="36000" anchor="ctr" anchorCtr="0">
            <a:spAutoFit/>
          </a:bodyPr>
          <a:lstStyle/>
          <a:p>
            <a:pPr fontAlgn="ctr">
              <a:lnSpc>
                <a:spcPts val="2400"/>
              </a:lnSpc>
            </a:pPr>
            <a:r>
              <a:rPr lang="en-US" altLang="zh-CN" sz="1400" dirty="0" smtClean="0">
                <a:cs typeface="Courier New" panose="02070309020205020404" pitchFamily="49" charset="0"/>
              </a:rPr>
              <a:t>[R2]</a:t>
            </a:r>
            <a:r>
              <a:rPr lang="en-US" altLang="zh-CN" sz="1400" dirty="0" err="1" smtClean="0">
                <a:cs typeface="Courier New" panose="02070309020205020404" pitchFamily="49" charset="0"/>
              </a:rPr>
              <a:t>dhcp</a:t>
            </a:r>
            <a:r>
              <a:rPr lang="en-US" altLang="zh-CN" sz="1400" dirty="0" smtClean="0">
                <a:cs typeface="Courier New" panose="02070309020205020404" pitchFamily="49" charset="0"/>
              </a:rPr>
              <a:t> </a:t>
            </a:r>
            <a:r>
              <a:rPr lang="en-US" altLang="zh-CN" sz="1400" dirty="0">
                <a:cs typeface="Courier New" panose="02070309020205020404" pitchFamily="49" charset="0"/>
              </a:rPr>
              <a:t>enable </a:t>
            </a:r>
          </a:p>
          <a:p>
            <a:pPr fontAlgn="ctr">
              <a:lnSpc>
                <a:spcPts val="2400"/>
              </a:lnSpc>
            </a:pPr>
            <a:r>
              <a:rPr lang="en-US" altLang="zh-CN" sz="1400" dirty="0" smtClean="0">
                <a:cs typeface="Courier New" panose="02070309020205020404" pitchFamily="49" charset="0"/>
              </a:rPr>
              <a:t>[R2]dhcpv6 </a:t>
            </a:r>
            <a:r>
              <a:rPr lang="en-US" altLang="zh-CN" sz="1400" dirty="0">
                <a:cs typeface="Courier New" panose="02070309020205020404" pitchFamily="49" charset="0"/>
              </a:rPr>
              <a:t>pool pool1 </a:t>
            </a:r>
          </a:p>
          <a:p>
            <a:pPr fontAlgn="ctr">
              <a:lnSpc>
                <a:spcPts val="2400"/>
              </a:lnSpc>
            </a:pPr>
            <a:r>
              <a:rPr lang="en-US" altLang="zh-CN" sz="1400" dirty="0" smtClean="0">
                <a:cs typeface="Courier New" panose="02070309020205020404" pitchFamily="49" charset="0"/>
              </a:rPr>
              <a:t>[R2-dhcpv6-pool-pool1]address </a:t>
            </a:r>
            <a:r>
              <a:rPr lang="en-US" altLang="zh-CN" sz="1400" dirty="0">
                <a:cs typeface="Courier New" panose="02070309020205020404" pitchFamily="49" charset="0"/>
              </a:rPr>
              <a:t>prefix 2002::/64</a:t>
            </a:r>
          </a:p>
          <a:p>
            <a:pPr fontAlgn="ctr">
              <a:lnSpc>
                <a:spcPts val="2400"/>
              </a:lnSpc>
            </a:pPr>
            <a:r>
              <a:rPr lang="en-US" altLang="zh-CN" sz="1400" dirty="0" smtClean="0">
                <a:cs typeface="Courier New" panose="02070309020205020404" pitchFamily="49" charset="0"/>
              </a:rPr>
              <a:t>[R2]interface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0/0/0	</a:t>
            </a:r>
          </a:p>
          <a:p>
            <a:pPr fontAlgn="ctr">
              <a:lnSpc>
                <a:spcPts val="2400"/>
              </a:lnSpc>
            </a:pPr>
            <a:r>
              <a:rPr lang="en-US" altLang="zh-CN" sz="1400" dirty="0" smtClean="0">
                <a:cs typeface="Courier New" panose="02070309020205020404" pitchFamily="49" charset="0"/>
              </a:rPr>
              <a:t>[R2-GigabitEthernet0/0/0]dhcpv6 </a:t>
            </a:r>
            <a:r>
              <a:rPr lang="en-US" altLang="zh-CN" sz="1400" dirty="0">
                <a:cs typeface="Courier New" panose="02070309020205020404" pitchFamily="49" charset="0"/>
              </a:rPr>
              <a:t>server pool1</a:t>
            </a:r>
          </a:p>
        </p:txBody>
      </p:sp>
      <p:sp>
        <p:nvSpPr>
          <p:cNvPr id="29" name="文本框 28"/>
          <p:cNvSpPr txBox="1"/>
          <p:nvPr/>
        </p:nvSpPr>
        <p:spPr bwMode="ltGray">
          <a:xfrm>
            <a:off x="493522" y="3873813"/>
            <a:ext cx="5133796" cy="2554545"/>
          </a:xfrm>
          <a:prstGeom prst="rect">
            <a:avLst/>
          </a:prstGeom>
          <a:noFill/>
        </p:spPr>
        <p:txBody>
          <a:bodyPr wrap="square" rtlCol="0">
            <a:spAutoFit/>
          </a:bodyPr>
          <a:lstStyle/>
          <a:p>
            <a:pPr marL="185738" indent="-185738" fontAlgn="auto">
              <a:lnSpc>
                <a:spcPts val="2400"/>
              </a:lnSpc>
              <a:spcBef>
                <a:spcPts val="0"/>
              </a:spcBef>
              <a:spcAft>
                <a:spcPts val="600"/>
              </a:spcAft>
              <a:buFont typeface="Arial" panose="020B0604020202020204" pitchFamily="34" charset="0"/>
              <a:buChar char="•"/>
            </a:pPr>
            <a:r>
              <a:rPr lang="zh-CN" altLang="en-US" sz="1400" dirty="0">
                <a:solidFill>
                  <a:prstClr val="black"/>
                </a:solidFill>
              </a:rPr>
              <a:t>配置需求：</a:t>
            </a:r>
            <a:endParaRPr lang="en-US" altLang="zh-CN" sz="1400" dirty="0">
              <a:solidFill>
                <a:prstClr val="black"/>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schemeClr val="bg1">
                    <a:lumMod val="65000"/>
                  </a:schemeClr>
                </a:solidFill>
              </a:rPr>
              <a:t>R1</a:t>
            </a:r>
            <a:r>
              <a:rPr lang="zh-CN" altLang="en-US" sz="1400" dirty="0" smtClean="0">
                <a:solidFill>
                  <a:schemeClr val="bg1">
                    <a:lumMod val="65000"/>
                  </a:schemeClr>
                </a:solidFill>
              </a:rPr>
              <a:t>和</a:t>
            </a:r>
            <a:r>
              <a:rPr lang="en-US" altLang="zh-CN" sz="1400" dirty="0" smtClean="0">
                <a:solidFill>
                  <a:schemeClr val="bg1">
                    <a:lumMod val="65000"/>
                  </a:schemeClr>
                </a:solidFill>
              </a:rPr>
              <a:t>R2</a:t>
            </a:r>
            <a:r>
              <a:rPr lang="zh-CN" altLang="en-US" sz="1400" dirty="0" smtClean="0">
                <a:solidFill>
                  <a:schemeClr val="bg1">
                    <a:lumMod val="65000"/>
                  </a:schemeClr>
                </a:solidFill>
              </a:rPr>
              <a:t>之间</a:t>
            </a:r>
            <a:r>
              <a:rPr lang="zh-CN" altLang="en-US" sz="1400" dirty="0">
                <a:solidFill>
                  <a:schemeClr val="bg1">
                    <a:lumMod val="65000"/>
                  </a:schemeClr>
                </a:solidFill>
              </a:rPr>
              <a:t>使用静态</a:t>
            </a:r>
            <a:r>
              <a:rPr lang="en-US" altLang="zh-CN" sz="1400" dirty="0">
                <a:solidFill>
                  <a:schemeClr val="bg1">
                    <a:lumMod val="65000"/>
                  </a:schemeClr>
                </a:solidFill>
              </a:rPr>
              <a:t>IPv6</a:t>
            </a:r>
            <a:r>
              <a:rPr lang="zh-CN" altLang="en-US" sz="1400" dirty="0">
                <a:solidFill>
                  <a:schemeClr val="bg1">
                    <a:lumMod val="65000"/>
                  </a:schemeClr>
                </a:solidFill>
              </a:rPr>
              <a:t>地址互联。</a:t>
            </a:r>
            <a:endParaRPr lang="en-US" altLang="zh-CN" sz="1400" dirty="0">
              <a:solidFill>
                <a:schemeClr val="bg1">
                  <a:lumMod val="65000"/>
                </a:schemeClr>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prstClr val="black"/>
                </a:solidFill>
              </a:rPr>
              <a:t>R2</a:t>
            </a:r>
            <a:r>
              <a:rPr lang="zh-CN" altLang="en-US" sz="1400" dirty="0" smtClean="0">
                <a:solidFill>
                  <a:prstClr val="black"/>
                </a:solidFill>
              </a:rPr>
              <a:t>作为</a:t>
            </a:r>
            <a:r>
              <a:rPr lang="en-US" altLang="zh-CN" sz="1400" dirty="0">
                <a:solidFill>
                  <a:prstClr val="black"/>
                </a:solidFill>
              </a:rPr>
              <a:t>DHCPv6</a:t>
            </a:r>
            <a:r>
              <a:rPr lang="zh-CN" altLang="en-US" sz="1400" dirty="0">
                <a:solidFill>
                  <a:prstClr val="black"/>
                </a:solidFill>
              </a:rPr>
              <a:t>服务器</a:t>
            </a:r>
            <a:r>
              <a:rPr lang="zh-CN" altLang="en-US" sz="1400" dirty="0" smtClean="0">
                <a:solidFill>
                  <a:prstClr val="black"/>
                </a:solidFill>
              </a:rPr>
              <a:t>给</a:t>
            </a:r>
            <a:r>
              <a:rPr lang="en-US" altLang="zh-CN" sz="1400" dirty="0" smtClean="0">
                <a:solidFill>
                  <a:prstClr val="black"/>
                </a:solidFill>
              </a:rPr>
              <a:t>R3</a:t>
            </a:r>
            <a:r>
              <a:rPr lang="zh-CN" altLang="en-US" sz="1400" dirty="0" smtClean="0">
                <a:solidFill>
                  <a:prstClr val="black"/>
                </a:solidFill>
              </a:rPr>
              <a:t>的</a:t>
            </a:r>
            <a:r>
              <a:rPr lang="en-US" altLang="zh-CN" sz="1400" dirty="0">
                <a:solidFill>
                  <a:prstClr val="black"/>
                </a:solidFill>
              </a:rPr>
              <a:t>GE0/0/0</a:t>
            </a:r>
            <a:r>
              <a:rPr lang="zh-CN" altLang="en-US" sz="1400" dirty="0">
                <a:solidFill>
                  <a:prstClr val="black"/>
                </a:solidFill>
              </a:rPr>
              <a:t>分配全球单播地址。</a:t>
            </a:r>
            <a:endParaRPr lang="en-US" altLang="zh-CN" sz="1400" dirty="0">
              <a:solidFill>
                <a:prstClr val="black"/>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schemeClr val="bg1">
                    <a:lumMod val="65000"/>
                  </a:schemeClr>
                </a:solidFill>
              </a:rPr>
              <a:t>R4</a:t>
            </a:r>
            <a:r>
              <a:rPr lang="zh-CN" altLang="en-US" sz="1400" dirty="0" smtClean="0">
                <a:solidFill>
                  <a:schemeClr val="bg1">
                    <a:lumMod val="65000"/>
                  </a:schemeClr>
                </a:solidFill>
              </a:rPr>
              <a:t>的</a:t>
            </a:r>
            <a:r>
              <a:rPr lang="en-US" altLang="zh-CN" sz="1400" dirty="0">
                <a:solidFill>
                  <a:schemeClr val="bg1">
                    <a:lumMod val="65000"/>
                  </a:schemeClr>
                </a:solidFill>
              </a:rPr>
              <a:t>GE0/0/0</a:t>
            </a:r>
            <a:r>
              <a:rPr lang="zh-CN" altLang="en-US" sz="1400" dirty="0">
                <a:solidFill>
                  <a:schemeClr val="bg1">
                    <a:lumMod val="65000"/>
                  </a:schemeClr>
                </a:solidFill>
              </a:rPr>
              <a:t>接口</a:t>
            </a:r>
            <a:r>
              <a:rPr lang="zh-CN" altLang="en-US" sz="1400" dirty="0" smtClean="0">
                <a:solidFill>
                  <a:schemeClr val="bg1">
                    <a:lumMod val="65000"/>
                  </a:schemeClr>
                </a:solidFill>
              </a:rPr>
              <a:t>通过</a:t>
            </a:r>
            <a:r>
              <a:rPr lang="en-US" altLang="zh-CN" sz="1400" dirty="0" smtClean="0">
                <a:solidFill>
                  <a:schemeClr val="bg1">
                    <a:lumMod val="65000"/>
                  </a:schemeClr>
                </a:solidFill>
              </a:rPr>
              <a:t>R2</a:t>
            </a:r>
            <a:r>
              <a:rPr lang="zh-CN" altLang="en-US" sz="1400" dirty="0" smtClean="0">
                <a:solidFill>
                  <a:schemeClr val="bg1">
                    <a:lumMod val="65000"/>
                  </a:schemeClr>
                </a:solidFill>
              </a:rPr>
              <a:t>的</a:t>
            </a:r>
            <a:r>
              <a:rPr lang="en-US" altLang="zh-CN" sz="1400" dirty="0">
                <a:solidFill>
                  <a:schemeClr val="bg1">
                    <a:lumMod val="65000"/>
                  </a:schemeClr>
                </a:solidFill>
              </a:rPr>
              <a:t>RA</a:t>
            </a:r>
            <a:r>
              <a:rPr lang="zh-CN" altLang="en-US" sz="1400" dirty="0">
                <a:solidFill>
                  <a:schemeClr val="bg1">
                    <a:lumMod val="65000"/>
                  </a:schemeClr>
                </a:solidFill>
              </a:rPr>
              <a:t>进行无状态地址自动配置。</a:t>
            </a:r>
            <a:endParaRPr lang="en-US" altLang="zh-CN" sz="1400" dirty="0">
              <a:solidFill>
                <a:schemeClr val="bg1">
                  <a:lumMod val="65000"/>
                </a:schemeClr>
              </a:solidFill>
            </a:endParaRPr>
          </a:p>
          <a:p>
            <a:pPr marL="655200" lvl="1" indent="-285750">
              <a:lnSpc>
                <a:spcPts val="2400"/>
              </a:lnSpc>
              <a:spcAft>
                <a:spcPts val="600"/>
              </a:spcAft>
              <a:buFont typeface="Huawei Sans" panose="020C0503030203020204" pitchFamily="34" charset="0"/>
              <a:buChar char="▫"/>
            </a:pPr>
            <a:r>
              <a:rPr lang="zh-CN" altLang="en-US" sz="1400" dirty="0">
                <a:solidFill>
                  <a:schemeClr val="bg1">
                    <a:lumMod val="65000"/>
                  </a:schemeClr>
                </a:solidFill>
              </a:rPr>
              <a:t>配置静态路由，实现各设备之间互访。</a:t>
            </a:r>
            <a:endParaRPr lang="en-US" altLang="zh-CN" sz="1400" dirty="0">
              <a:solidFill>
                <a:schemeClr val="bg1">
                  <a:lumMod val="65000"/>
                </a:schemeClr>
              </a:solidFill>
            </a:endParaRPr>
          </a:p>
        </p:txBody>
      </p:sp>
      <p:grpSp>
        <p:nvGrpSpPr>
          <p:cNvPr id="34" name="组合 33"/>
          <p:cNvGrpSpPr/>
          <p:nvPr/>
        </p:nvGrpSpPr>
        <p:grpSpPr>
          <a:xfrm>
            <a:off x="724256" y="1233488"/>
            <a:ext cx="5170327" cy="2588807"/>
            <a:chOff x="410113" y="1496825"/>
            <a:chExt cx="5170327" cy="2588807"/>
          </a:xfrm>
        </p:grpSpPr>
        <p:sp>
          <p:nvSpPr>
            <p:cNvPr id="35" name="椭圆 34"/>
            <p:cNvSpPr/>
            <p:nvPr/>
          </p:nvSpPr>
          <p:spPr>
            <a:xfrm>
              <a:off x="410113" y="1548345"/>
              <a:ext cx="4902087" cy="2393484"/>
            </a:xfrm>
            <a:prstGeom prst="ellipse">
              <a:avLst/>
            </a:prstGeom>
            <a:solidFill>
              <a:srgbClr val="F4FBFE"/>
            </a:solidFill>
            <a:ln w="9525">
              <a:solidFill>
                <a:srgbClr val="99DF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7" idx="3"/>
              <a:endCxn id="62" idx="3"/>
            </p:cNvCxnSpPr>
            <p:nvPr/>
          </p:nvCxnSpPr>
          <p:spPr bwMode="auto">
            <a:xfrm>
              <a:off x="1153037" y="2012467"/>
              <a:ext cx="2251777" cy="78134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1742467"/>
              <a:ext cx="658537" cy="540000"/>
            </a:xfrm>
            <a:prstGeom prst="rect">
              <a:avLst/>
            </a:prstGeom>
          </p:spPr>
        </p:pic>
        <p:sp>
          <p:nvSpPr>
            <p:cNvPr id="58" name="矩形 57"/>
            <p:cNvSpPr/>
            <p:nvPr/>
          </p:nvSpPr>
          <p:spPr>
            <a:xfrm>
              <a:off x="4963139" y="3083606"/>
              <a:ext cx="576064" cy="307777"/>
            </a:xfrm>
            <a:prstGeom prst="rect">
              <a:avLst/>
            </a:prstGeom>
          </p:spPr>
          <p:txBody>
            <a:bodyPr wrap="square">
              <a:spAutoFit/>
            </a:bodyPr>
            <a:lstStyle/>
            <a:p>
              <a:pPr algn="ctr"/>
              <a:r>
                <a:rPr lang="en-US" altLang="zh-CN" sz="1400" dirty="0" smtClean="0"/>
                <a:t>R1</a:t>
              </a:r>
              <a:endParaRPr lang="en-US" altLang="zh-CN" sz="1400" dirty="0"/>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3273799"/>
              <a:ext cx="658537" cy="540000"/>
            </a:xfrm>
            <a:prstGeom prst="rect">
              <a:avLst/>
            </a:prstGeom>
          </p:spPr>
        </p:pic>
        <p:sp>
          <p:nvSpPr>
            <p:cNvPr id="60" name="矩形 59"/>
            <p:cNvSpPr/>
            <p:nvPr/>
          </p:nvSpPr>
          <p:spPr>
            <a:xfrm>
              <a:off x="535736" y="3777855"/>
              <a:ext cx="576064" cy="307777"/>
            </a:xfrm>
            <a:prstGeom prst="rect">
              <a:avLst/>
            </a:prstGeom>
          </p:spPr>
          <p:txBody>
            <a:bodyPr wrap="square">
              <a:spAutoFit/>
            </a:bodyPr>
            <a:lstStyle/>
            <a:p>
              <a:pPr algn="ctr"/>
              <a:r>
                <a:rPr lang="en-US" altLang="zh-CN" sz="1400" dirty="0" smtClean="0"/>
                <a:t>R4</a:t>
              </a:r>
              <a:endParaRPr lang="en-US" altLang="zh-CN" sz="1400" dirty="0"/>
            </a:p>
          </p:txBody>
        </p:sp>
        <p:cxnSp>
          <p:nvCxnSpPr>
            <p:cNvPr id="61" name="直接连接符 60"/>
            <p:cNvCxnSpPr>
              <a:stCxn id="59" idx="3"/>
              <a:endCxn id="62" idx="3"/>
            </p:cNvCxnSpPr>
            <p:nvPr/>
          </p:nvCxnSpPr>
          <p:spPr bwMode="auto">
            <a:xfrm flipV="1">
              <a:off x="1153037" y="2793807"/>
              <a:ext cx="2251777" cy="749992"/>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6277" y="2523807"/>
              <a:ext cx="658537" cy="540000"/>
            </a:xfrm>
            <a:prstGeom prst="rect">
              <a:avLst/>
            </a:prstGeom>
          </p:spPr>
        </p:pic>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1903" y="2548280"/>
              <a:ext cx="658537" cy="540000"/>
            </a:xfrm>
            <a:prstGeom prst="rect">
              <a:avLst/>
            </a:prstGeom>
          </p:spPr>
        </p:pic>
        <p:cxnSp>
          <p:nvCxnSpPr>
            <p:cNvPr id="64" name="直接连接符 63"/>
            <p:cNvCxnSpPr>
              <a:stCxn id="62" idx="3"/>
              <a:endCxn id="63" idx="1"/>
            </p:cNvCxnSpPr>
            <p:nvPr/>
          </p:nvCxnSpPr>
          <p:spPr bwMode="auto">
            <a:xfrm>
              <a:off x="3404814" y="2793807"/>
              <a:ext cx="1517089" cy="2447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5" name="矩形 64"/>
            <p:cNvSpPr/>
            <p:nvPr/>
          </p:nvSpPr>
          <p:spPr>
            <a:xfrm>
              <a:off x="2285093" y="2664391"/>
              <a:ext cx="576064" cy="307777"/>
            </a:xfrm>
            <a:prstGeom prst="rect">
              <a:avLst/>
            </a:prstGeom>
          </p:spPr>
          <p:txBody>
            <a:bodyPr wrap="square">
              <a:spAutoFit/>
            </a:bodyPr>
            <a:lstStyle/>
            <a:p>
              <a:pPr algn="ctr"/>
              <a:r>
                <a:rPr lang="en-US" altLang="zh-CN" sz="1400" dirty="0" smtClean="0"/>
                <a:t>R2</a:t>
              </a:r>
              <a:endParaRPr lang="en-US" altLang="zh-CN" sz="1400" dirty="0"/>
            </a:p>
          </p:txBody>
        </p:sp>
        <p:sp>
          <p:nvSpPr>
            <p:cNvPr id="66" name="矩形 65"/>
            <p:cNvSpPr/>
            <p:nvPr/>
          </p:nvSpPr>
          <p:spPr>
            <a:xfrm>
              <a:off x="535736" y="1496825"/>
              <a:ext cx="576064" cy="307777"/>
            </a:xfrm>
            <a:prstGeom prst="rect">
              <a:avLst/>
            </a:prstGeom>
          </p:spPr>
          <p:txBody>
            <a:bodyPr wrap="square">
              <a:spAutoFit/>
            </a:bodyPr>
            <a:lstStyle/>
            <a:p>
              <a:pPr algn="ctr"/>
              <a:r>
                <a:rPr lang="en-US" altLang="zh-CN" sz="1400" dirty="0" smtClean="0"/>
                <a:t>R3</a:t>
              </a:r>
              <a:endParaRPr lang="en-US" altLang="zh-CN" sz="1400" dirty="0"/>
            </a:p>
          </p:txBody>
        </p:sp>
        <p:sp>
          <p:nvSpPr>
            <p:cNvPr id="67" name="矩形 66"/>
            <p:cNvSpPr/>
            <p:nvPr/>
          </p:nvSpPr>
          <p:spPr>
            <a:xfrm>
              <a:off x="1113422" y="3480163"/>
              <a:ext cx="1164145" cy="461665"/>
            </a:xfrm>
            <a:prstGeom prst="rect">
              <a:avLst/>
            </a:prstGeom>
          </p:spPr>
          <p:txBody>
            <a:bodyPr wrap="square">
              <a:spAutoFit/>
            </a:bodyPr>
            <a:lstStyle/>
            <a:p>
              <a:r>
                <a:rPr lang="en-US" altLang="zh-CN" sz="1200"/>
                <a:t>GE0/0/0</a:t>
              </a:r>
            </a:p>
            <a:p>
              <a:r>
                <a:rPr lang="zh-CN" altLang="en-US" sz="1200"/>
                <a:t>无状态配置</a:t>
              </a:r>
              <a:endParaRPr lang="en-US" altLang="zh-CN" sz="1200" dirty="0"/>
            </a:p>
          </p:txBody>
        </p:sp>
        <p:sp>
          <p:nvSpPr>
            <p:cNvPr id="68" name="矩形 67"/>
            <p:cNvSpPr/>
            <p:nvPr/>
          </p:nvSpPr>
          <p:spPr>
            <a:xfrm>
              <a:off x="2397322" y="2021142"/>
              <a:ext cx="1048728" cy="461665"/>
            </a:xfrm>
            <a:prstGeom prst="rect">
              <a:avLst/>
            </a:prstGeom>
          </p:spPr>
          <p:txBody>
            <a:bodyPr wrap="square">
              <a:spAutoFit/>
            </a:bodyPr>
            <a:lstStyle/>
            <a:p>
              <a:pPr algn="ctr"/>
              <a:r>
                <a:rPr lang="en-US" altLang="zh-CN" sz="1200"/>
                <a:t>2002::1/64</a:t>
              </a:r>
            </a:p>
            <a:p>
              <a:pPr algn="ctr"/>
              <a:r>
                <a:rPr lang="en-US" altLang="zh-CN" sz="1200"/>
                <a:t>GE0/0/0</a:t>
              </a:r>
              <a:endParaRPr lang="en-US" altLang="zh-CN" sz="1200" dirty="0"/>
            </a:p>
          </p:txBody>
        </p:sp>
        <p:sp>
          <p:nvSpPr>
            <p:cNvPr id="69" name="矩形 68"/>
            <p:cNvSpPr/>
            <p:nvPr/>
          </p:nvSpPr>
          <p:spPr>
            <a:xfrm>
              <a:off x="2422864" y="3045977"/>
              <a:ext cx="1023186" cy="461665"/>
            </a:xfrm>
            <a:prstGeom prst="rect">
              <a:avLst/>
            </a:prstGeom>
          </p:spPr>
          <p:txBody>
            <a:bodyPr wrap="square">
              <a:spAutoFit/>
            </a:bodyPr>
            <a:lstStyle/>
            <a:p>
              <a:pPr algn="ctr"/>
              <a:r>
                <a:rPr lang="en-US" altLang="zh-CN" sz="1200"/>
                <a:t>GE0/0/1</a:t>
              </a:r>
            </a:p>
            <a:p>
              <a:pPr algn="ctr"/>
              <a:r>
                <a:rPr lang="en-US" altLang="zh-CN" sz="1200"/>
                <a:t>2003::1/64</a:t>
              </a:r>
              <a:endParaRPr lang="en-US" altLang="zh-CN" sz="1200" dirty="0"/>
            </a:p>
          </p:txBody>
        </p:sp>
        <p:sp>
          <p:nvSpPr>
            <p:cNvPr id="70" name="矩形 69"/>
            <p:cNvSpPr/>
            <p:nvPr/>
          </p:nvSpPr>
          <p:spPr>
            <a:xfrm>
              <a:off x="3309420" y="2581428"/>
              <a:ext cx="923227" cy="461665"/>
            </a:xfrm>
            <a:prstGeom prst="rect">
              <a:avLst/>
            </a:prstGeom>
          </p:spPr>
          <p:txBody>
            <a:bodyPr wrap="square">
              <a:spAutoFit/>
            </a:bodyPr>
            <a:lstStyle/>
            <a:p>
              <a:pPr algn="ctr"/>
              <a:r>
                <a:rPr lang="en-US" altLang="zh-CN" sz="1200"/>
                <a:t>GE1/0/0</a:t>
              </a:r>
            </a:p>
            <a:p>
              <a:pPr algn="ctr"/>
              <a:r>
                <a:rPr lang="en-US" altLang="zh-CN" sz="1200"/>
                <a:t>2001::2/64</a:t>
              </a:r>
              <a:endParaRPr lang="en-US" altLang="zh-CN" sz="1200" dirty="0"/>
            </a:p>
          </p:txBody>
        </p:sp>
        <p:sp>
          <p:nvSpPr>
            <p:cNvPr id="71" name="矩形 70"/>
            <p:cNvSpPr/>
            <p:nvPr/>
          </p:nvSpPr>
          <p:spPr>
            <a:xfrm>
              <a:off x="4077988" y="2828148"/>
              <a:ext cx="1079552" cy="461665"/>
            </a:xfrm>
            <a:prstGeom prst="rect">
              <a:avLst/>
            </a:prstGeom>
          </p:spPr>
          <p:txBody>
            <a:bodyPr wrap="square">
              <a:spAutoFit/>
            </a:bodyPr>
            <a:lstStyle/>
            <a:p>
              <a:pPr algn="ctr"/>
              <a:r>
                <a:rPr lang="en-US" altLang="zh-CN" sz="1200"/>
                <a:t>GE0/0/0</a:t>
              </a:r>
            </a:p>
            <a:p>
              <a:pPr algn="ctr"/>
              <a:r>
                <a:rPr lang="en-US" altLang="zh-CN" sz="1200"/>
                <a:t>2001::1/64</a:t>
              </a:r>
              <a:endParaRPr lang="en-US" altLang="zh-CN" sz="1200" dirty="0"/>
            </a:p>
          </p:txBody>
        </p:sp>
      </p:grpSp>
      <p:sp>
        <p:nvSpPr>
          <p:cNvPr id="28" name="Rectangle 3"/>
          <p:cNvSpPr/>
          <p:nvPr/>
        </p:nvSpPr>
        <p:spPr>
          <a:xfrm>
            <a:off x="6181013" y="4012708"/>
            <a:ext cx="5244225" cy="959681"/>
          </a:xfrm>
          <a:prstGeom prst="rect">
            <a:avLst/>
          </a:prstGeom>
          <a:solidFill>
            <a:srgbClr val="F4FBFE"/>
          </a:solidFill>
          <a:ln>
            <a:solidFill>
              <a:srgbClr val="99DFF9"/>
            </a:solidFill>
          </a:ln>
        </p:spPr>
        <p:txBody>
          <a:bodyPr wrap="square" tIns="0" bIns="36000" anchor="ctr" anchorCtr="0">
            <a:spAutoFit/>
          </a:bodyPr>
          <a:lstStyle/>
          <a:p>
            <a:pPr fontAlgn="ctr">
              <a:lnSpc>
                <a:spcPts val="2400"/>
              </a:lnSpc>
            </a:pPr>
            <a:r>
              <a:rPr lang="en-US" altLang="zh-CN" sz="1400" dirty="0" smtClean="0">
                <a:cs typeface="Courier New" panose="02070309020205020404" pitchFamily="49" charset="0"/>
              </a:rPr>
              <a:t>[R3]</a:t>
            </a:r>
            <a:r>
              <a:rPr lang="en-US" altLang="zh-CN" sz="1400" dirty="0" err="1" smtClean="0">
                <a:cs typeface="Courier New" panose="02070309020205020404" pitchFamily="49" charset="0"/>
              </a:rPr>
              <a:t>dhcp</a:t>
            </a:r>
            <a:r>
              <a:rPr lang="en-US" altLang="zh-CN" sz="1400" dirty="0" smtClean="0">
                <a:cs typeface="Courier New" panose="02070309020205020404" pitchFamily="49" charset="0"/>
              </a:rPr>
              <a:t> </a:t>
            </a:r>
            <a:r>
              <a:rPr lang="en-US" altLang="zh-CN" sz="1400" dirty="0">
                <a:cs typeface="Courier New" panose="02070309020205020404" pitchFamily="49" charset="0"/>
              </a:rPr>
              <a:t>enable </a:t>
            </a:r>
          </a:p>
          <a:p>
            <a:pPr fontAlgn="ctr">
              <a:lnSpc>
                <a:spcPts val="2400"/>
              </a:lnSpc>
            </a:pPr>
            <a:r>
              <a:rPr lang="en-US" altLang="zh-CN" sz="1400" dirty="0" smtClean="0">
                <a:cs typeface="Courier New" panose="02070309020205020404" pitchFamily="49" charset="0"/>
              </a:rPr>
              <a:t>[R3]interface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0/0/0</a:t>
            </a:r>
          </a:p>
          <a:p>
            <a:pPr fontAlgn="ctr">
              <a:lnSpc>
                <a:spcPts val="2400"/>
              </a:lnSpc>
            </a:pPr>
            <a:r>
              <a:rPr lang="en-US" altLang="zh-CN" sz="1400" dirty="0" smtClean="0">
                <a:cs typeface="Courier New" panose="02070309020205020404" pitchFamily="49" charset="0"/>
              </a:rPr>
              <a:t>[R3-GigabitEthernet0/0/0]ipv6 </a:t>
            </a:r>
            <a:r>
              <a:rPr lang="en-US" altLang="zh-CN" sz="1400" dirty="0">
                <a:cs typeface="Courier New" panose="02070309020205020404" pitchFamily="49" charset="0"/>
              </a:rPr>
              <a:t>address auto </a:t>
            </a:r>
            <a:r>
              <a:rPr lang="en-US" altLang="zh-CN" sz="1400" dirty="0" err="1">
                <a:cs typeface="Courier New" panose="02070309020205020404" pitchFamily="49" charset="0"/>
              </a:rPr>
              <a:t>dhcp</a:t>
            </a:r>
            <a:endParaRPr lang="en-US" altLang="zh-CN" sz="1400" dirty="0">
              <a:cs typeface="Courier New" panose="02070309020205020404" pitchFamily="49" charset="0"/>
            </a:endParaRPr>
          </a:p>
        </p:txBody>
      </p:sp>
      <p:sp>
        <p:nvSpPr>
          <p:cNvPr id="27" name="矩形 26"/>
          <p:cNvSpPr/>
          <p:nvPr/>
        </p:nvSpPr>
        <p:spPr>
          <a:xfrm>
            <a:off x="1676238" y="1437437"/>
            <a:ext cx="1172119" cy="461665"/>
          </a:xfrm>
          <a:prstGeom prst="rect">
            <a:avLst/>
          </a:prstGeom>
        </p:spPr>
        <p:txBody>
          <a:bodyPr wrap="square">
            <a:spAutoFit/>
          </a:bodyPr>
          <a:lstStyle/>
          <a:p>
            <a:r>
              <a:rPr lang="en-US" altLang="zh-CN" sz="1200" dirty="0"/>
              <a:t>GE0/0/0</a:t>
            </a:r>
          </a:p>
          <a:p>
            <a:r>
              <a:rPr lang="en-US" altLang="zh-CN" sz="1200" dirty="0"/>
              <a:t>DHCPv6</a:t>
            </a:r>
            <a:r>
              <a:rPr lang="zh-CN" altLang="en-US" sz="1200" dirty="0"/>
              <a:t>获取</a:t>
            </a:r>
            <a:endParaRPr lang="en-US" altLang="zh-CN" sz="1200" dirty="0"/>
          </a:p>
        </p:txBody>
      </p:sp>
      <p:sp>
        <p:nvSpPr>
          <p:cNvPr id="30" name="文本框 29"/>
          <p:cNvSpPr txBox="1"/>
          <p:nvPr/>
        </p:nvSpPr>
        <p:spPr bwMode="auto">
          <a:xfrm>
            <a:off x="2737007" y="3665225"/>
            <a:ext cx="1111870"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dirty="0"/>
              <a:t>IPv6</a:t>
            </a:r>
            <a:r>
              <a:rPr lang="zh-CN" altLang="en-US" sz="1800" dirty="0"/>
              <a:t>网络</a:t>
            </a:r>
          </a:p>
        </p:txBody>
      </p:sp>
    </p:spTree>
    <p:extLst>
      <p:ext uri="{BB962C8B-B14F-4D97-AF65-F5344CB8AC3E}">
        <p14:creationId xmlns:p14="http://schemas.microsoft.com/office/powerpoint/2010/main" val="4208968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案例：配置一个小型</a:t>
            </a:r>
            <a:r>
              <a:rPr lang="en-US" altLang="zh-CN" dirty="0"/>
              <a:t>IPv6</a:t>
            </a:r>
            <a:r>
              <a:rPr lang="zh-CN" altLang="en-US" dirty="0"/>
              <a:t>网络 </a:t>
            </a:r>
            <a:r>
              <a:rPr lang="en-US" altLang="zh-CN" dirty="0" smtClean="0"/>
              <a:t>(3)</a:t>
            </a:r>
            <a:endParaRPr lang="zh-CN" altLang="en-US" dirty="0"/>
          </a:p>
        </p:txBody>
      </p:sp>
      <p:sp>
        <p:nvSpPr>
          <p:cNvPr id="38" name="文本框 37"/>
          <p:cNvSpPr txBox="1"/>
          <p:nvPr/>
        </p:nvSpPr>
        <p:spPr bwMode="auto">
          <a:xfrm>
            <a:off x="6130221" y="1317216"/>
            <a:ext cx="564991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4.</a:t>
            </a:r>
            <a:r>
              <a:rPr lang="zh-CN" altLang="en-US" sz="1600" dirty="0" smtClean="0">
                <a:solidFill>
                  <a:srgbClr val="000000"/>
                </a:solidFill>
              </a:rPr>
              <a:t>在</a:t>
            </a:r>
            <a:r>
              <a:rPr lang="en-US" altLang="zh-CN" sz="1600" dirty="0" smtClean="0">
                <a:solidFill>
                  <a:srgbClr val="000000"/>
                </a:solidFill>
              </a:rPr>
              <a:t>R2</a:t>
            </a:r>
            <a:r>
              <a:rPr lang="zh-CN" altLang="en-US" sz="1600" dirty="0" smtClean="0">
                <a:solidFill>
                  <a:srgbClr val="000000"/>
                </a:solidFill>
              </a:rPr>
              <a:t>使</a:t>
            </a:r>
            <a:r>
              <a:rPr lang="zh-CN" altLang="en-US" sz="1600" dirty="0">
                <a:solidFill>
                  <a:srgbClr val="000000"/>
                </a:solidFill>
              </a:rPr>
              <a:t>能发布</a:t>
            </a:r>
            <a:r>
              <a:rPr lang="en-US" altLang="zh-CN" sz="1600" dirty="0">
                <a:solidFill>
                  <a:srgbClr val="000000"/>
                </a:solidFill>
              </a:rPr>
              <a:t>RA</a:t>
            </a:r>
            <a:r>
              <a:rPr lang="zh-CN" altLang="en-US" sz="1600" dirty="0">
                <a:solidFill>
                  <a:srgbClr val="000000"/>
                </a:solidFill>
              </a:rPr>
              <a:t>报文的功能</a:t>
            </a:r>
            <a:r>
              <a:rPr lang="zh-CN" altLang="en-US" sz="1600" dirty="0" smtClean="0">
                <a:solidFill>
                  <a:srgbClr val="000000"/>
                </a:solidFill>
              </a:rPr>
              <a:t>，</a:t>
            </a:r>
            <a:r>
              <a:rPr lang="en-US" altLang="zh-CN" sz="1600" dirty="0" smtClean="0">
                <a:solidFill>
                  <a:srgbClr val="000000"/>
                </a:solidFill>
              </a:rPr>
              <a:t>R4</a:t>
            </a:r>
            <a:r>
              <a:rPr lang="zh-CN" altLang="en-US" sz="1600" dirty="0" smtClean="0">
                <a:solidFill>
                  <a:srgbClr val="000000"/>
                </a:solidFill>
              </a:rPr>
              <a:t>通过</a:t>
            </a:r>
            <a:r>
              <a:rPr lang="zh-CN" altLang="en-US" sz="1600" dirty="0">
                <a:solidFill>
                  <a:srgbClr val="000000"/>
                </a:solidFill>
              </a:rPr>
              <a:t>无状态地址配置的方式获取地址</a:t>
            </a:r>
          </a:p>
        </p:txBody>
      </p:sp>
      <p:sp>
        <p:nvSpPr>
          <p:cNvPr id="39" name="Rectangle 3"/>
          <p:cNvSpPr/>
          <p:nvPr/>
        </p:nvSpPr>
        <p:spPr>
          <a:xfrm>
            <a:off x="6268799" y="2097251"/>
            <a:ext cx="5140358" cy="657753"/>
          </a:xfrm>
          <a:prstGeom prst="rect">
            <a:avLst/>
          </a:prstGeom>
          <a:solidFill>
            <a:srgbClr val="F4FBFE"/>
          </a:solidFill>
          <a:ln>
            <a:solidFill>
              <a:srgbClr val="99DFF9"/>
            </a:solidFill>
          </a:ln>
        </p:spPr>
        <p:txBody>
          <a:bodyPr wrap="square" tIns="0" bIns="36000" anchor="ctr" anchorCtr="0">
            <a:spAutoFit/>
          </a:bodyPr>
          <a:lstStyle/>
          <a:p>
            <a:pPr fontAlgn="ctr">
              <a:lnSpc>
                <a:spcPts val="2400"/>
              </a:lnSpc>
            </a:pPr>
            <a:r>
              <a:rPr lang="en-US" altLang="zh-CN" sz="1400" dirty="0" smtClean="0">
                <a:cs typeface="Courier New" panose="02070309020205020404" pitchFamily="49" charset="0"/>
              </a:rPr>
              <a:t>[R2]interface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0/0/1	</a:t>
            </a:r>
          </a:p>
          <a:p>
            <a:pPr fontAlgn="ctr">
              <a:lnSpc>
                <a:spcPts val="2400"/>
              </a:lnSpc>
            </a:pPr>
            <a:r>
              <a:rPr lang="en-US" altLang="zh-CN" sz="1400" dirty="0" smtClean="0">
                <a:cs typeface="Courier New" panose="02070309020205020404" pitchFamily="49" charset="0"/>
              </a:rPr>
              <a:t>[R2-GigabitEthernet0/0/1]undo </a:t>
            </a:r>
            <a:r>
              <a:rPr lang="en-US" altLang="zh-CN" sz="1400" dirty="0">
                <a:cs typeface="Courier New" panose="02070309020205020404" pitchFamily="49" charset="0"/>
              </a:rPr>
              <a:t>ipv6 </a:t>
            </a:r>
            <a:r>
              <a:rPr lang="en-US" altLang="zh-CN" sz="1400" dirty="0" err="1">
                <a:cs typeface="Courier New" panose="02070309020205020404" pitchFamily="49" charset="0"/>
              </a:rPr>
              <a:t>nd</a:t>
            </a:r>
            <a:r>
              <a:rPr lang="en-US" altLang="zh-CN" sz="1400" dirty="0">
                <a:cs typeface="Courier New" panose="02070309020205020404" pitchFamily="49" charset="0"/>
              </a:rPr>
              <a:t> </a:t>
            </a:r>
            <a:r>
              <a:rPr lang="en-US" altLang="zh-CN" sz="1400" dirty="0" err="1">
                <a:cs typeface="Courier New" panose="02070309020205020404" pitchFamily="49" charset="0"/>
              </a:rPr>
              <a:t>ra</a:t>
            </a:r>
            <a:r>
              <a:rPr lang="en-US" altLang="zh-CN" sz="1400" dirty="0">
                <a:cs typeface="Courier New" panose="02070309020205020404" pitchFamily="49" charset="0"/>
              </a:rPr>
              <a:t> halt</a:t>
            </a:r>
          </a:p>
        </p:txBody>
      </p:sp>
      <p:sp>
        <p:nvSpPr>
          <p:cNvPr id="29" name="文本框 28"/>
          <p:cNvSpPr txBox="1"/>
          <p:nvPr/>
        </p:nvSpPr>
        <p:spPr bwMode="ltGray">
          <a:xfrm>
            <a:off x="493522" y="3873813"/>
            <a:ext cx="5133796" cy="2554545"/>
          </a:xfrm>
          <a:prstGeom prst="rect">
            <a:avLst/>
          </a:prstGeom>
          <a:noFill/>
        </p:spPr>
        <p:txBody>
          <a:bodyPr wrap="square" rtlCol="0">
            <a:spAutoFit/>
          </a:bodyPr>
          <a:lstStyle/>
          <a:p>
            <a:pPr marL="185738" indent="-185738" algn="just" fontAlgn="auto">
              <a:lnSpc>
                <a:spcPts val="2400"/>
              </a:lnSpc>
              <a:spcBef>
                <a:spcPts val="0"/>
              </a:spcBef>
              <a:spcAft>
                <a:spcPts val="600"/>
              </a:spcAft>
              <a:buFont typeface="Arial" panose="020B0604020202020204" pitchFamily="34" charset="0"/>
              <a:buChar char="•"/>
            </a:pPr>
            <a:r>
              <a:rPr lang="zh-CN" altLang="en-US" sz="1400" dirty="0">
                <a:solidFill>
                  <a:prstClr val="black"/>
                </a:solidFill>
              </a:rPr>
              <a:t>配置需求：</a:t>
            </a:r>
            <a:endParaRPr lang="en-US" altLang="zh-CN" sz="1400" dirty="0">
              <a:solidFill>
                <a:prstClr val="black"/>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schemeClr val="bg1">
                    <a:lumMod val="65000"/>
                  </a:schemeClr>
                </a:solidFill>
              </a:rPr>
              <a:t>R1</a:t>
            </a:r>
            <a:r>
              <a:rPr lang="zh-CN" altLang="en-US" sz="1400" dirty="0" smtClean="0">
                <a:solidFill>
                  <a:schemeClr val="bg1">
                    <a:lumMod val="65000"/>
                  </a:schemeClr>
                </a:solidFill>
              </a:rPr>
              <a:t>和</a:t>
            </a:r>
            <a:r>
              <a:rPr lang="en-US" altLang="zh-CN" sz="1400" dirty="0" smtClean="0">
                <a:solidFill>
                  <a:schemeClr val="bg1">
                    <a:lumMod val="65000"/>
                  </a:schemeClr>
                </a:solidFill>
              </a:rPr>
              <a:t>R2</a:t>
            </a:r>
            <a:r>
              <a:rPr lang="zh-CN" altLang="en-US" sz="1400" dirty="0" smtClean="0">
                <a:solidFill>
                  <a:schemeClr val="bg1">
                    <a:lumMod val="65000"/>
                  </a:schemeClr>
                </a:solidFill>
              </a:rPr>
              <a:t>之间</a:t>
            </a:r>
            <a:r>
              <a:rPr lang="zh-CN" altLang="en-US" sz="1400" dirty="0">
                <a:solidFill>
                  <a:schemeClr val="bg1">
                    <a:lumMod val="65000"/>
                  </a:schemeClr>
                </a:solidFill>
              </a:rPr>
              <a:t>使用静态</a:t>
            </a:r>
            <a:r>
              <a:rPr lang="en-US" altLang="zh-CN" sz="1400" dirty="0">
                <a:solidFill>
                  <a:schemeClr val="bg1">
                    <a:lumMod val="65000"/>
                  </a:schemeClr>
                </a:solidFill>
              </a:rPr>
              <a:t>IPv6</a:t>
            </a:r>
            <a:r>
              <a:rPr lang="zh-CN" altLang="en-US" sz="1400" dirty="0">
                <a:solidFill>
                  <a:schemeClr val="bg1">
                    <a:lumMod val="65000"/>
                  </a:schemeClr>
                </a:solidFill>
              </a:rPr>
              <a:t>地址互联。</a:t>
            </a:r>
            <a:endParaRPr lang="en-US" altLang="zh-CN" sz="1400" dirty="0">
              <a:solidFill>
                <a:schemeClr val="bg1">
                  <a:lumMod val="65000"/>
                </a:schemeClr>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schemeClr val="bg1">
                    <a:lumMod val="65000"/>
                  </a:schemeClr>
                </a:solidFill>
              </a:rPr>
              <a:t>R2</a:t>
            </a:r>
            <a:r>
              <a:rPr lang="zh-CN" altLang="en-US" sz="1400" dirty="0" smtClean="0">
                <a:solidFill>
                  <a:schemeClr val="bg1">
                    <a:lumMod val="65000"/>
                  </a:schemeClr>
                </a:solidFill>
              </a:rPr>
              <a:t>作为</a:t>
            </a:r>
            <a:r>
              <a:rPr lang="en-US" altLang="zh-CN" sz="1400" dirty="0">
                <a:solidFill>
                  <a:schemeClr val="bg1">
                    <a:lumMod val="65000"/>
                  </a:schemeClr>
                </a:solidFill>
              </a:rPr>
              <a:t>DHCPv6</a:t>
            </a:r>
            <a:r>
              <a:rPr lang="zh-CN" altLang="en-US" sz="1400" dirty="0">
                <a:solidFill>
                  <a:schemeClr val="bg1">
                    <a:lumMod val="65000"/>
                  </a:schemeClr>
                </a:solidFill>
              </a:rPr>
              <a:t>服务器</a:t>
            </a:r>
            <a:r>
              <a:rPr lang="zh-CN" altLang="en-US" sz="1400" dirty="0" smtClean="0">
                <a:solidFill>
                  <a:schemeClr val="bg1">
                    <a:lumMod val="65000"/>
                  </a:schemeClr>
                </a:solidFill>
              </a:rPr>
              <a:t>给</a:t>
            </a:r>
            <a:r>
              <a:rPr lang="en-US" altLang="zh-CN" sz="1400" dirty="0" smtClean="0">
                <a:solidFill>
                  <a:schemeClr val="bg1">
                    <a:lumMod val="65000"/>
                  </a:schemeClr>
                </a:solidFill>
              </a:rPr>
              <a:t>R3</a:t>
            </a:r>
            <a:r>
              <a:rPr lang="zh-CN" altLang="en-US" sz="1400" dirty="0" smtClean="0">
                <a:solidFill>
                  <a:schemeClr val="bg1">
                    <a:lumMod val="65000"/>
                  </a:schemeClr>
                </a:solidFill>
              </a:rPr>
              <a:t>的</a:t>
            </a:r>
            <a:r>
              <a:rPr lang="en-US" altLang="zh-CN" sz="1400" dirty="0">
                <a:solidFill>
                  <a:schemeClr val="bg1">
                    <a:lumMod val="65000"/>
                  </a:schemeClr>
                </a:solidFill>
              </a:rPr>
              <a:t>GE0/0/0</a:t>
            </a:r>
            <a:r>
              <a:rPr lang="zh-CN" altLang="en-US" sz="1400" dirty="0">
                <a:solidFill>
                  <a:schemeClr val="bg1">
                    <a:lumMod val="65000"/>
                  </a:schemeClr>
                </a:solidFill>
              </a:rPr>
              <a:t>分配全球单播地址。</a:t>
            </a:r>
            <a:endParaRPr lang="en-US" altLang="zh-CN" sz="1400" dirty="0">
              <a:solidFill>
                <a:schemeClr val="bg1">
                  <a:lumMod val="65000"/>
                </a:schemeClr>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prstClr val="black"/>
                </a:solidFill>
              </a:rPr>
              <a:t>R4</a:t>
            </a:r>
            <a:r>
              <a:rPr lang="zh-CN" altLang="en-US" sz="1400" dirty="0" smtClean="0">
                <a:solidFill>
                  <a:prstClr val="black"/>
                </a:solidFill>
              </a:rPr>
              <a:t>的</a:t>
            </a:r>
            <a:r>
              <a:rPr lang="en-US" altLang="zh-CN" sz="1400" dirty="0">
                <a:solidFill>
                  <a:prstClr val="black"/>
                </a:solidFill>
              </a:rPr>
              <a:t>GE0/0/0</a:t>
            </a:r>
            <a:r>
              <a:rPr lang="zh-CN" altLang="en-US" sz="1400" dirty="0">
                <a:solidFill>
                  <a:prstClr val="black"/>
                </a:solidFill>
              </a:rPr>
              <a:t>接口</a:t>
            </a:r>
            <a:r>
              <a:rPr lang="zh-CN" altLang="en-US" sz="1400" dirty="0" smtClean="0">
                <a:solidFill>
                  <a:prstClr val="black"/>
                </a:solidFill>
              </a:rPr>
              <a:t>通过</a:t>
            </a:r>
            <a:r>
              <a:rPr lang="en-US" altLang="zh-CN" sz="1400" dirty="0" smtClean="0">
                <a:solidFill>
                  <a:prstClr val="black"/>
                </a:solidFill>
              </a:rPr>
              <a:t>R2</a:t>
            </a:r>
            <a:r>
              <a:rPr lang="zh-CN" altLang="en-US" sz="1400" dirty="0" smtClean="0">
                <a:solidFill>
                  <a:prstClr val="black"/>
                </a:solidFill>
              </a:rPr>
              <a:t>的</a:t>
            </a:r>
            <a:r>
              <a:rPr lang="en-US" altLang="zh-CN" sz="1400" dirty="0">
                <a:solidFill>
                  <a:prstClr val="black"/>
                </a:solidFill>
              </a:rPr>
              <a:t>RA</a:t>
            </a:r>
            <a:r>
              <a:rPr lang="zh-CN" altLang="en-US" sz="1400" dirty="0">
                <a:solidFill>
                  <a:prstClr val="black"/>
                </a:solidFill>
              </a:rPr>
              <a:t>进行无状态地址自动配置。</a:t>
            </a:r>
            <a:endParaRPr lang="en-US" altLang="zh-CN" sz="1400" dirty="0">
              <a:solidFill>
                <a:prstClr val="black"/>
              </a:solidFill>
            </a:endParaRPr>
          </a:p>
          <a:p>
            <a:pPr marL="655200" lvl="1" indent="-285750">
              <a:lnSpc>
                <a:spcPts val="2400"/>
              </a:lnSpc>
              <a:spcAft>
                <a:spcPts val="600"/>
              </a:spcAft>
              <a:buFont typeface="Huawei Sans" panose="020C0503030203020204" pitchFamily="34" charset="0"/>
              <a:buChar char="▫"/>
            </a:pPr>
            <a:r>
              <a:rPr lang="zh-CN" altLang="en-US" sz="1400" dirty="0">
                <a:solidFill>
                  <a:schemeClr val="bg1">
                    <a:lumMod val="65000"/>
                  </a:schemeClr>
                </a:solidFill>
              </a:rPr>
              <a:t>配置静态路由，实现各设备之间互访。</a:t>
            </a:r>
            <a:endParaRPr lang="en-US" altLang="zh-CN" sz="1400" dirty="0">
              <a:solidFill>
                <a:schemeClr val="bg1">
                  <a:lumMod val="65000"/>
                </a:schemeClr>
              </a:solidFill>
            </a:endParaRPr>
          </a:p>
        </p:txBody>
      </p:sp>
      <p:grpSp>
        <p:nvGrpSpPr>
          <p:cNvPr id="34" name="组合 33"/>
          <p:cNvGrpSpPr/>
          <p:nvPr/>
        </p:nvGrpSpPr>
        <p:grpSpPr>
          <a:xfrm>
            <a:off x="724256" y="1233488"/>
            <a:ext cx="5170327" cy="2588807"/>
            <a:chOff x="410113" y="1496825"/>
            <a:chExt cx="5170327" cy="2588807"/>
          </a:xfrm>
        </p:grpSpPr>
        <p:sp>
          <p:nvSpPr>
            <p:cNvPr id="35" name="椭圆 34"/>
            <p:cNvSpPr/>
            <p:nvPr/>
          </p:nvSpPr>
          <p:spPr>
            <a:xfrm>
              <a:off x="410113" y="1548344"/>
              <a:ext cx="4902087" cy="2393484"/>
            </a:xfrm>
            <a:prstGeom prst="ellipse">
              <a:avLst/>
            </a:prstGeom>
            <a:solidFill>
              <a:srgbClr val="F4FBFE"/>
            </a:solidFill>
            <a:ln w="9525">
              <a:solidFill>
                <a:srgbClr val="99DF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7" idx="3"/>
              <a:endCxn id="62" idx="3"/>
            </p:cNvCxnSpPr>
            <p:nvPr/>
          </p:nvCxnSpPr>
          <p:spPr bwMode="auto">
            <a:xfrm>
              <a:off x="1153037" y="2012467"/>
              <a:ext cx="2251777" cy="78134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1742467"/>
              <a:ext cx="658537" cy="540000"/>
            </a:xfrm>
            <a:prstGeom prst="rect">
              <a:avLst/>
            </a:prstGeom>
          </p:spPr>
        </p:pic>
        <p:sp>
          <p:nvSpPr>
            <p:cNvPr id="58" name="矩形 57"/>
            <p:cNvSpPr/>
            <p:nvPr/>
          </p:nvSpPr>
          <p:spPr>
            <a:xfrm>
              <a:off x="4963139" y="3083606"/>
              <a:ext cx="576064" cy="307777"/>
            </a:xfrm>
            <a:prstGeom prst="rect">
              <a:avLst/>
            </a:prstGeom>
          </p:spPr>
          <p:txBody>
            <a:bodyPr wrap="square">
              <a:spAutoFit/>
            </a:bodyPr>
            <a:lstStyle/>
            <a:p>
              <a:pPr algn="ctr"/>
              <a:r>
                <a:rPr lang="en-US" altLang="zh-CN" sz="1400" dirty="0" smtClean="0"/>
                <a:t>R1</a:t>
              </a:r>
              <a:endParaRPr lang="en-US" altLang="zh-CN" sz="1400" dirty="0"/>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3273799"/>
              <a:ext cx="658537" cy="540000"/>
            </a:xfrm>
            <a:prstGeom prst="rect">
              <a:avLst/>
            </a:prstGeom>
          </p:spPr>
        </p:pic>
        <p:sp>
          <p:nvSpPr>
            <p:cNvPr id="60" name="矩形 59"/>
            <p:cNvSpPr/>
            <p:nvPr/>
          </p:nvSpPr>
          <p:spPr>
            <a:xfrm>
              <a:off x="535736" y="3777855"/>
              <a:ext cx="576064" cy="307777"/>
            </a:xfrm>
            <a:prstGeom prst="rect">
              <a:avLst/>
            </a:prstGeom>
          </p:spPr>
          <p:txBody>
            <a:bodyPr wrap="square">
              <a:spAutoFit/>
            </a:bodyPr>
            <a:lstStyle/>
            <a:p>
              <a:pPr algn="ctr"/>
              <a:r>
                <a:rPr lang="en-US" altLang="zh-CN" sz="1400" dirty="0" smtClean="0"/>
                <a:t>R4</a:t>
              </a:r>
              <a:endParaRPr lang="en-US" altLang="zh-CN" sz="1400" dirty="0"/>
            </a:p>
          </p:txBody>
        </p:sp>
        <p:cxnSp>
          <p:nvCxnSpPr>
            <p:cNvPr id="61" name="直接连接符 60"/>
            <p:cNvCxnSpPr>
              <a:stCxn id="59" idx="3"/>
              <a:endCxn id="62" idx="3"/>
            </p:cNvCxnSpPr>
            <p:nvPr/>
          </p:nvCxnSpPr>
          <p:spPr bwMode="auto">
            <a:xfrm flipV="1">
              <a:off x="1153037" y="2793807"/>
              <a:ext cx="2251777" cy="749992"/>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6277" y="2523807"/>
              <a:ext cx="658537" cy="540000"/>
            </a:xfrm>
            <a:prstGeom prst="rect">
              <a:avLst/>
            </a:prstGeom>
          </p:spPr>
        </p:pic>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1903" y="2548280"/>
              <a:ext cx="658537" cy="540000"/>
            </a:xfrm>
            <a:prstGeom prst="rect">
              <a:avLst/>
            </a:prstGeom>
          </p:spPr>
        </p:pic>
        <p:cxnSp>
          <p:nvCxnSpPr>
            <p:cNvPr id="64" name="直接连接符 63"/>
            <p:cNvCxnSpPr>
              <a:stCxn id="62" idx="3"/>
              <a:endCxn id="63" idx="1"/>
            </p:cNvCxnSpPr>
            <p:nvPr/>
          </p:nvCxnSpPr>
          <p:spPr bwMode="auto">
            <a:xfrm>
              <a:off x="3404814" y="2793807"/>
              <a:ext cx="1517089" cy="2447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5" name="矩形 64"/>
            <p:cNvSpPr/>
            <p:nvPr/>
          </p:nvSpPr>
          <p:spPr>
            <a:xfrm>
              <a:off x="2285093" y="2664391"/>
              <a:ext cx="576064" cy="307777"/>
            </a:xfrm>
            <a:prstGeom prst="rect">
              <a:avLst/>
            </a:prstGeom>
          </p:spPr>
          <p:txBody>
            <a:bodyPr wrap="square">
              <a:spAutoFit/>
            </a:bodyPr>
            <a:lstStyle/>
            <a:p>
              <a:pPr algn="ctr"/>
              <a:r>
                <a:rPr lang="en-US" altLang="zh-CN" sz="1400" dirty="0" smtClean="0"/>
                <a:t>R2</a:t>
              </a:r>
              <a:endParaRPr lang="en-US" altLang="zh-CN" sz="1400" dirty="0"/>
            </a:p>
          </p:txBody>
        </p:sp>
        <p:sp>
          <p:nvSpPr>
            <p:cNvPr id="66" name="矩形 65"/>
            <p:cNvSpPr/>
            <p:nvPr/>
          </p:nvSpPr>
          <p:spPr>
            <a:xfrm>
              <a:off x="535736" y="1496825"/>
              <a:ext cx="576064" cy="307777"/>
            </a:xfrm>
            <a:prstGeom prst="rect">
              <a:avLst/>
            </a:prstGeom>
          </p:spPr>
          <p:txBody>
            <a:bodyPr wrap="square">
              <a:spAutoFit/>
            </a:bodyPr>
            <a:lstStyle/>
            <a:p>
              <a:pPr algn="ctr"/>
              <a:r>
                <a:rPr lang="en-US" altLang="zh-CN" sz="1400" dirty="0" smtClean="0"/>
                <a:t>R3</a:t>
              </a:r>
              <a:endParaRPr lang="en-US" altLang="zh-CN" sz="1400" dirty="0"/>
            </a:p>
          </p:txBody>
        </p:sp>
        <p:sp>
          <p:nvSpPr>
            <p:cNvPr id="67" name="矩形 66"/>
            <p:cNvSpPr/>
            <p:nvPr/>
          </p:nvSpPr>
          <p:spPr>
            <a:xfrm>
              <a:off x="1113422" y="3480163"/>
              <a:ext cx="1164145" cy="461665"/>
            </a:xfrm>
            <a:prstGeom prst="rect">
              <a:avLst/>
            </a:prstGeom>
          </p:spPr>
          <p:txBody>
            <a:bodyPr wrap="square">
              <a:spAutoFit/>
            </a:bodyPr>
            <a:lstStyle/>
            <a:p>
              <a:r>
                <a:rPr lang="en-US" altLang="zh-CN" sz="1200"/>
                <a:t>GE0/0/0</a:t>
              </a:r>
            </a:p>
            <a:p>
              <a:r>
                <a:rPr lang="zh-CN" altLang="en-US" sz="1200"/>
                <a:t>无状态配置</a:t>
              </a:r>
              <a:endParaRPr lang="en-US" altLang="zh-CN" sz="1200" dirty="0"/>
            </a:p>
          </p:txBody>
        </p:sp>
        <p:sp>
          <p:nvSpPr>
            <p:cNvPr id="68" name="矩形 67"/>
            <p:cNvSpPr/>
            <p:nvPr/>
          </p:nvSpPr>
          <p:spPr>
            <a:xfrm>
              <a:off x="2397322" y="2021142"/>
              <a:ext cx="1048728" cy="461665"/>
            </a:xfrm>
            <a:prstGeom prst="rect">
              <a:avLst/>
            </a:prstGeom>
          </p:spPr>
          <p:txBody>
            <a:bodyPr wrap="square">
              <a:spAutoFit/>
            </a:bodyPr>
            <a:lstStyle/>
            <a:p>
              <a:pPr algn="ctr"/>
              <a:r>
                <a:rPr lang="en-US" altLang="zh-CN" sz="1200"/>
                <a:t>2002::1/64</a:t>
              </a:r>
            </a:p>
            <a:p>
              <a:pPr algn="ctr"/>
              <a:r>
                <a:rPr lang="en-US" altLang="zh-CN" sz="1200"/>
                <a:t>GE0/0/0</a:t>
              </a:r>
              <a:endParaRPr lang="en-US" altLang="zh-CN" sz="1200" dirty="0"/>
            </a:p>
          </p:txBody>
        </p:sp>
        <p:sp>
          <p:nvSpPr>
            <p:cNvPr id="69" name="矩形 68"/>
            <p:cNvSpPr/>
            <p:nvPr/>
          </p:nvSpPr>
          <p:spPr>
            <a:xfrm>
              <a:off x="2422864" y="3045977"/>
              <a:ext cx="1023186" cy="461665"/>
            </a:xfrm>
            <a:prstGeom prst="rect">
              <a:avLst/>
            </a:prstGeom>
          </p:spPr>
          <p:txBody>
            <a:bodyPr wrap="square">
              <a:spAutoFit/>
            </a:bodyPr>
            <a:lstStyle/>
            <a:p>
              <a:pPr algn="ctr"/>
              <a:r>
                <a:rPr lang="en-US" altLang="zh-CN" sz="1200"/>
                <a:t>GE0/0/1</a:t>
              </a:r>
            </a:p>
            <a:p>
              <a:pPr algn="ctr"/>
              <a:r>
                <a:rPr lang="en-US" altLang="zh-CN" sz="1200"/>
                <a:t>2003::1/64</a:t>
              </a:r>
              <a:endParaRPr lang="en-US" altLang="zh-CN" sz="1200" dirty="0"/>
            </a:p>
          </p:txBody>
        </p:sp>
        <p:sp>
          <p:nvSpPr>
            <p:cNvPr id="70" name="矩形 69"/>
            <p:cNvSpPr/>
            <p:nvPr/>
          </p:nvSpPr>
          <p:spPr>
            <a:xfrm>
              <a:off x="3309420" y="2581428"/>
              <a:ext cx="923227" cy="461665"/>
            </a:xfrm>
            <a:prstGeom prst="rect">
              <a:avLst/>
            </a:prstGeom>
          </p:spPr>
          <p:txBody>
            <a:bodyPr wrap="square">
              <a:spAutoFit/>
            </a:bodyPr>
            <a:lstStyle/>
            <a:p>
              <a:pPr algn="ctr"/>
              <a:r>
                <a:rPr lang="en-US" altLang="zh-CN" sz="1200"/>
                <a:t>GE1/0/0</a:t>
              </a:r>
            </a:p>
            <a:p>
              <a:pPr algn="ctr"/>
              <a:r>
                <a:rPr lang="en-US" altLang="zh-CN" sz="1200"/>
                <a:t>2001::2/64</a:t>
              </a:r>
              <a:endParaRPr lang="en-US" altLang="zh-CN" sz="1200" dirty="0"/>
            </a:p>
          </p:txBody>
        </p:sp>
        <p:sp>
          <p:nvSpPr>
            <p:cNvPr id="71" name="矩形 70"/>
            <p:cNvSpPr/>
            <p:nvPr/>
          </p:nvSpPr>
          <p:spPr>
            <a:xfrm>
              <a:off x="4077988" y="2828148"/>
              <a:ext cx="1079552" cy="461665"/>
            </a:xfrm>
            <a:prstGeom prst="rect">
              <a:avLst/>
            </a:prstGeom>
          </p:spPr>
          <p:txBody>
            <a:bodyPr wrap="square">
              <a:spAutoFit/>
            </a:bodyPr>
            <a:lstStyle/>
            <a:p>
              <a:pPr algn="ctr"/>
              <a:r>
                <a:rPr lang="en-US" altLang="zh-CN" sz="1200"/>
                <a:t>GE0/0/0</a:t>
              </a:r>
            </a:p>
            <a:p>
              <a:pPr algn="ctr"/>
              <a:r>
                <a:rPr lang="en-US" altLang="zh-CN" sz="1200"/>
                <a:t>2001::1/64</a:t>
              </a:r>
              <a:endParaRPr lang="en-US" altLang="zh-CN" sz="1200" dirty="0"/>
            </a:p>
          </p:txBody>
        </p:sp>
      </p:grpSp>
      <p:sp>
        <p:nvSpPr>
          <p:cNvPr id="28" name="Rectangle 3"/>
          <p:cNvSpPr/>
          <p:nvPr/>
        </p:nvSpPr>
        <p:spPr>
          <a:xfrm>
            <a:off x="6284880" y="3048629"/>
            <a:ext cx="5140358" cy="651905"/>
          </a:xfrm>
          <a:prstGeom prst="rect">
            <a:avLst/>
          </a:prstGeom>
          <a:solidFill>
            <a:srgbClr val="F4FBFE"/>
          </a:solidFill>
          <a:ln>
            <a:solidFill>
              <a:srgbClr val="99DFF9"/>
            </a:solidFill>
          </a:ln>
        </p:spPr>
        <p:txBody>
          <a:bodyPr wrap="square" tIns="0" bIns="36000" anchor="ctr" anchorCtr="0">
            <a:spAutoFit/>
          </a:bodyPr>
          <a:lstStyle/>
          <a:p>
            <a:pPr fontAlgn="ctr">
              <a:lnSpc>
                <a:spcPts val="2400"/>
              </a:lnSpc>
            </a:pPr>
            <a:r>
              <a:rPr lang="en-US" altLang="zh-CN" sz="1400" dirty="0" smtClean="0">
                <a:cs typeface="Courier New" panose="02070309020205020404" pitchFamily="49" charset="0"/>
              </a:rPr>
              <a:t>[R4]interface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0/0/0</a:t>
            </a:r>
          </a:p>
          <a:p>
            <a:pPr fontAlgn="ctr">
              <a:lnSpc>
                <a:spcPts val="2400"/>
              </a:lnSpc>
            </a:pPr>
            <a:r>
              <a:rPr lang="en-US" altLang="zh-CN" sz="1400" dirty="0" smtClean="0">
                <a:cs typeface="Courier New" panose="02070309020205020404" pitchFamily="49" charset="0"/>
              </a:rPr>
              <a:t>[R4-GigabitEthernet0/0/0]ipv6 </a:t>
            </a:r>
            <a:r>
              <a:rPr lang="en-US" altLang="zh-CN" sz="1400" dirty="0">
                <a:cs typeface="Courier New" panose="02070309020205020404" pitchFamily="49" charset="0"/>
              </a:rPr>
              <a:t>address auto global </a:t>
            </a:r>
          </a:p>
        </p:txBody>
      </p:sp>
      <p:sp>
        <p:nvSpPr>
          <p:cNvPr id="27" name="矩形 26"/>
          <p:cNvSpPr/>
          <p:nvPr/>
        </p:nvSpPr>
        <p:spPr>
          <a:xfrm>
            <a:off x="1676238" y="1437437"/>
            <a:ext cx="1172119" cy="461665"/>
          </a:xfrm>
          <a:prstGeom prst="rect">
            <a:avLst/>
          </a:prstGeom>
        </p:spPr>
        <p:txBody>
          <a:bodyPr wrap="square">
            <a:spAutoFit/>
          </a:bodyPr>
          <a:lstStyle/>
          <a:p>
            <a:r>
              <a:rPr lang="en-US" altLang="zh-CN" sz="1200" dirty="0"/>
              <a:t>GE0/0/0</a:t>
            </a:r>
          </a:p>
          <a:p>
            <a:r>
              <a:rPr lang="en-US" altLang="zh-CN" sz="1200" dirty="0"/>
              <a:t>DHCPv6</a:t>
            </a:r>
            <a:r>
              <a:rPr lang="zh-CN" altLang="en-US" sz="1200" dirty="0"/>
              <a:t>获取</a:t>
            </a:r>
            <a:endParaRPr lang="en-US" altLang="zh-CN" sz="1200" dirty="0"/>
          </a:p>
        </p:txBody>
      </p:sp>
      <p:sp>
        <p:nvSpPr>
          <p:cNvPr id="30" name="文本框 29"/>
          <p:cNvSpPr txBox="1"/>
          <p:nvPr/>
        </p:nvSpPr>
        <p:spPr bwMode="auto">
          <a:xfrm>
            <a:off x="2737007" y="3665225"/>
            <a:ext cx="1111870"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dirty="0"/>
              <a:t>IPv6</a:t>
            </a:r>
            <a:r>
              <a:rPr lang="zh-CN" altLang="en-US" sz="1800" dirty="0"/>
              <a:t>网络</a:t>
            </a:r>
          </a:p>
        </p:txBody>
      </p:sp>
    </p:spTree>
    <p:extLst>
      <p:ext uri="{BB962C8B-B14F-4D97-AF65-F5344CB8AC3E}">
        <p14:creationId xmlns:p14="http://schemas.microsoft.com/office/powerpoint/2010/main" val="704253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案例：配置一个小型</a:t>
            </a:r>
            <a:r>
              <a:rPr lang="en-US" altLang="zh-CN" dirty="0"/>
              <a:t>IPv6</a:t>
            </a:r>
            <a:r>
              <a:rPr lang="zh-CN" altLang="en-US" dirty="0"/>
              <a:t>网络 </a:t>
            </a:r>
            <a:r>
              <a:rPr lang="en-US" altLang="zh-CN" dirty="0" smtClean="0"/>
              <a:t>(4)</a:t>
            </a:r>
            <a:endParaRPr lang="zh-CN" altLang="en-US" dirty="0"/>
          </a:p>
        </p:txBody>
      </p:sp>
      <p:sp>
        <p:nvSpPr>
          <p:cNvPr id="36" name="文本框 35"/>
          <p:cNvSpPr txBox="1"/>
          <p:nvPr/>
        </p:nvSpPr>
        <p:spPr bwMode="auto">
          <a:xfrm>
            <a:off x="6096000" y="1329391"/>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5.</a:t>
            </a:r>
            <a:r>
              <a:rPr lang="zh-CN" altLang="en-US" sz="1600" dirty="0" smtClean="0">
                <a:solidFill>
                  <a:srgbClr val="000000"/>
                </a:solidFill>
              </a:rPr>
              <a:t>在</a:t>
            </a:r>
            <a:r>
              <a:rPr lang="en-US" altLang="zh-CN" sz="1600" dirty="0" smtClean="0">
                <a:solidFill>
                  <a:srgbClr val="000000"/>
                </a:solidFill>
              </a:rPr>
              <a:t>R4</a:t>
            </a:r>
            <a:r>
              <a:rPr lang="zh-CN" altLang="en-US" sz="1600" dirty="0" smtClean="0">
                <a:solidFill>
                  <a:srgbClr val="000000"/>
                </a:solidFill>
              </a:rPr>
              <a:t>上</a:t>
            </a:r>
            <a:r>
              <a:rPr lang="zh-CN" altLang="en-US" sz="1600" dirty="0">
                <a:solidFill>
                  <a:srgbClr val="000000"/>
                </a:solidFill>
              </a:rPr>
              <a:t>配置静态路由</a:t>
            </a:r>
          </a:p>
        </p:txBody>
      </p:sp>
      <p:sp>
        <p:nvSpPr>
          <p:cNvPr id="37" name="Rectangle 3"/>
          <p:cNvSpPr/>
          <p:nvPr/>
        </p:nvSpPr>
        <p:spPr>
          <a:xfrm>
            <a:off x="6269694" y="1730954"/>
            <a:ext cx="5155544" cy="651905"/>
          </a:xfrm>
          <a:prstGeom prst="rect">
            <a:avLst/>
          </a:prstGeom>
          <a:solidFill>
            <a:srgbClr val="F4FBFE"/>
          </a:solidFill>
          <a:ln>
            <a:solidFill>
              <a:srgbClr val="99DFF9"/>
            </a:solidFill>
          </a:ln>
        </p:spPr>
        <p:txBody>
          <a:bodyPr wrap="square" tIns="0" bIns="36000" anchor="ctr" anchorCtr="0">
            <a:spAutoFit/>
          </a:bodyPr>
          <a:lstStyle/>
          <a:p>
            <a:pPr fontAlgn="ctr">
              <a:lnSpc>
                <a:spcPts val="2400"/>
              </a:lnSpc>
            </a:pPr>
            <a:r>
              <a:rPr lang="en-US" altLang="zh-CN" sz="1400" dirty="0" smtClean="0">
                <a:cs typeface="Courier New" panose="02070309020205020404" pitchFamily="49" charset="0"/>
              </a:rPr>
              <a:t>[R4]ipv6 </a:t>
            </a:r>
            <a:r>
              <a:rPr lang="en-US" altLang="zh-CN" sz="1400" dirty="0">
                <a:cs typeface="Courier New" panose="02070309020205020404" pitchFamily="49" charset="0"/>
              </a:rPr>
              <a:t>route-static 2001:: 64 2003::1  </a:t>
            </a:r>
            <a:endParaRPr lang="en-US" altLang="zh-CN" sz="1400" dirty="0" smtClean="0">
              <a:cs typeface="Courier New" panose="02070309020205020404" pitchFamily="49" charset="0"/>
            </a:endParaRPr>
          </a:p>
          <a:p>
            <a:pPr fontAlgn="ctr">
              <a:lnSpc>
                <a:spcPts val="2400"/>
              </a:lnSpc>
            </a:pPr>
            <a:r>
              <a:rPr lang="en-US" altLang="zh-CN" sz="1400" dirty="0" smtClean="0">
                <a:cs typeface="Courier New" panose="02070309020205020404" pitchFamily="49" charset="0"/>
              </a:rPr>
              <a:t>[R4]ipv6 route-static 2002:: 64 2003::1</a:t>
            </a:r>
            <a:endParaRPr lang="en-US" altLang="zh-CN" sz="1400" dirty="0">
              <a:cs typeface="Courier New" panose="02070309020205020404" pitchFamily="49" charset="0"/>
            </a:endParaRPr>
          </a:p>
        </p:txBody>
      </p:sp>
      <p:sp>
        <p:nvSpPr>
          <p:cNvPr id="38" name="文本框 37"/>
          <p:cNvSpPr txBox="1"/>
          <p:nvPr/>
        </p:nvSpPr>
        <p:spPr bwMode="auto">
          <a:xfrm>
            <a:off x="6063879" y="2719157"/>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6.</a:t>
            </a:r>
            <a:r>
              <a:rPr lang="zh-CN" altLang="en-US" sz="1600" dirty="0" smtClean="0">
                <a:solidFill>
                  <a:srgbClr val="000000"/>
                </a:solidFill>
              </a:rPr>
              <a:t>在</a:t>
            </a:r>
            <a:r>
              <a:rPr lang="en-US" altLang="zh-CN" sz="1600" dirty="0" smtClean="0">
                <a:solidFill>
                  <a:srgbClr val="000000"/>
                </a:solidFill>
              </a:rPr>
              <a:t>R1</a:t>
            </a:r>
            <a:r>
              <a:rPr lang="zh-CN" altLang="en-US" sz="1600" dirty="0" smtClean="0">
                <a:solidFill>
                  <a:srgbClr val="000000"/>
                </a:solidFill>
              </a:rPr>
              <a:t>上</a:t>
            </a:r>
            <a:r>
              <a:rPr lang="zh-CN" altLang="en-US" sz="1600" dirty="0">
                <a:solidFill>
                  <a:srgbClr val="000000"/>
                </a:solidFill>
              </a:rPr>
              <a:t>配置聚合后的静态路由</a:t>
            </a:r>
          </a:p>
        </p:txBody>
      </p:sp>
      <p:sp>
        <p:nvSpPr>
          <p:cNvPr id="39" name="Rectangle 3"/>
          <p:cNvSpPr/>
          <p:nvPr/>
        </p:nvSpPr>
        <p:spPr>
          <a:xfrm>
            <a:off x="6269694" y="3141868"/>
            <a:ext cx="5155544" cy="344128"/>
          </a:xfrm>
          <a:prstGeom prst="rect">
            <a:avLst/>
          </a:prstGeom>
          <a:solidFill>
            <a:srgbClr val="F4FBFE"/>
          </a:solidFill>
          <a:ln>
            <a:solidFill>
              <a:srgbClr val="99DFF9"/>
            </a:solidFill>
          </a:ln>
        </p:spPr>
        <p:txBody>
          <a:bodyPr wrap="square" tIns="0" bIns="36000" anchor="ctr" anchorCtr="0">
            <a:spAutoFit/>
          </a:bodyPr>
          <a:lstStyle/>
          <a:p>
            <a:pPr fontAlgn="ctr">
              <a:lnSpc>
                <a:spcPts val="2400"/>
              </a:lnSpc>
            </a:pPr>
            <a:r>
              <a:rPr lang="en-US" altLang="zh-CN" sz="1400" dirty="0" smtClean="0">
                <a:cs typeface="Courier New" panose="02070309020205020404" pitchFamily="49" charset="0"/>
              </a:rPr>
              <a:t>[R1]ipv6 </a:t>
            </a:r>
            <a:r>
              <a:rPr lang="en-US" altLang="zh-CN" sz="1400" dirty="0">
                <a:cs typeface="Courier New" panose="02070309020205020404" pitchFamily="49" charset="0"/>
              </a:rPr>
              <a:t>route-static  2002:: 15 2001::2</a:t>
            </a:r>
          </a:p>
        </p:txBody>
      </p:sp>
      <p:sp>
        <p:nvSpPr>
          <p:cNvPr id="29" name="文本框 28"/>
          <p:cNvSpPr txBox="1"/>
          <p:nvPr/>
        </p:nvSpPr>
        <p:spPr bwMode="ltGray">
          <a:xfrm>
            <a:off x="493522" y="3873813"/>
            <a:ext cx="5133796" cy="2554545"/>
          </a:xfrm>
          <a:prstGeom prst="rect">
            <a:avLst/>
          </a:prstGeom>
          <a:noFill/>
        </p:spPr>
        <p:txBody>
          <a:bodyPr wrap="square" rtlCol="0">
            <a:spAutoFit/>
          </a:bodyPr>
          <a:lstStyle/>
          <a:p>
            <a:pPr marL="185738" indent="-185738" algn="just" fontAlgn="auto">
              <a:lnSpc>
                <a:spcPts val="2400"/>
              </a:lnSpc>
              <a:spcBef>
                <a:spcPts val="0"/>
              </a:spcBef>
              <a:spcAft>
                <a:spcPts val="600"/>
              </a:spcAft>
              <a:buFont typeface="Arial" panose="020B0604020202020204" pitchFamily="34" charset="0"/>
              <a:buChar char="•"/>
            </a:pPr>
            <a:r>
              <a:rPr lang="zh-CN" altLang="en-US" sz="1400" dirty="0">
                <a:solidFill>
                  <a:prstClr val="black"/>
                </a:solidFill>
              </a:rPr>
              <a:t>配置需求：</a:t>
            </a:r>
            <a:endParaRPr lang="en-US" altLang="zh-CN" sz="1400" dirty="0">
              <a:solidFill>
                <a:prstClr val="black"/>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schemeClr val="bg1">
                    <a:lumMod val="65000"/>
                  </a:schemeClr>
                </a:solidFill>
              </a:rPr>
              <a:t>R1</a:t>
            </a:r>
            <a:r>
              <a:rPr lang="zh-CN" altLang="en-US" sz="1400" dirty="0" smtClean="0">
                <a:solidFill>
                  <a:schemeClr val="bg1">
                    <a:lumMod val="65000"/>
                  </a:schemeClr>
                </a:solidFill>
              </a:rPr>
              <a:t>和</a:t>
            </a:r>
            <a:r>
              <a:rPr lang="en-US" altLang="zh-CN" sz="1400" dirty="0" smtClean="0">
                <a:solidFill>
                  <a:schemeClr val="bg1">
                    <a:lumMod val="65000"/>
                  </a:schemeClr>
                </a:solidFill>
              </a:rPr>
              <a:t>R2</a:t>
            </a:r>
            <a:r>
              <a:rPr lang="zh-CN" altLang="en-US" sz="1400" dirty="0" smtClean="0">
                <a:solidFill>
                  <a:schemeClr val="bg1">
                    <a:lumMod val="65000"/>
                  </a:schemeClr>
                </a:solidFill>
              </a:rPr>
              <a:t>之间</a:t>
            </a:r>
            <a:r>
              <a:rPr lang="zh-CN" altLang="en-US" sz="1400" dirty="0">
                <a:solidFill>
                  <a:schemeClr val="bg1">
                    <a:lumMod val="65000"/>
                  </a:schemeClr>
                </a:solidFill>
              </a:rPr>
              <a:t>使用静态</a:t>
            </a:r>
            <a:r>
              <a:rPr lang="en-US" altLang="zh-CN" sz="1400" dirty="0">
                <a:solidFill>
                  <a:schemeClr val="bg1">
                    <a:lumMod val="65000"/>
                  </a:schemeClr>
                </a:solidFill>
              </a:rPr>
              <a:t>IPv6</a:t>
            </a:r>
            <a:r>
              <a:rPr lang="zh-CN" altLang="en-US" sz="1400" dirty="0">
                <a:solidFill>
                  <a:schemeClr val="bg1">
                    <a:lumMod val="65000"/>
                  </a:schemeClr>
                </a:solidFill>
              </a:rPr>
              <a:t>地址互联。</a:t>
            </a:r>
            <a:endParaRPr lang="en-US" altLang="zh-CN" sz="1400" dirty="0">
              <a:solidFill>
                <a:schemeClr val="bg1">
                  <a:lumMod val="65000"/>
                </a:schemeClr>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schemeClr val="bg1">
                    <a:lumMod val="65000"/>
                  </a:schemeClr>
                </a:solidFill>
              </a:rPr>
              <a:t>R2</a:t>
            </a:r>
            <a:r>
              <a:rPr lang="zh-CN" altLang="en-US" sz="1400" dirty="0" smtClean="0">
                <a:solidFill>
                  <a:schemeClr val="bg1">
                    <a:lumMod val="65000"/>
                  </a:schemeClr>
                </a:solidFill>
              </a:rPr>
              <a:t>作为</a:t>
            </a:r>
            <a:r>
              <a:rPr lang="en-US" altLang="zh-CN" sz="1400" dirty="0">
                <a:solidFill>
                  <a:schemeClr val="bg1">
                    <a:lumMod val="65000"/>
                  </a:schemeClr>
                </a:solidFill>
              </a:rPr>
              <a:t>DHCPv6</a:t>
            </a:r>
            <a:r>
              <a:rPr lang="zh-CN" altLang="en-US" sz="1400" dirty="0">
                <a:solidFill>
                  <a:schemeClr val="bg1">
                    <a:lumMod val="65000"/>
                  </a:schemeClr>
                </a:solidFill>
              </a:rPr>
              <a:t>服务器</a:t>
            </a:r>
            <a:r>
              <a:rPr lang="zh-CN" altLang="en-US" sz="1400" dirty="0" smtClean="0">
                <a:solidFill>
                  <a:schemeClr val="bg1">
                    <a:lumMod val="65000"/>
                  </a:schemeClr>
                </a:solidFill>
              </a:rPr>
              <a:t>给</a:t>
            </a:r>
            <a:r>
              <a:rPr lang="en-US" altLang="zh-CN" sz="1400" dirty="0" smtClean="0">
                <a:solidFill>
                  <a:schemeClr val="bg1">
                    <a:lumMod val="65000"/>
                  </a:schemeClr>
                </a:solidFill>
              </a:rPr>
              <a:t>R3</a:t>
            </a:r>
            <a:r>
              <a:rPr lang="zh-CN" altLang="en-US" sz="1400" dirty="0" smtClean="0">
                <a:solidFill>
                  <a:schemeClr val="bg1">
                    <a:lumMod val="65000"/>
                  </a:schemeClr>
                </a:solidFill>
              </a:rPr>
              <a:t>的</a:t>
            </a:r>
            <a:r>
              <a:rPr lang="en-US" altLang="zh-CN" sz="1400" dirty="0">
                <a:solidFill>
                  <a:schemeClr val="bg1">
                    <a:lumMod val="65000"/>
                  </a:schemeClr>
                </a:solidFill>
              </a:rPr>
              <a:t>GE0/0/0</a:t>
            </a:r>
            <a:r>
              <a:rPr lang="zh-CN" altLang="en-US" sz="1400" dirty="0">
                <a:solidFill>
                  <a:schemeClr val="bg1">
                    <a:lumMod val="65000"/>
                  </a:schemeClr>
                </a:solidFill>
              </a:rPr>
              <a:t>分配全球单播地址。</a:t>
            </a:r>
            <a:endParaRPr lang="en-US" altLang="zh-CN" sz="1400" dirty="0">
              <a:solidFill>
                <a:schemeClr val="bg1">
                  <a:lumMod val="65000"/>
                </a:schemeClr>
              </a:solidFill>
            </a:endParaRPr>
          </a:p>
          <a:p>
            <a:pPr marL="655200" lvl="1" indent="-285750">
              <a:lnSpc>
                <a:spcPts val="2400"/>
              </a:lnSpc>
              <a:spcAft>
                <a:spcPts val="600"/>
              </a:spcAft>
              <a:buFont typeface="Huawei Sans" panose="020C0503030203020204" pitchFamily="34" charset="0"/>
              <a:buChar char="▫"/>
            </a:pPr>
            <a:r>
              <a:rPr lang="en-US" altLang="zh-CN" sz="1400" dirty="0" smtClean="0">
                <a:solidFill>
                  <a:schemeClr val="bg1">
                    <a:lumMod val="65000"/>
                  </a:schemeClr>
                </a:solidFill>
              </a:rPr>
              <a:t>R4</a:t>
            </a:r>
            <a:r>
              <a:rPr lang="zh-CN" altLang="en-US" sz="1400" dirty="0" smtClean="0">
                <a:solidFill>
                  <a:schemeClr val="bg1">
                    <a:lumMod val="65000"/>
                  </a:schemeClr>
                </a:solidFill>
              </a:rPr>
              <a:t>的</a:t>
            </a:r>
            <a:r>
              <a:rPr lang="en-US" altLang="zh-CN" sz="1400" dirty="0">
                <a:solidFill>
                  <a:schemeClr val="bg1">
                    <a:lumMod val="65000"/>
                  </a:schemeClr>
                </a:solidFill>
              </a:rPr>
              <a:t>GE0/0/0</a:t>
            </a:r>
            <a:r>
              <a:rPr lang="zh-CN" altLang="en-US" sz="1400" dirty="0">
                <a:solidFill>
                  <a:schemeClr val="bg1">
                    <a:lumMod val="65000"/>
                  </a:schemeClr>
                </a:solidFill>
              </a:rPr>
              <a:t>接口</a:t>
            </a:r>
            <a:r>
              <a:rPr lang="zh-CN" altLang="en-US" sz="1400" dirty="0" smtClean="0">
                <a:solidFill>
                  <a:schemeClr val="bg1">
                    <a:lumMod val="65000"/>
                  </a:schemeClr>
                </a:solidFill>
              </a:rPr>
              <a:t>通过</a:t>
            </a:r>
            <a:r>
              <a:rPr lang="en-US" altLang="zh-CN" sz="1400" dirty="0" smtClean="0">
                <a:solidFill>
                  <a:schemeClr val="bg1">
                    <a:lumMod val="65000"/>
                  </a:schemeClr>
                </a:solidFill>
              </a:rPr>
              <a:t>R2</a:t>
            </a:r>
            <a:r>
              <a:rPr lang="zh-CN" altLang="en-US" sz="1400" dirty="0" smtClean="0">
                <a:solidFill>
                  <a:schemeClr val="bg1">
                    <a:lumMod val="65000"/>
                  </a:schemeClr>
                </a:solidFill>
              </a:rPr>
              <a:t>的</a:t>
            </a:r>
            <a:r>
              <a:rPr lang="en-US" altLang="zh-CN" sz="1400" dirty="0">
                <a:solidFill>
                  <a:schemeClr val="bg1">
                    <a:lumMod val="65000"/>
                  </a:schemeClr>
                </a:solidFill>
              </a:rPr>
              <a:t>RA</a:t>
            </a:r>
            <a:r>
              <a:rPr lang="zh-CN" altLang="en-US" sz="1400" dirty="0">
                <a:solidFill>
                  <a:schemeClr val="bg1">
                    <a:lumMod val="65000"/>
                  </a:schemeClr>
                </a:solidFill>
              </a:rPr>
              <a:t>进行无状态地址自动配置。</a:t>
            </a:r>
            <a:endParaRPr lang="en-US" altLang="zh-CN" sz="1400" dirty="0">
              <a:solidFill>
                <a:schemeClr val="bg1">
                  <a:lumMod val="65000"/>
                </a:schemeClr>
              </a:solidFill>
            </a:endParaRPr>
          </a:p>
          <a:p>
            <a:pPr marL="655200" lvl="1" indent="-285750">
              <a:lnSpc>
                <a:spcPts val="2400"/>
              </a:lnSpc>
              <a:spcAft>
                <a:spcPts val="600"/>
              </a:spcAft>
              <a:buFont typeface="Huawei Sans" panose="020C0503030203020204" pitchFamily="34" charset="0"/>
              <a:buChar char="▫"/>
            </a:pPr>
            <a:r>
              <a:rPr lang="zh-CN" altLang="en-US" sz="1400" dirty="0">
                <a:solidFill>
                  <a:prstClr val="black"/>
                </a:solidFill>
              </a:rPr>
              <a:t>配置静态路由，实现各设备之间互访。</a:t>
            </a:r>
            <a:endParaRPr lang="en-US" altLang="zh-CN" sz="1400" dirty="0">
              <a:solidFill>
                <a:prstClr val="black"/>
              </a:solidFill>
            </a:endParaRPr>
          </a:p>
        </p:txBody>
      </p:sp>
      <p:grpSp>
        <p:nvGrpSpPr>
          <p:cNvPr id="34" name="组合 33"/>
          <p:cNvGrpSpPr/>
          <p:nvPr/>
        </p:nvGrpSpPr>
        <p:grpSpPr>
          <a:xfrm>
            <a:off x="724256" y="1233488"/>
            <a:ext cx="5170327" cy="2588807"/>
            <a:chOff x="410113" y="1496825"/>
            <a:chExt cx="5170327" cy="2588807"/>
          </a:xfrm>
        </p:grpSpPr>
        <p:sp>
          <p:nvSpPr>
            <p:cNvPr id="35" name="椭圆 34"/>
            <p:cNvSpPr/>
            <p:nvPr/>
          </p:nvSpPr>
          <p:spPr>
            <a:xfrm>
              <a:off x="410113" y="1548345"/>
              <a:ext cx="4902087" cy="2393484"/>
            </a:xfrm>
            <a:prstGeom prst="ellipse">
              <a:avLst/>
            </a:prstGeom>
            <a:solidFill>
              <a:srgbClr val="F4FBFE"/>
            </a:solidFill>
            <a:ln w="9525">
              <a:solidFill>
                <a:srgbClr val="99DF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57" idx="3"/>
              <a:endCxn id="62" idx="3"/>
            </p:cNvCxnSpPr>
            <p:nvPr/>
          </p:nvCxnSpPr>
          <p:spPr bwMode="auto">
            <a:xfrm>
              <a:off x="1153037" y="2012467"/>
              <a:ext cx="2251777" cy="78134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1742467"/>
              <a:ext cx="658537" cy="540000"/>
            </a:xfrm>
            <a:prstGeom prst="rect">
              <a:avLst/>
            </a:prstGeom>
          </p:spPr>
        </p:pic>
        <p:sp>
          <p:nvSpPr>
            <p:cNvPr id="58" name="矩形 57"/>
            <p:cNvSpPr/>
            <p:nvPr/>
          </p:nvSpPr>
          <p:spPr>
            <a:xfrm>
              <a:off x="4963139" y="3083606"/>
              <a:ext cx="576064" cy="307777"/>
            </a:xfrm>
            <a:prstGeom prst="rect">
              <a:avLst/>
            </a:prstGeom>
          </p:spPr>
          <p:txBody>
            <a:bodyPr wrap="square">
              <a:spAutoFit/>
            </a:bodyPr>
            <a:lstStyle/>
            <a:p>
              <a:pPr algn="ctr"/>
              <a:r>
                <a:rPr lang="en-US" altLang="zh-CN" sz="1400" dirty="0" smtClean="0"/>
                <a:t>R1</a:t>
              </a:r>
              <a:endParaRPr lang="en-US" altLang="zh-CN" sz="1400" dirty="0"/>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00" y="3273799"/>
              <a:ext cx="658537" cy="540000"/>
            </a:xfrm>
            <a:prstGeom prst="rect">
              <a:avLst/>
            </a:prstGeom>
          </p:spPr>
        </p:pic>
        <p:sp>
          <p:nvSpPr>
            <p:cNvPr id="60" name="矩形 59"/>
            <p:cNvSpPr/>
            <p:nvPr/>
          </p:nvSpPr>
          <p:spPr>
            <a:xfrm>
              <a:off x="535736" y="3777855"/>
              <a:ext cx="576064" cy="307777"/>
            </a:xfrm>
            <a:prstGeom prst="rect">
              <a:avLst/>
            </a:prstGeom>
          </p:spPr>
          <p:txBody>
            <a:bodyPr wrap="square">
              <a:spAutoFit/>
            </a:bodyPr>
            <a:lstStyle/>
            <a:p>
              <a:pPr algn="ctr"/>
              <a:r>
                <a:rPr lang="en-US" altLang="zh-CN" sz="1400" dirty="0" smtClean="0"/>
                <a:t>R4</a:t>
              </a:r>
              <a:endParaRPr lang="en-US" altLang="zh-CN" sz="1400" dirty="0"/>
            </a:p>
          </p:txBody>
        </p:sp>
        <p:cxnSp>
          <p:nvCxnSpPr>
            <p:cNvPr id="61" name="直接连接符 60"/>
            <p:cNvCxnSpPr>
              <a:stCxn id="59" idx="3"/>
              <a:endCxn id="62" idx="3"/>
            </p:cNvCxnSpPr>
            <p:nvPr/>
          </p:nvCxnSpPr>
          <p:spPr bwMode="auto">
            <a:xfrm flipV="1">
              <a:off x="1153037" y="2793807"/>
              <a:ext cx="2251777" cy="749992"/>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6277" y="2523807"/>
              <a:ext cx="658537" cy="540000"/>
            </a:xfrm>
            <a:prstGeom prst="rect">
              <a:avLst/>
            </a:prstGeom>
          </p:spPr>
        </p:pic>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1903" y="2548280"/>
              <a:ext cx="658537" cy="540000"/>
            </a:xfrm>
            <a:prstGeom prst="rect">
              <a:avLst/>
            </a:prstGeom>
          </p:spPr>
        </p:pic>
        <p:cxnSp>
          <p:nvCxnSpPr>
            <p:cNvPr id="64" name="直接连接符 63"/>
            <p:cNvCxnSpPr>
              <a:stCxn id="62" idx="3"/>
              <a:endCxn id="63" idx="1"/>
            </p:cNvCxnSpPr>
            <p:nvPr/>
          </p:nvCxnSpPr>
          <p:spPr bwMode="auto">
            <a:xfrm>
              <a:off x="3404814" y="2793807"/>
              <a:ext cx="1517089" cy="2447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5" name="矩形 64"/>
            <p:cNvSpPr/>
            <p:nvPr/>
          </p:nvSpPr>
          <p:spPr>
            <a:xfrm>
              <a:off x="2285093" y="2664391"/>
              <a:ext cx="576064" cy="307777"/>
            </a:xfrm>
            <a:prstGeom prst="rect">
              <a:avLst/>
            </a:prstGeom>
          </p:spPr>
          <p:txBody>
            <a:bodyPr wrap="square">
              <a:spAutoFit/>
            </a:bodyPr>
            <a:lstStyle/>
            <a:p>
              <a:pPr algn="ctr"/>
              <a:r>
                <a:rPr lang="en-US" altLang="zh-CN" sz="1400" dirty="0" smtClean="0"/>
                <a:t>R2</a:t>
              </a:r>
              <a:endParaRPr lang="en-US" altLang="zh-CN" sz="1400" dirty="0"/>
            </a:p>
          </p:txBody>
        </p:sp>
        <p:sp>
          <p:nvSpPr>
            <p:cNvPr id="66" name="矩形 65"/>
            <p:cNvSpPr/>
            <p:nvPr/>
          </p:nvSpPr>
          <p:spPr>
            <a:xfrm>
              <a:off x="535736" y="1496825"/>
              <a:ext cx="576064" cy="307777"/>
            </a:xfrm>
            <a:prstGeom prst="rect">
              <a:avLst/>
            </a:prstGeom>
          </p:spPr>
          <p:txBody>
            <a:bodyPr wrap="square">
              <a:spAutoFit/>
            </a:bodyPr>
            <a:lstStyle/>
            <a:p>
              <a:pPr algn="ctr"/>
              <a:r>
                <a:rPr lang="en-US" altLang="zh-CN" sz="1400" dirty="0" smtClean="0"/>
                <a:t>R3</a:t>
              </a:r>
              <a:endParaRPr lang="en-US" altLang="zh-CN" sz="1400" dirty="0"/>
            </a:p>
          </p:txBody>
        </p:sp>
        <p:sp>
          <p:nvSpPr>
            <p:cNvPr id="67" name="矩形 66"/>
            <p:cNvSpPr/>
            <p:nvPr/>
          </p:nvSpPr>
          <p:spPr>
            <a:xfrm>
              <a:off x="1113422" y="3480163"/>
              <a:ext cx="1164145" cy="461665"/>
            </a:xfrm>
            <a:prstGeom prst="rect">
              <a:avLst/>
            </a:prstGeom>
          </p:spPr>
          <p:txBody>
            <a:bodyPr wrap="square">
              <a:spAutoFit/>
            </a:bodyPr>
            <a:lstStyle/>
            <a:p>
              <a:r>
                <a:rPr lang="en-US" altLang="zh-CN" sz="1200" dirty="0"/>
                <a:t>GE0/0/0</a:t>
              </a:r>
            </a:p>
            <a:p>
              <a:r>
                <a:rPr lang="zh-CN" altLang="en-US" sz="1200" dirty="0"/>
                <a:t>无状态配置</a:t>
              </a:r>
              <a:endParaRPr lang="en-US" altLang="zh-CN" sz="1200" dirty="0"/>
            </a:p>
          </p:txBody>
        </p:sp>
        <p:sp>
          <p:nvSpPr>
            <p:cNvPr id="68" name="矩形 67"/>
            <p:cNvSpPr/>
            <p:nvPr/>
          </p:nvSpPr>
          <p:spPr>
            <a:xfrm>
              <a:off x="2397322" y="2021142"/>
              <a:ext cx="1048728" cy="461665"/>
            </a:xfrm>
            <a:prstGeom prst="rect">
              <a:avLst/>
            </a:prstGeom>
          </p:spPr>
          <p:txBody>
            <a:bodyPr wrap="square">
              <a:spAutoFit/>
            </a:bodyPr>
            <a:lstStyle/>
            <a:p>
              <a:pPr algn="ctr"/>
              <a:r>
                <a:rPr lang="en-US" altLang="zh-CN" sz="1200"/>
                <a:t>2002::1/64</a:t>
              </a:r>
            </a:p>
            <a:p>
              <a:pPr algn="ctr"/>
              <a:r>
                <a:rPr lang="en-US" altLang="zh-CN" sz="1200"/>
                <a:t>GE0/0/0</a:t>
              </a:r>
              <a:endParaRPr lang="en-US" altLang="zh-CN" sz="1200" dirty="0"/>
            </a:p>
          </p:txBody>
        </p:sp>
        <p:sp>
          <p:nvSpPr>
            <p:cNvPr id="69" name="矩形 68"/>
            <p:cNvSpPr/>
            <p:nvPr/>
          </p:nvSpPr>
          <p:spPr>
            <a:xfrm>
              <a:off x="2422864" y="3045977"/>
              <a:ext cx="1023186" cy="461665"/>
            </a:xfrm>
            <a:prstGeom prst="rect">
              <a:avLst/>
            </a:prstGeom>
          </p:spPr>
          <p:txBody>
            <a:bodyPr wrap="square">
              <a:spAutoFit/>
            </a:bodyPr>
            <a:lstStyle/>
            <a:p>
              <a:pPr algn="ctr"/>
              <a:r>
                <a:rPr lang="en-US" altLang="zh-CN" sz="1200"/>
                <a:t>GE0/0/1</a:t>
              </a:r>
            </a:p>
            <a:p>
              <a:pPr algn="ctr"/>
              <a:r>
                <a:rPr lang="en-US" altLang="zh-CN" sz="1200"/>
                <a:t>2003::1/64</a:t>
              </a:r>
              <a:endParaRPr lang="en-US" altLang="zh-CN" sz="1200" dirty="0"/>
            </a:p>
          </p:txBody>
        </p:sp>
        <p:sp>
          <p:nvSpPr>
            <p:cNvPr id="70" name="矩形 69"/>
            <p:cNvSpPr/>
            <p:nvPr/>
          </p:nvSpPr>
          <p:spPr>
            <a:xfrm>
              <a:off x="3309420" y="2581428"/>
              <a:ext cx="923227" cy="461665"/>
            </a:xfrm>
            <a:prstGeom prst="rect">
              <a:avLst/>
            </a:prstGeom>
          </p:spPr>
          <p:txBody>
            <a:bodyPr wrap="square">
              <a:spAutoFit/>
            </a:bodyPr>
            <a:lstStyle/>
            <a:p>
              <a:pPr algn="ctr"/>
              <a:r>
                <a:rPr lang="en-US" altLang="zh-CN" sz="1200"/>
                <a:t>GE1/0/0</a:t>
              </a:r>
            </a:p>
            <a:p>
              <a:pPr algn="ctr"/>
              <a:r>
                <a:rPr lang="en-US" altLang="zh-CN" sz="1200"/>
                <a:t>2001::2/64</a:t>
              </a:r>
              <a:endParaRPr lang="en-US" altLang="zh-CN" sz="1200" dirty="0"/>
            </a:p>
          </p:txBody>
        </p:sp>
        <p:sp>
          <p:nvSpPr>
            <p:cNvPr id="71" name="矩形 70"/>
            <p:cNvSpPr/>
            <p:nvPr/>
          </p:nvSpPr>
          <p:spPr>
            <a:xfrm>
              <a:off x="4077988" y="2828148"/>
              <a:ext cx="1079552" cy="461665"/>
            </a:xfrm>
            <a:prstGeom prst="rect">
              <a:avLst/>
            </a:prstGeom>
          </p:spPr>
          <p:txBody>
            <a:bodyPr wrap="square">
              <a:spAutoFit/>
            </a:bodyPr>
            <a:lstStyle/>
            <a:p>
              <a:pPr algn="ctr"/>
              <a:r>
                <a:rPr lang="en-US" altLang="zh-CN" sz="1200"/>
                <a:t>GE0/0/0</a:t>
              </a:r>
            </a:p>
            <a:p>
              <a:pPr algn="ctr"/>
              <a:r>
                <a:rPr lang="en-US" altLang="zh-CN" sz="1200"/>
                <a:t>2001::1/64</a:t>
              </a:r>
              <a:endParaRPr lang="en-US" altLang="zh-CN" sz="1200" dirty="0"/>
            </a:p>
          </p:txBody>
        </p:sp>
      </p:grpSp>
      <p:sp>
        <p:nvSpPr>
          <p:cNvPr id="28" name="文本框 27"/>
          <p:cNvSpPr txBox="1"/>
          <p:nvPr/>
        </p:nvSpPr>
        <p:spPr bwMode="auto">
          <a:xfrm>
            <a:off x="6063879" y="3822294"/>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7.</a:t>
            </a:r>
            <a:r>
              <a:rPr lang="zh-CN" altLang="en-US" sz="1600" dirty="0" smtClean="0">
                <a:solidFill>
                  <a:srgbClr val="000000"/>
                </a:solidFill>
              </a:rPr>
              <a:t>在</a:t>
            </a:r>
            <a:r>
              <a:rPr lang="en-US" altLang="zh-CN" sz="1600" dirty="0" smtClean="0">
                <a:solidFill>
                  <a:srgbClr val="000000"/>
                </a:solidFill>
              </a:rPr>
              <a:t>R3</a:t>
            </a:r>
            <a:r>
              <a:rPr lang="zh-CN" altLang="en-US" sz="1600" dirty="0" smtClean="0">
                <a:solidFill>
                  <a:srgbClr val="000000"/>
                </a:solidFill>
              </a:rPr>
              <a:t>上</a:t>
            </a:r>
            <a:r>
              <a:rPr lang="zh-CN" altLang="en-US" sz="1600" dirty="0">
                <a:solidFill>
                  <a:srgbClr val="000000"/>
                </a:solidFill>
              </a:rPr>
              <a:t>配置默认路由</a:t>
            </a:r>
          </a:p>
        </p:txBody>
      </p:sp>
      <p:sp>
        <p:nvSpPr>
          <p:cNvPr id="30" name="Rectangle 3"/>
          <p:cNvSpPr/>
          <p:nvPr/>
        </p:nvSpPr>
        <p:spPr>
          <a:xfrm>
            <a:off x="6269694" y="4232628"/>
            <a:ext cx="5155544" cy="344128"/>
          </a:xfrm>
          <a:prstGeom prst="rect">
            <a:avLst/>
          </a:prstGeom>
          <a:solidFill>
            <a:srgbClr val="F4FBFE"/>
          </a:solidFill>
          <a:ln>
            <a:solidFill>
              <a:srgbClr val="99DFF9"/>
            </a:solidFill>
          </a:ln>
        </p:spPr>
        <p:txBody>
          <a:bodyPr wrap="square" tIns="0" bIns="36000" anchor="ctr" anchorCtr="0">
            <a:spAutoFit/>
          </a:bodyPr>
          <a:lstStyle/>
          <a:p>
            <a:pPr fontAlgn="ctr">
              <a:lnSpc>
                <a:spcPts val="2400"/>
              </a:lnSpc>
            </a:pPr>
            <a:r>
              <a:rPr lang="en-US" altLang="zh-CN" sz="1400" dirty="0" smtClean="0">
                <a:cs typeface="Courier New" panose="02070309020205020404" pitchFamily="49" charset="0"/>
              </a:rPr>
              <a:t>[R3]ipv6 </a:t>
            </a:r>
            <a:r>
              <a:rPr lang="en-US" altLang="zh-CN" sz="1400" dirty="0">
                <a:cs typeface="Courier New" panose="02070309020205020404" pitchFamily="49" charset="0"/>
              </a:rPr>
              <a:t>route-static :: 0 2002::1 </a:t>
            </a:r>
          </a:p>
        </p:txBody>
      </p:sp>
      <p:sp>
        <p:nvSpPr>
          <p:cNvPr id="40" name="矩形 39"/>
          <p:cNvSpPr/>
          <p:nvPr/>
        </p:nvSpPr>
        <p:spPr>
          <a:xfrm>
            <a:off x="1676238" y="1437437"/>
            <a:ext cx="1172119" cy="461665"/>
          </a:xfrm>
          <a:prstGeom prst="rect">
            <a:avLst/>
          </a:prstGeom>
        </p:spPr>
        <p:txBody>
          <a:bodyPr wrap="square">
            <a:spAutoFit/>
          </a:bodyPr>
          <a:lstStyle/>
          <a:p>
            <a:r>
              <a:rPr lang="en-US" altLang="zh-CN" sz="1200" dirty="0"/>
              <a:t>GE0/0/0</a:t>
            </a:r>
          </a:p>
          <a:p>
            <a:r>
              <a:rPr lang="en-US" altLang="zh-CN" sz="1200" dirty="0"/>
              <a:t>DHCPv6</a:t>
            </a:r>
            <a:r>
              <a:rPr lang="zh-CN" altLang="en-US" sz="1200" dirty="0"/>
              <a:t>获取</a:t>
            </a:r>
            <a:endParaRPr lang="en-US" altLang="zh-CN" sz="1200" dirty="0"/>
          </a:p>
        </p:txBody>
      </p:sp>
      <p:sp>
        <p:nvSpPr>
          <p:cNvPr id="41" name="文本框 40"/>
          <p:cNvSpPr txBox="1"/>
          <p:nvPr/>
        </p:nvSpPr>
        <p:spPr bwMode="auto">
          <a:xfrm>
            <a:off x="2737007" y="3665225"/>
            <a:ext cx="1111870"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dirty="0"/>
              <a:t>IPv6</a:t>
            </a:r>
            <a:r>
              <a:rPr lang="zh-CN" altLang="en-US" sz="1800" dirty="0"/>
              <a:t>网络</a:t>
            </a:r>
          </a:p>
        </p:txBody>
      </p:sp>
    </p:spTree>
    <p:extLst>
      <p:ext uri="{BB962C8B-B14F-4D97-AF65-F5344CB8AC3E}">
        <p14:creationId xmlns:p14="http://schemas.microsoft.com/office/powerpoint/2010/main" val="42214809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body" sz="quarter" idx="10"/>
          </p:nvPr>
        </p:nvSpPr>
        <p:spPr/>
        <p:txBody>
          <a:bodyPr/>
          <a:lstStyle/>
          <a:p>
            <a:r>
              <a:rPr lang="en-US" altLang="zh-CN" smtClean="0"/>
              <a:t>2001:0DB8:0000:0000:032A:0000:0000:2D70</a:t>
            </a:r>
            <a:r>
              <a:rPr lang="zh-CN" altLang="en-US" smtClean="0"/>
              <a:t>，此</a:t>
            </a:r>
            <a:r>
              <a:rPr lang="en-US" altLang="zh-CN" smtClean="0"/>
              <a:t>IPv6</a:t>
            </a:r>
            <a:r>
              <a:rPr lang="zh-CN" altLang="en-US" smtClean="0"/>
              <a:t>地址压缩到最短是多少？</a:t>
            </a:r>
            <a:endParaRPr lang="en-US" altLang="zh-CN" smtClean="0"/>
          </a:p>
          <a:p>
            <a:r>
              <a:rPr lang="en-US" altLang="zh-CN" smtClean="0"/>
              <a:t>IPv6</a:t>
            </a:r>
            <a:r>
              <a:rPr lang="zh-CN" altLang="en-US" smtClean="0"/>
              <a:t>主机无状态地址自动配置的过程是什么</a:t>
            </a:r>
            <a:r>
              <a:rPr lang="en-US" altLang="zh-CN" smtClean="0"/>
              <a:t>?</a:t>
            </a:r>
            <a:endParaRPr lang="en-US" altLang="zh-CN" dirty="0"/>
          </a:p>
        </p:txBody>
      </p:sp>
    </p:spTree>
    <p:extLst>
      <p:ext uri="{BB962C8B-B14F-4D97-AF65-F5344CB8AC3E}">
        <p14:creationId xmlns:p14="http://schemas.microsoft.com/office/powerpoint/2010/main" val="276441183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nvPr>
        </p:nvGraphicFramePr>
        <p:xfrm>
          <a:off x="803275" y="1461908"/>
          <a:ext cx="10621963" cy="4206472"/>
        </p:xfrm>
        <a:graphic>
          <a:graphicData uri="http://schemas.openxmlformats.org/drawingml/2006/table">
            <a:tbl>
              <a:tblPr/>
              <a:tblGrid>
                <a:gridCol w="1750562">
                  <a:extLst>
                    <a:ext uri="{9D8B030D-6E8A-4147-A177-3AD203B41FA5}">
                      <a16:colId xmlns="" xmlns:a16="http://schemas.microsoft.com/office/drawing/2014/main" val="20000"/>
                    </a:ext>
                  </a:extLst>
                </a:gridCol>
                <a:gridCol w="4207610">
                  <a:extLst>
                    <a:ext uri="{9D8B030D-6E8A-4147-A177-3AD203B41FA5}">
                      <a16:colId xmlns="" xmlns:a16="http://schemas.microsoft.com/office/drawing/2014/main" val="20001"/>
                    </a:ext>
                  </a:extLst>
                </a:gridCol>
                <a:gridCol w="4663791">
                  <a:extLst>
                    <a:ext uri="{9D8B030D-6E8A-4147-A177-3AD203B41FA5}">
                      <a16:colId xmlns="" xmlns:a16="http://schemas.microsoft.com/office/drawing/2014/main" val="20002"/>
                    </a:ext>
                  </a:extLst>
                </a:gridCol>
              </a:tblGrid>
              <a:tr h="634906">
                <a:tc>
                  <a:txBody>
                    <a:bodyPr/>
                    <a:lstStyle/>
                    <a:p>
                      <a:pPr algn="ctr" fontAlgn="auto"/>
                      <a:r>
                        <a:rPr lang="zh-CN" altLang="en-US" sz="1800" b="1" dirty="0">
                          <a:solidFill>
                            <a:schemeClr val="bg1"/>
                          </a:solidFill>
                          <a:effectLst/>
                          <a:latin typeface="+mn-lt"/>
                          <a:ea typeface="+mn-ea"/>
                        </a:rPr>
                        <a:t>对比项</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auto"/>
                      <a:r>
                        <a:rPr lang="en-US" altLang="zh-CN" sz="1800" b="1" dirty="0">
                          <a:solidFill>
                            <a:schemeClr val="bg1"/>
                          </a:solidFill>
                          <a:effectLst/>
                          <a:latin typeface="+mn-lt"/>
                          <a:ea typeface="+mn-ea"/>
                        </a:rPr>
                        <a:t>IPv6</a:t>
                      </a:r>
                      <a:endParaRPr lang="zh-CN" altLang="en-US" sz="1800" b="1" dirty="0">
                        <a:solidFill>
                          <a:schemeClr val="bg1"/>
                        </a:solidFill>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auto"/>
                      <a:r>
                        <a:rPr lang="en-US" altLang="zh-CN" sz="1800" b="1" dirty="0">
                          <a:solidFill>
                            <a:schemeClr val="bg1"/>
                          </a:solidFill>
                          <a:effectLst/>
                          <a:latin typeface="+mn-lt"/>
                          <a:ea typeface="+mn-ea"/>
                        </a:rPr>
                        <a:t>IPv4</a:t>
                      </a:r>
                      <a:endParaRPr lang="zh-CN" altLang="en-US" sz="1800" b="1" dirty="0">
                        <a:solidFill>
                          <a:schemeClr val="bg1"/>
                        </a:solidFill>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531167">
                <a:tc>
                  <a:txBody>
                    <a:bodyPr/>
                    <a:lstStyle/>
                    <a:p>
                      <a:pPr algn="l" fontAlgn="auto"/>
                      <a:r>
                        <a:rPr lang="zh-CN" altLang="en-US" sz="1600" dirty="0">
                          <a:effectLst/>
                          <a:latin typeface="+mn-lt"/>
                          <a:ea typeface="+mn-ea"/>
                        </a:rPr>
                        <a:t>地址长度</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lang="en-US" sz="1600" dirty="0" smtClean="0">
                          <a:effectLst/>
                          <a:latin typeface="+mn-lt"/>
                          <a:ea typeface="+mn-ea"/>
                        </a:rPr>
                        <a:t>128</a:t>
                      </a:r>
                      <a:r>
                        <a:rPr lang="en-US" altLang="zh-CN" sz="1600" dirty="0" smtClean="0">
                          <a:effectLst/>
                          <a:latin typeface="+mn-lt"/>
                          <a:ea typeface="+mn-ea"/>
                        </a:rPr>
                        <a:t> bit</a:t>
                      </a:r>
                      <a:endParaRPr lang="zh-CN" alt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lang="en-US" altLang="zh-CN" sz="1600" dirty="0" smtClean="0">
                          <a:effectLst/>
                          <a:latin typeface="+mn-lt"/>
                          <a:ea typeface="+mn-ea"/>
                        </a:rPr>
                        <a:t>32 bit</a:t>
                      </a:r>
                      <a:endParaRPr lang="zh-CN" alt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915731">
                <a:tc>
                  <a:txBody>
                    <a:bodyPr/>
                    <a:lstStyle/>
                    <a:p>
                      <a:pPr algn="l" fontAlgn="auto"/>
                      <a:r>
                        <a:rPr lang="zh-CN" altLang="en-US" sz="1600">
                          <a:effectLst/>
                          <a:latin typeface="+mn-lt"/>
                          <a:ea typeface="+mn-ea"/>
                        </a:rPr>
                        <a:t>报文格式</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lang="zh-CN" altLang="en-US" sz="1600" dirty="0">
                          <a:effectLst/>
                          <a:latin typeface="+mn-lt"/>
                          <a:ea typeface="+mn-ea"/>
                        </a:rPr>
                        <a:t>固定</a:t>
                      </a:r>
                      <a:r>
                        <a:rPr lang="en-US" altLang="zh-CN" sz="1600" dirty="0" smtClean="0">
                          <a:effectLst/>
                          <a:latin typeface="+mn-lt"/>
                          <a:ea typeface="+mn-ea"/>
                        </a:rPr>
                        <a:t>40 Byte</a:t>
                      </a:r>
                      <a:r>
                        <a:rPr lang="zh-CN" altLang="en-US" sz="1600" dirty="0" smtClean="0">
                          <a:effectLst/>
                          <a:latin typeface="+mn-lt"/>
                          <a:ea typeface="+mn-ea"/>
                        </a:rPr>
                        <a:t>的基本包头，</a:t>
                      </a:r>
                      <a:r>
                        <a:rPr lang="zh-CN" altLang="en-US" sz="1600" dirty="0">
                          <a:effectLst/>
                          <a:latin typeface="+mn-lt"/>
                          <a:ea typeface="+mn-ea"/>
                        </a:rPr>
                        <a:t>变长的拓展字段来实现一些</a:t>
                      </a:r>
                      <a:r>
                        <a:rPr lang="en-US" altLang="zh-CN" sz="1600" dirty="0">
                          <a:effectLst/>
                          <a:latin typeface="+mn-lt"/>
                          <a:ea typeface="+mn-ea"/>
                        </a:rPr>
                        <a:t>IPv6</a:t>
                      </a:r>
                      <a:r>
                        <a:rPr lang="zh-CN" altLang="en-US" sz="1600" dirty="0">
                          <a:effectLst/>
                          <a:latin typeface="+mn-lt"/>
                          <a:ea typeface="+mn-ea"/>
                        </a:rPr>
                        <a:t>的特性</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zh-CN" altLang="en-US" sz="1600" dirty="0">
                          <a:effectLst/>
                          <a:latin typeface="+mn-lt"/>
                          <a:ea typeface="+mn-ea"/>
                        </a:rPr>
                        <a:t>通过在基本头部上增加</a:t>
                      </a:r>
                      <a:r>
                        <a:rPr lang="en-US" altLang="zh-CN" sz="1600" dirty="0">
                          <a:effectLst/>
                          <a:latin typeface="+mn-lt"/>
                          <a:ea typeface="+mn-ea"/>
                        </a:rPr>
                        <a:t>option</a:t>
                      </a:r>
                      <a:r>
                        <a:rPr lang="zh-CN" altLang="en-US" sz="1600" dirty="0">
                          <a:effectLst/>
                          <a:latin typeface="+mn-lt"/>
                          <a:ea typeface="+mn-ea"/>
                        </a:rPr>
                        <a:t>字段的</a:t>
                      </a:r>
                      <a:r>
                        <a:rPr lang="zh-CN" altLang="en-US" sz="1600" dirty="0" smtClean="0">
                          <a:effectLst/>
                          <a:latin typeface="+mn-lt"/>
                          <a:ea typeface="+mn-ea"/>
                        </a:rPr>
                        <a:t>方式支持</a:t>
                      </a:r>
                      <a:endParaRPr lang="en-US" altLang="zh-CN" sz="1600" dirty="0" smtClean="0">
                        <a:effectLst/>
                        <a:latin typeface="+mn-lt"/>
                        <a:ea typeface="+mn-ea"/>
                      </a:endParaRPr>
                    </a:p>
                    <a:p>
                      <a:pPr algn="l" fontAlgn="auto"/>
                      <a:r>
                        <a:rPr lang="zh-CN" altLang="en-US" sz="1600" dirty="0" smtClean="0">
                          <a:effectLst/>
                          <a:latin typeface="+mn-lt"/>
                          <a:ea typeface="+mn-ea"/>
                        </a:rPr>
                        <a:t>拓展特性</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r h="531167">
                <a:tc>
                  <a:txBody>
                    <a:bodyPr/>
                    <a:lstStyle/>
                    <a:p>
                      <a:pPr algn="l" fontAlgn="auto"/>
                      <a:r>
                        <a:rPr lang="zh-CN" altLang="en-US" sz="1600">
                          <a:effectLst/>
                          <a:latin typeface="+mn-lt"/>
                          <a:ea typeface="+mn-ea"/>
                        </a:rPr>
                        <a:t>地址类型</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lang="zh-CN" altLang="en-US" sz="1600" dirty="0"/>
                        <a:t>单播、组播、任播</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lang="zh-CN" altLang="en-US" sz="1600"/>
                        <a:t>单播、组播、广播</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4"/>
                  </a:ext>
                </a:extLst>
              </a:tr>
              <a:tr h="531167">
                <a:tc>
                  <a:txBody>
                    <a:bodyPr/>
                    <a:lstStyle/>
                    <a:p>
                      <a:pPr algn="l" fontAlgn="auto"/>
                      <a:r>
                        <a:rPr lang="zh-CN" altLang="en-US" sz="1600">
                          <a:effectLst/>
                          <a:latin typeface="+mn-lt"/>
                          <a:ea typeface="+mn-ea"/>
                        </a:rPr>
                        <a:t>地址配置</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lang="zh-CN" altLang="en-US" sz="1600" dirty="0">
                          <a:effectLst/>
                          <a:latin typeface="+mn-lt"/>
                          <a:ea typeface="+mn-ea"/>
                        </a:rPr>
                        <a:t>静态、</a:t>
                      </a:r>
                      <a:r>
                        <a:rPr lang="en-US" altLang="zh-CN" sz="1600" dirty="0">
                          <a:effectLst/>
                          <a:latin typeface="+mn-lt"/>
                          <a:ea typeface="+mn-ea"/>
                        </a:rPr>
                        <a:t>DHCP</a:t>
                      </a:r>
                      <a:r>
                        <a:rPr lang="zh-CN" altLang="en-US" sz="1600" dirty="0">
                          <a:effectLst/>
                          <a:latin typeface="+mn-lt"/>
                          <a:ea typeface="+mn-ea"/>
                        </a:rPr>
                        <a:t>、</a:t>
                      </a:r>
                      <a:r>
                        <a:rPr lang="en-US" altLang="zh-CN" sz="1600" dirty="0">
                          <a:effectLst/>
                          <a:latin typeface="+mn-lt"/>
                          <a:ea typeface="+mn-ea"/>
                        </a:rPr>
                        <a:t>SLAAC</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lang="zh-CN" altLang="en-US" sz="1600" dirty="0">
                          <a:effectLst/>
                          <a:latin typeface="+mn-lt"/>
                          <a:ea typeface="+mn-ea"/>
                        </a:rPr>
                        <a:t>静态、</a:t>
                      </a:r>
                      <a:r>
                        <a:rPr lang="en-US" altLang="zh-CN" sz="1600" dirty="0">
                          <a:effectLst/>
                          <a:latin typeface="+mn-lt"/>
                          <a:ea typeface="+mn-ea"/>
                        </a:rPr>
                        <a:t>DHCP</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3"/>
                  </a:ext>
                </a:extLst>
              </a:tr>
              <a:tr h="531167">
                <a:tc>
                  <a:txBody>
                    <a:bodyPr/>
                    <a:lstStyle/>
                    <a:p>
                      <a:pPr algn="l" fontAlgn="auto"/>
                      <a:r>
                        <a:rPr lang="zh-CN" altLang="en-US" sz="1600">
                          <a:effectLst/>
                          <a:latin typeface="+mn-lt"/>
                          <a:ea typeface="+mn-ea"/>
                        </a:rPr>
                        <a:t>重复地址检测</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lang="zh-CN" altLang="en-US" sz="1600">
                          <a:effectLst/>
                          <a:latin typeface="+mn-lt"/>
                          <a:ea typeface="+mn-ea"/>
                        </a:rPr>
                        <a:t>通过</a:t>
                      </a:r>
                      <a:r>
                        <a:rPr lang="en-US" sz="1600">
                          <a:effectLst/>
                          <a:latin typeface="+mn-lt"/>
                          <a:ea typeface="+mn-ea"/>
                        </a:rPr>
                        <a:t>ICMP</a:t>
                      </a:r>
                      <a:r>
                        <a:rPr lang="en-US" altLang="zh-CN" sz="1600">
                          <a:effectLst/>
                          <a:latin typeface="+mn-lt"/>
                          <a:ea typeface="+mn-ea"/>
                        </a:rPr>
                        <a:t>v6</a:t>
                      </a:r>
                      <a:r>
                        <a:rPr lang="zh-CN" altLang="en-US" sz="1600">
                          <a:effectLst/>
                          <a:latin typeface="+mn-lt"/>
                          <a:ea typeface="+mn-ea"/>
                        </a:rPr>
                        <a:t>实现</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lang="zh-CN" altLang="en-US" sz="1600" dirty="0">
                          <a:effectLst/>
                          <a:latin typeface="+mn-lt"/>
                          <a:ea typeface="+mn-ea"/>
                        </a:rPr>
                        <a:t>通过免费</a:t>
                      </a:r>
                      <a:r>
                        <a:rPr lang="en-US" altLang="zh-CN" sz="1600" dirty="0">
                          <a:effectLst/>
                          <a:latin typeface="+mn-lt"/>
                          <a:ea typeface="+mn-ea"/>
                        </a:rPr>
                        <a:t>ARP</a:t>
                      </a:r>
                      <a:r>
                        <a:rPr lang="zh-CN" altLang="en-US" sz="1600" dirty="0">
                          <a:effectLst/>
                          <a:latin typeface="+mn-lt"/>
                          <a:ea typeface="+mn-ea"/>
                        </a:rPr>
                        <a:t>实现</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5"/>
                  </a:ext>
                </a:extLst>
              </a:tr>
              <a:tr h="531167">
                <a:tc>
                  <a:txBody>
                    <a:bodyPr/>
                    <a:lstStyle/>
                    <a:p>
                      <a:pPr algn="l" fontAlgn="auto"/>
                      <a:r>
                        <a:rPr lang="zh-CN" altLang="en-US" sz="1600">
                          <a:effectLst/>
                          <a:latin typeface="+mn-lt"/>
                          <a:ea typeface="+mn-ea"/>
                        </a:rPr>
                        <a:t>地址解析</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lang="zh-CN" altLang="en-US" sz="1600" dirty="0">
                          <a:effectLst/>
                          <a:latin typeface="+mn-lt"/>
                          <a:ea typeface="+mn-ea"/>
                        </a:rPr>
                        <a:t>通过</a:t>
                      </a:r>
                      <a:r>
                        <a:rPr lang="en-US" sz="1600" dirty="0">
                          <a:effectLst/>
                          <a:latin typeface="+mn-lt"/>
                          <a:ea typeface="+mn-ea"/>
                        </a:rPr>
                        <a:t>ICMP</a:t>
                      </a:r>
                      <a:r>
                        <a:rPr lang="en-US" altLang="zh-CN" sz="1600" dirty="0">
                          <a:effectLst/>
                          <a:latin typeface="+mn-lt"/>
                          <a:ea typeface="+mn-ea"/>
                        </a:rPr>
                        <a:t>v6</a:t>
                      </a:r>
                      <a:r>
                        <a:rPr lang="zh-CN" altLang="en-US" sz="1600" dirty="0">
                          <a:effectLst/>
                          <a:latin typeface="+mn-lt"/>
                          <a:ea typeface="+mn-ea"/>
                        </a:rPr>
                        <a:t>实现</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auto"/>
                      <a:r>
                        <a:rPr lang="zh-CN" altLang="en-US" sz="1600" dirty="0">
                          <a:effectLst/>
                          <a:latin typeface="+mn-lt"/>
                          <a:ea typeface="+mn-ea"/>
                        </a:rPr>
                        <a:t>通过</a:t>
                      </a:r>
                      <a:r>
                        <a:rPr lang="en-US" sz="1600" dirty="0">
                          <a:effectLst/>
                          <a:latin typeface="+mn-lt"/>
                          <a:ea typeface="+mn-ea"/>
                        </a:rPr>
                        <a:t>ARP</a:t>
                      </a:r>
                      <a:r>
                        <a:rPr lang="zh-CN" altLang="en-US" sz="1600" dirty="0">
                          <a:effectLst/>
                          <a:latin typeface="+mn-lt"/>
                          <a:ea typeface="+mn-ea"/>
                        </a:rPr>
                        <a:t>实现</a:t>
                      </a:r>
                      <a:endParaRPr lang="en-US" sz="1600" dirty="0">
                        <a:effectLst/>
                        <a:latin typeface="+mn-lt"/>
                        <a:ea typeface="+mn-ea"/>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4168914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mtClean="0"/>
              <a:t>学完本课程后，您将能够：</a:t>
            </a:r>
          </a:p>
          <a:p>
            <a:pPr lvl="1"/>
            <a:r>
              <a:rPr lang="zh-CN" altLang="en-US" smtClean="0"/>
              <a:t>概括</a:t>
            </a:r>
            <a:r>
              <a:rPr lang="en-US" altLang="zh-CN" smtClean="0"/>
              <a:t>IPv6</a:t>
            </a:r>
            <a:r>
              <a:rPr lang="zh-CN" altLang="en-US" smtClean="0"/>
              <a:t>相较于</a:t>
            </a:r>
            <a:r>
              <a:rPr lang="en-US" altLang="zh-CN" smtClean="0"/>
              <a:t>IPv4</a:t>
            </a:r>
            <a:r>
              <a:rPr lang="zh-CN" altLang="en-US" smtClean="0"/>
              <a:t>的优势</a:t>
            </a:r>
            <a:endParaRPr lang="en-US" altLang="zh-CN" smtClean="0"/>
          </a:p>
          <a:p>
            <a:pPr lvl="1"/>
            <a:r>
              <a:rPr lang="zh-CN" altLang="en-US" smtClean="0"/>
              <a:t>描述</a:t>
            </a:r>
            <a:r>
              <a:rPr lang="en-US" altLang="zh-CN" smtClean="0"/>
              <a:t>IPv6</a:t>
            </a:r>
            <a:r>
              <a:rPr lang="zh-CN" altLang="en-US" smtClean="0"/>
              <a:t>的基本概念</a:t>
            </a:r>
            <a:endParaRPr lang="en-US" altLang="zh-CN" smtClean="0"/>
          </a:p>
          <a:p>
            <a:pPr lvl="1"/>
            <a:r>
              <a:rPr lang="zh-CN" altLang="en-US" smtClean="0"/>
              <a:t>描述</a:t>
            </a:r>
            <a:r>
              <a:rPr lang="en-US" altLang="zh-CN" smtClean="0"/>
              <a:t>IPv6</a:t>
            </a:r>
            <a:r>
              <a:rPr lang="zh-CN" altLang="en-US" smtClean="0"/>
              <a:t>报文头部的格式和原理</a:t>
            </a:r>
          </a:p>
          <a:p>
            <a:pPr lvl="1"/>
            <a:r>
              <a:rPr lang="zh-CN" altLang="en-US" smtClean="0"/>
              <a:t>描述</a:t>
            </a:r>
            <a:r>
              <a:rPr lang="en-US" altLang="zh-CN" smtClean="0"/>
              <a:t>IPv6</a:t>
            </a:r>
            <a:r>
              <a:rPr lang="zh-CN" altLang="en-US" smtClean="0"/>
              <a:t>地址格式和地址类型</a:t>
            </a:r>
          </a:p>
          <a:p>
            <a:pPr lvl="1"/>
            <a:r>
              <a:rPr lang="zh-CN" altLang="en-US" smtClean="0"/>
              <a:t>描述</a:t>
            </a:r>
            <a:r>
              <a:rPr lang="en-US" altLang="zh-CN" smtClean="0"/>
              <a:t>IPv6</a:t>
            </a:r>
            <a:r>
              <a:rPr lang="zh-CN" altLang="en-US" smtClean="0"/>
              <a:t>地址配置的方法和基本过程</a:t>
            </a:r>
            <a:endParaRPr lang="en-US" altLang="zh-CN" smtClean="0"/>
          </a:p>
          <a:p>
            <a:pPr lvl="1"/>
            <a:r>
              <a:rPr lang="zh-CN" altLang="en-US" smtClean="0"/>
              <a:t>执行</a:t>
            </a:r>
            <a:r>
              <a:rPr lang="en-US" altLang="zh-CN" smtClean="0"/>
              <a:t>IPv6</a:t>
            </a:r>
            <a:r>
              <a:rPr lang="zh-CN" altLang="en-US" smtClean="0"/>
              <a:t>地址以及</a:t>
            </a:r>
            <a:r>
              <a:rPr lang="en-US" altLang="zh-CN" smtClean="0"/>
              <a:t>IPv6</a:t>
            </a:r>
            <a:r>
              <a:rPr lang="zh-CN" altLang="en-US" smtClean="0"/>
              <a:t>静态路由的简单配置</a:t>
            </a:r>
            <a:endParaRPr lang="en-US" altLang="zh-CN" dirty="0"/>
          </a:p>
        </p:txBody>
      </p:sp>
    </p:spTree>
    <p:extLst>
      <p:ext uri="{BB962C8B-B14F-4D97-AF65-F5344CB8AC3E}">
        <p14:creationId xmlns:p14="http://schemas.microsoft.com/office/powerpoint/2010/main" val="21439814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275939"/>
      </p:ext>
    </p:extLst>
  </p:cSld>
  <p:clrMapOvr>
    <a:masterClrMapping/>
  </p:clrMapOvr>
  <p:transition advClick="0" advTm="8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b="1" dirty="0"/>
              <a:t>IPv6</a:t>
            </a:r>
            <a:r>
              <a:rPr lang="zh-CN" altLang="en-US" b="1" dirty="0"/>
              <a:t>概述</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地址配置</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典型配置举例</a:t>
            </a:r>
          </a:p>
        </p:txBody>
      </p:sp>
    </p:spTree>
    <p:extLst>
      <p:ext uri="{BB962C8B-B14F-4D97-AF65-F5344CB8AC3E}">
        <p14:creationId xmlns:p14="http://schemas.microsoft.com/office/powerpoint/2010/main" val="1142640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9"/>
          <p:cNvSpPr>
            <a:spLocks noGrp="1"/>
          </p:cNvSpPr>
          <p:nvPr>
            <p:ph type="title"/>
          </p:nvPr>
        </p:nvSpPr>
        <p:spPr/>
        <p:txBody>
          <a:bodyPr/>
          <a:lstStyle/>
          <a:p>
            <a:r>
              <a:rPr lang="en-US" altLang="zh-CN" dirty="0"/>
              <a:t>IPv4</a:t>
            </a:r>
            <a:r>
              <a:rPr lang="zh-CN" altLang="en-US" dirty="0"/>
              <a:t>现状</a:t>
            </a:r>
          </a:p>
        </p:txBody>
      </p:sp>
      <p:sp>
        <p:nvSpPr>
          <p:cNvPr id="36" name="文本占位符 3"/>
          <p:cNvSpPr>
            <a:spLocks noGrp="1"/>
          </p:cNvSpPr>
          <p:nvPr>
            <p:ph type="body" sz="quarter" idx="10"/>
          </p:nvPr>
        </p:nvSpPr>
        <p:spPr>
          <a:xfrm>
            <a:off x="468317" y="1233488"/>
            <a:ext cx="11276183" cy="1350200"/>
          </a:xfrm>
        </p:spPr>
        <p:txBody>
          <a:bodyPr/>
          <a:lstStyle/>
          <a:p>
            <a:pPr algn="l"/>
            <a:r>
              <a:rPr lang="en-US" altLang="zh-CN" sz="2000" dirty="0"/>
              <a:t>2011</a:t>
            </a:r>
            <a:r>
              <a:rPr lang="zh-CN" altLang="en-US" sz="2000" dirty="0"/>
              <a:t>年</a:t>
            </a:r>
            <a:r>
              <a:rPr lang="en-US" altLang="zh-CN" sz="2000" dirty="0"/>
              <a:t>2</a:t>
            </a:r>
            <a:r>
              <a:rPr lang="zh-CN" altLang="en-US" sz="2000" dirty="0"/>
              <a:t>月</a:t>
            </a:r>
            <a:r>
              <a:rPr lang="en-US" altLang="zh-CN" sz="2000" dirty="0"/>
              <a:t>3</a:t>
            </a:r>
            <a:r>
              <a:rPr lang="zh-CN" altLang="en-US" sz="2000" dirty="0"/>
              <a:t>日</a:t>
            </a:r>
            <a:r>
              <a:rPr lang="zh-CN" altLang="en-US" sz="2000" dirty="0" smtClean="0"/>
              <a:t>，</a:t>
            </a:r>
            <a:r>
              <a:rPr lang="en-US" altLang="zh-CN" sz="2000" dirty="0" smtClean="0"/>
              <a:t>IANA</a:t>
            </a:r>
            <a:r>
              <a:rPr lang="zh-CN" altLang="en-US" sz="2000" dirty="0" smtClean="0"/>
              <a:t>（</a:t>
            </a:r>
            <a:r>
              <a:rPr lang="en-US" altLang="zh-CN" sz="2000" dirty="0" smtClean="0"/>
              <a:t>Internet </a:t>
            </a:r>
            <a:r>
              <a:rPr lang="en-US" altLang="zh-CN" sz="2000" dirty="0"/>
              <a:t>Assigned Numbers </a:t>
            </a:r>
            <a:r>
              <a:rPr lang="en-US" altLang="zh-CN" sz="2000" dirty="0" smtClean="0"/>
              <a:t>Authority</a:t>
            </a:r>
            <a:r>
              <a:rPr lang="zh-CN" altLang="en-US" sz="2000" dirty="0" smtClean="0"/>
              <a:t>，因特网</a:t>
            </a:r>
            <a:r>
              <a:rPr lang="zh-CN" altLang="en-US" sz="2000" dirty="0"/>
              <a:t>地址分配组织）宣布将其最后的</a:t>
            </a:r>
            <a:r>
              <a:rPr lang="en-US" altLang="zh-CN" sz="2000" dirty="0"/>
              <a:t>468</a:t>
            </a:r>
            <a:r>
              <a:rPr lang="zh-CN" altLang="en-US" sz="2000" dirty="0"/>
              <a:t>万个</a:t>
            </a:r>
            <a:r>
              <a:rPr lang="en-US" altLang="zh-CN" sz="2000" dirty="0" smtClean="0"/>
              <a:t>IPv4</a:t>
            </a:r>
            <a:r>
              <a:rPr lang="zh-CN" altLang="en-US" sz="2000" dirty="0" smtClean="0"/>
              <a:t>地址平均分配到</a:t>
            </a:r>
            <a:r>
              <a:rPr lang="zh-CN" altLang="en-US" sz="2000" dirty="0"/>
              <a:t>全球</a:t>
            </a:r>
            <a:r>
              <a:rPr lang="en-US" altLang="zh-CN" sz="2000" dirty="0"/>
              <a:t>5</a:t>
            </a:r>
            <a:r>
              <a:rPr lang="zh-CN" altLang="en-US" sz="2000" dirty="0" smtClean="0"/>
              <a:t>个</a:t>
            </a:r>
            <a:r>
              <a:rPr lang="en-US" altLang="zh-CN" sz="2000" dirty="0"/>
              <a:t>RIR</a:t>
            </a:r>
            <a:r>
              <a:rPr lang="zh-CN" altLang="en-US" sz="2000" dirty="0"/>
              <a:t>（</a:t>
            </a:r>
            <a:r>
              <a:rPr lang="en-US" altLang="zh-CN" sz="2000" dirty="0" smtClean="0"/>
              <a:t>Regional </a:t>
            </a:r>
            <a:r>
              <a:rPr lang="en-US" altLang="zh-CN" sz="2000" dirty="0"/>
              <a:t>Internet Registry</a:t>
            </a:r>
            <a:r>
              <a:rPr lang="zh-CN" altLang="en-US" sz="2000" dirty="0"/>
              <a:t>，区域互联网注册管理机构</a:t>
            </a:r>
            <a:r>
              <a:rPr lang="zh-CN" altLang="en-US" sz="2000" dirty="0" smtClean="0"/>
              <a:t>），此后</a:t>
            </a:r>
            <a:r>
              <a:rPr lang="en-US" altLang="zh-CN" sz="2000" dirty="0" smtClean="0"/>
              <a:t>IANA</a:t>
            </a:r>
            <a:r>
              <a:rPr lang="zh-CN" altLang="en-US" sz="2000" dirty="0" smtClean="0"/>
              <a:t>再</a:t>
            </a:r>
            <a:r>
              <a:rPr lang="zh-CN" altLang="en-US" sz="2000" dirty="0"/>
              <a:t>没有可分配的</a:t>
            </a:r>
            <a:r>
              <a:rPr lang="en-US" altLang="zh-CN" sz="2000" dirty="0"/>
              <a:t>IPv4</a:t>
            </a:r>
            <a:r>
              <a:rPr lang="zh-CN" altLang="en-US" sz="2000" dirty="0"/>
              <a:t>地址。</a:t>
            </a:r>
            <a:endParaRPr lang="en-US" altLang="zh-CN" sz="2000" dirty="0"/>
          </a:p>
        </p:txBody>
      </p:sp>
      <p:pic>
        <p:nvPicPr>
          <p:cNvPr id="15" name="Picture 103" descr="C:\Users\dh\Desktop\第二季1\23\未标题.png"/>
          <p:cNvPicPr>
            <a:picLocks noChangeAspect="1" noChangeArrowheads="1"/>
          </p:cNvPicPr>
          <p:nvPr/>
        </p:nvPicPr>
        <p:blipFill>
          <a:blip r:embed="rId3" cstate="email">
            <a:extLst>
              <a:ext uri="{BEBA8EAE-BF5A-486C-A8C5-ECC9F3942E4B}">
                <a14:imgProps xmlns:a14="http://schemas.microsoft.com/office/drawing/2010/main">
                  <a14:imgLayer r:embed="rId4">
                    <a14:imgEffect>
                      <a14:brightnessContrast bright="-3000" contrast="-40000"/>
                    </a14:imgEffect>
                  </a14:imgLayer>
                </a14:imgProps>
              </a:ext>
            </a:extLst>
          </a:blip>
          <a:srcRect/>
          <a:stretch>
            <a:fillRect/>
          </a:stretch>
        </p:blipFill>
        <p:spPr bwMode="auto">
          <a:xfrm>
            <a:off x="745932" y="2366764"/>
            <a:ext cx="9651460" cy="3999482"/>
          </a:xfrm>
          <a:prstGeom prst="rect">
            <a:avLst/>
          </a:prstGeom>
          <a:noFill/>
          <a:ln w="9525">
            <a:noFill/>
            <a:miter lim="800000"/>
            <a:headEnd/>
            <a:tailEnd/>
          </a:ln>
        </p:spPr>
      </p:pic>
      <p:sp>
        <p:nvSpPr>
          <p:cNvPr id="17" name="矩形 6"/>
          <p:cNvSpPr/>
          <p:nvPr/>
        </p:nvSpPr>
        <p:spPr bwMode="ltGray">
          <a:xfrm>
            <a:off x="791906" y="4315134"/>
            <a:ext cx="1800000" cy="326509"/>
          </a:xfrm>
          <a:prstGeom prst="rect">
            <a:avLst/>
          </a:prstGeom>
          <a:solidFill>
            <a:srgbClr val="EC7061"/>
          </a:solidFill>
          <a:ln>
            <a:solidFill>
              <a:srgbClr val="FFFFFF"/>
            </a:solidFill>
          </a:ln>
          <a:effectLst/>
        </p:spPr>
        <p:txBody>
          <a:bodyPr wrap="none" lIns="121935" tIns="60968" rIns="121935" bIns="60968" anchor="ctr" anchorCtr="0">
            <a:noAutofit/>
          </a:bodyPr>
          <a:lstStyle/>
          <a:p>
            <a:pPr marL="214224" indent="-214224" algn="ctr" defTabSz="697421" eaLnBrk="0" hangingPunct="0">
              <a:lnSpc>
                <a:spcPct val="130000"/>
              </a:lnSpc>
              <a:buClr>
                <a:srgbClr val="990000"/>
              </a:buClr>
              <a:buSzPct val="60000"/>
            </a:pPr>
            <a:r>
              <a:rPr lang="en-US" altLang="zh-CN" sz="1400" b="1" kern="0" dirty="0">
                <a:solidFill>
                  <a:schemeClr val="bg1"/>
                </a:solidFill>
                <a:latin typeface="Huawei Sans" panose="020C0503030203020204" pitchFamily="34" charset="0"/>
                <a:ea typeface="方正兰亭黑简体" panose="02000000000000000000" pitchFamily="2" charset="-122"/>
                <a:cs typeface="Arial" pitchFamily="34" charset="0"/>
                <a:sym typeface="Arial"/>
              </a:rPr>
              <a:t>2011.4</a:t>
            </a:r>
            <a:endParaRPr lang="zh-CN" altLang="en-US" sz="1400" b="1" kern="0" dirty="0">
              <a:solidFill>
                <a:schemeClr val="bg1"/>
              </a:solidFill>
              <a:latin typeface="Huawei Sans" panose="020C0503030203020204" pitchFamily="34" charset="0"/>
              <a:ea typeface="方正兰亭黑简体" panose="02000000000000000000" pitchFamily="2" charset="-122"/>
              <a:cs typeface="Arial" pitchFamily="34" charset="0"/>
              <a:sym typeface="Arial"/>
            </a:endParaRPr>
          </a:p>
        </p:txBody>
      </p:sp>
      <p:sp>
        <p:nvSpPr>
          <p:cNvPr id="20" name="矩形 7"/>
          <p:cNvSpPr/>
          <p:nvPr/>
        </p:nvSpPr>
        <p:spPr bwMode="gray">
          <a:xfrm>
            <a:off x="2589221" y="4315134"/>
            <a:ext cx="1800000" cy="326509"/>
          </a:xfrm>
          <a:prstGeom prst="rect">
            <a:avLst/>
          </a:prstGeom>
          <a:solidFill>
            <a:srgbClr val="00B0F0"/>
          </a:solidFill>
          <a:ln>
            <a:solidFill>
              <a:srgbClr val="FFFFFF"/>
            </a:solidFill>
          </a:ln>
          <a:effectLst/>
        </p:spPr>
        <p:txBody>
          <a:bodyPr wrap="none" lIns="121935" tIns="60968" rIns="121935" bIns="60968" anchor="ctr" anchorCtr="0">
            <a:noAutofit/>
          </a:bodyPr>
          <a:lstStyle/>
          <a:p>
            <a:pPr marL="214224" marR="0" lvl="0" indent="-214224" algn="ctr" defTabSz="697421" eaLnBrk="0" fontAlgn="auto" latinLnBrk="0" hangingPunct="0">
              <a:lnSpc>
                <a:spcPct val="130000"/>
              </a:lnSpc>
              <a:spcBef>
                <a:spcPts val="0"/>
              </a:spcBef>
              <a:spcAft>
                <a:spcPts val="0"/>
              </a:spcAft>
              <a:buClr>
                <a:srgbClr val="990000"/>
              </a:buClr>
              <a:buSzPct val="60000"/>
              <a:buFontTx/>
              <a:buNone/>
              <a:tabLst/>
              <a:defRPr/>
            </a:pPr>
            <a:r>
              <a:rPr kumimoji="0" lang="en-US" altLang="zh-CN" sz="1400" b="1" i="0" u="none" strike="noStrike" kern="0" cap="none" spc="0" normalizeH="0" noProof="0" dirty="0" smtClean="0">
                <a:ln>
                  <a:noFill/>
                </a:ln>
                <a:solidFill>
                  <a:schemeClr val="bg1"/>
                </a:solidFill>
                <a:effectLst/>
                <a:uLnTx/>
                <a:uFillTx/>
                <a:latin typeface="Huawei Sans" panose="020C0503030203020204" pitchFamily="34" charset="0"/>
                <a:ea typeface="方正兰亭黑简体" panose="02000000000000000000" pitchFamily="2" charset="-122"/>
                <a:cs typeface="Arial" pitchFamily="34" charset="0"/>
                <a:sym typeface="Arial"/>
              </a:rPr>
              <a:t>2012</a:t>
            </a:r>
            <a:r>
              <a:rPr lang="en-US" altLang="zh-CN" sz="1400" b="1" kern="0" dirty="0" smtClean="0">
                <a:solidFill>
                  <a:schemeClr val="bg1"/>
                </a:solidFill>
                <a:latin typeface="Huawei Sans" panose="020C0503030203020204" pitchFamily="34" charset="0"/>
                <a:ea typeface="方正兰亭黑简体" panose="02000000000000000000" pitchFamily="2" charset="-122"/>
                <a:cs typeface="Arial" pitchFamily="34" charset="0"/>
                <a:sym typeface="Arial"/>
              </a:rPr>
              <a:t>.</a:t>
            </a:r>
            <a:r>
              <a:rPr kumimoji="0" lang="en-US" altLang="zh-CN" sz="1400" b="1" i="0" u="none" strike="noStrike" kern="0" cap="none" spc="0" normalizeH="0" noProof="0" dirty="0" smtClean="0">
                <a:ln>
                  <a:noFill/>
                </a:ln>
                <a:solidFill>
                  <a:schemeClr val="bg1"/>
                </a:solidFill>
                <a:effectLst/>
                <a:uLnTx/>
                <a:uFillTx/>
                <a:latin typeface="Huawei Sans" panose="020C0503030203020204" pitchFamily="34" charset="0"/>
                <a:ea typeface="方正兰亭黑简体" panose="02000000000000000000" pitchFamily="2" charset="-122"/>
                <a:cs typeface="Arial" pitchFamily="34" charset="0"/>
                <a:sym typeface="Arial"/>
              </a:rPr>
              <a:t>9</a:t>
            </a:r>
            <a:endParaRPr kumimoji="0" lang="zh-CN" altLang="en-US" sz="1400" b="1" i="0" u="none" strike="noStrike" kern="0" cap="none" spc="0" normalizeH="0" noProof="0" dirty="0" smtClean="0">
              <a:ln>
                <a:noFill/>
              </a:ln>
              <a:solidFill>
                <a:schemeClr val="bg1"/>
              </a:solidFill>
              <a:effectLst/>
              <a:uLnTx/>
              <a:uFillTx/>
              <a:latin typeface="Huawei Sans" panose="020C0503030203020204" pitchFamily="34" charset="0"/>
              <a:ea typeface="方正兰亭黑简体" panose="02000000000000000000" pitchFamily="2" charset="-122"/>
              <a:cs typeface="Arial" pitchFamily="34" charset="0"/>
              <a:sym typeface="Arial"/>
            </a:endParaRPr>
          </a:p>
        </p:txBody>
      </p:sp>
      <p:sp>
        <p:nvSpPr>
          <p:cNvPr id="23" name="矩形 9"/>
          <p:cNvSpPr/>
          <p:nvPr/>
        </p:nvSpPr>
        <p:spPr bwMode="gray">
          <a:xfrm>
            <a:off x="6193986" y="4315134"/>
            <a:ext cx="1800000" cy="326509"/>
          </a:xfrm>
          <a:prstGeom prst="rect">
            <a:avLst/>
          </a:prstGeom>
          <a:solidFill>
            <a:srgbClr val="00B0F0"/>
          </a:solidFill>
          <a:ln>
            <a:solidFill>
              <a:srgbClr val="FFFFFF"/>
            </a:solidFill>
          </a:ln>
          <a:effectLst/>
        </p:spPr>
        <p:txBody>
          <a:bodyPr wrap="none" lIns="121935" tIns="60968" rIns="121935" bIns="60968" anchor="ctr" anchorCtr="0">
            <a:noAutofit/>
          </a:bodyPr>
          <a:lstStyle/>
          <a:p>
            <a:pPr marL="214224" indent="-214224" algn="ctr" defTabSz="697421" eaLnBrk="0" hangingPunct="0">
              <a:lnSpc>
                <a:spcPct val="130000"/>
              </a:lnSpc>
              <a:buClr>
                <a:srgbClr val="990000"/>
              </a:buClr>
              <a:buSzPct val="60000"/>
            </a:pPr>
            <a:r>
              <a:rPr lang="en-US" altLang="zh-CN" sz="1400" b="1" kern="0" dirty="0">
                <a:solidFill>
                  <a:schemeClr val="bg1"/>
                </a:solidFill>
                <a:latin typeface="Huawei Sans" panose="020C0503030203020204" pitchFamily="34" charset="0"/>
                <a:ea typeface="方正兰亭黑简体" panose="02000000000000000000" pitchFamily="2" charset="-122"/>
                <a:cs typeface="Arial" pitchFamily="34" charset="0"/>
                <a:sym typeface="Arial"/>
              </a:rPr>
              <a:t>2015.9</a:t>
            </a:r>
            <a:endParaRPr lang="zh-CN" altLang="en-US" sz="1400" b="1" kern="0" dirty="0">
              <a:solidFill>
                <a:schemeClr val="bg1"/>
              </a:solidFill>
              <a:latin typeface="Huawei Sans" panose="020C0503030203020204" pitchFamily="34" charset="0"/>
              <a:ea typeface="方正兰亭黑简体" panose="02000000000000000000" pitchFamily="2" charset="-122"/>
              <a:cs typeface="Arial" pitchFamily="34" charset="0"/>
              <a:sym typeface="Arial"/>
            </a:endParaRPr>
          </a:p>
        </p:txBody>
      </p:sp>
      <p:sp>
        <p:nvSpPr>
          <p:cNvPr id="25" name="矩形 10"/>
          <p:cNvSpPr/>
          <p:nvPr/>
        </p:nvSpPr>
        <p:spPr bwMode="ltGray">
          <a:xfrm>
            <a:off x="7993986" y="4315134"/>
            <a:ext cx="1800000" cy="326509"/>
          </a:xfrm>
          <a:prstGeom prst="rect">
            <a:avLst/>
          </a:prstGeom>
          <a:solidFill>
            <a:srgbClr val="EC7061"/>
          </a:solidFill>
          <a:ln>
            <a:solidFill>
              <a:srgbClr val="FFFFFF"/>
            </a:solidFill>
          </a:ln>
          <a:effectLst/>
        </p:spPr>
        <p:txBody>
          <a:bodyPr wrap="none" lIns="121935" tIns="60968" rIns="121935" bIns="60968" anchor="ctr" anchorCtr="0">
            <a:noAutofit/>
          </a:bodyPr>
          <a:lstStyle/>
          <a:p>
            <a:pPr marL="214224" indent="-214224" algn="ctr" defTabSz="697421" eaLnBrk="0" hangingPunct="0">
              <a:lnSpc>
                <a:spcPct val="130000"/>
              </a:lnSpc>
              <a:buClr>
                <a:srgbClr val="990000"/>
              </a:buClr>
              <a:buSzPct val="60000"/>
            </a:pPr>
            <a:r>
              <a:rPr lang="en-US" altLang="zh-CN" sz="1400" b="1" kern="0" dirty="0">
                <a:solidFill>
                  <a:schemeClr val="bg1"/>
                </a:solidFill>
                <a:latin typeface="Huawei Sans" panose="020C0503030203020204" pitchFamily="34" charset="0"/>
                <a:ea typeface="方正兰亭黑简体" panose="02000000000000000000" pitchFamily="2" charset="-122"/>
                <a:cs typeface="Arial" pitchFamily="34" charset="0"/>
                <a:sym typeface="Arial"/>
              </a:rPr>
              <a:t>2019.11.25</a:t>
            </a:r>
            <a:endParaRPr lang="zh-CN" altLang="en-US" sz="1400" b="1" kern="0" dirty="0">
              <a:solidFill>
                <a:schemeClr val="bg1"/>
              </a:solidFill>
              <a:latin typeface="Huawei Sans" panose="020C0503030203020204" pitchFamily="34" charset="0"/>
              <a:ea typeface="方正兰亭黑简体" panose="02000000000000000000" pitchFamily="2" charset="-122"/>
              <a:cs typeface="Arial" pitchFamily="34" charset="0"/>
              <a:sym typeface="Arial"/>
            </a:endParaRPr>
          </a:p>
        </p:txBody>
      </p:sp>
      <p:cxnSp>
        <p:nvCxnSpPr>
          <p:cNvPr id="26" name="直接箭头连接符 88"/>
          <p:cNvCxnSpPr/>
          <p:nvPr/>
        </p:nvCxnSpPr>
        <p:spPr bwMode="auto">
          <a:xfrm>
            <a:off x="1724693" y="3863055"/>
            <a:ext cx="0" cy="466493"/>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직사각형 35"/>
          <p:cNvSpPr>
            <a:spLocks noChangeArrowheads="1"/>
          </p:cNvSpPr>
          <p:nvPr/>
        </p:nvSpPr>
        <p:spPr bwMode="ltGray">
          <a:xfrm>
            <a:off x="4393986" y="4315134"/>
            <a:ext cx="1800000" cy="326509"/>
          </a:xfrm>
          <a:prstGeom prst="rect">
            <a:avLst/>
          </a:prstGeom>
          <a:solidFill>
            <a:srgbClr val="EC7061"/>
          </a:solidFill>
          <a:ln>
            <a:solidFill>
              <a:srgbClr val="FFFFFF"/>
            </a:solidFill>
          </a:ln>
          <a:effectLst/>
        </p:spPr>
        <p:txBody>
          <a:bodyPr wrap="none" lIns="121935" tIns="60968" rIns="121935" bIns="60968" anchor="ctr" anchorCtr="0">
            <a:noAutofit/>
          </a:bodyPr>
          <a:lstStyle/>
          <a:p>
            <a:pPr marL="214224" indent="-214224" algn="ctr" defTabSz="697421" eaLnBrk="0" hangingPunct="0">
              <a:lnSpc>
                <a:spcPct val="130000"/>
              </a:lnSpc>
              <a:buClr>
                <a:srgbClr val="990000"/>
              </a:buClr>
              <a:buSzPct val="60000"/>
            </a:pPr>
            <a:r>
              <a:rPr lang="en-US" altLang="zh-CN" sz="1400" b="1" kern="0" dirty="0">
                <a:solidFill>
                  <a:schemeClr val="bg1"/>
                </a:solidFill>
                <a:latin typeface="Huawei Sans" panose="020C0503030203020204" pitchFamily="34" charset="0"/>
                <a:ea typeface="方正兰亭黑简体" panose="02000000000000000000" pitchFamily="2" charset="-122"/>
                <a:cs typeface="Arial" pitchFamily="34" charset="0"/>
                <a:sym typeface="Malgun Gothic" pitchFamily="34" charset="-127"/>
              </a:rPr>
              <a:t>2014.6</a:t>
            </a:r>
          </a:p>
        </p:txBody>
      </p:sp>
      <p:cxnSp>
        <p:nvCxnSpPr>
          <p:cNvPr id="33" name="直接箭头连接符 85"/>
          <p:cNvCxnSpPr/>
          <p:nvPr/>
        </p:nvCxnSpPr>
        <p:spPr bwMode="auto">
          <a:xfrm flipV="1">
            <a:off x="10449486" y="4647052"/>
            <a:ext cx="0" cy="597924"/>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右箭头 34"/>
          <p:cNvSpPr/>
          <p:nvPr/>
        </p:nvSpPr>
        <p:spPr bwMode="gray">
          <a:xfrm>
            <a:off x="9793986" y="4153402"/>
            <a:ext cx="1546770" cy="649973"/>
          </a:xfrm>
          <a:prstGeom prst="rightArrow">
            <a:avLst/>
          </a:prstGeom>
          <a:solidFill>
            <a:srgbClr val="00B0F0"/>
          </a:solidFill>
          <a:ln>
            <a:solidFill>
              <a:srgbClr val="FFFFFF"/>
            </a:solidFill>
          </a:ln>
          <a:effectLst/>
          <a:extLst/>
        </p:spPr>
        <p:txBody>
          <a:bodyPr wrap="none" lIns="121935" tIns="60968" rIns="121935" bIns="60968" anchor="ctr" anchorCtr="0">
            <a:noAutofit/>
          </a:bodyPr>
          <a:lstStyle/>
          <a:p>
            <a:pPr marL="214224" marR="0" lvl="0" indent="-214224" algn="ctr" defTabSz="697421" eaLnBrk="0" fontAlgn="auto" latinLnBrk="0" hangingPunct="0">
              <a:lnSpc>
                <a:spcPct val="130000"/>
              </a:lnSpc>
              <a:spcBef>
                <a:spcPts val="0"/>
              </a:spcBef>
              <a:spcAft>
                <a:spcPts val="0"/>
              </a:spcAft>
              <a:buClr>
                <a:srgbClr val="CC9900"/>
              </a:buClr>
              <a:buSzPct val="60000"/>
              <a:buFont typeface="Wingdings" pitchFamily="2" charset="2"/>
              <a:buChar char="n"/>
              <a:tabLst/>
              <a:defRPr/>
            </a:pPr>
            <a:endParaRPr kumimoji="0" lang="zh-CN" altLang="en-US" sz="1000" b="1" i="0" u="none" strike="noStrike" kern="0" cap="none" spc="0" normalizeH="0" noProof="0" smtClean="0">
              <a:ln>
                <a:noFill/>
              </a:ln>
              <a:solidFill>
                <a:srgbClr val="FFFFFF"/>
              </a:solidFill>
              <a:effectLst/>
              <a:uLnTx/>
              <a:uFillTx/>
              <a:latin typeface="Huawei Sans" panose="020C0503030203020204" pitchFamily="34" charset="0"/>
              <a:ea typeface="方正兰亭黑简体" panose="02000000000000000000" pitchFamily="2" charset="-122"/>
              <a:cs typeface="Arial" pitchFamily="34" charset="0"/>
              <a:sym typeface="Arial"/>
            </a:endParaRPr>
          </a:p>
        </p:txBody>
      </p:sp>
      <p:sp>
        <p:nvSpPr>
          <p:cNvPr id="37" name="矩形 36"/>
          <p:cNvSpPr/>
          <p:nvPr/>
        </p:nvSpPr>
        <p:spPr bwMode="gray">
          <a:xfrm>
            <a:off x="9849455" y="4315134"/>
            <a:ext cx="1306035" cy="326509"/>
          </a:xfrm>
          <a:prstGeom prst="rect">
            <a:avLst/>
          </a:prstGeom>
          <a:noFill/>
          <a:ln>
            <a:noFill/>
          </a:ln>
          <a:effectLst/>
        </p:spPr>
        <p:txBody>
          <a:bodyPr wrap="none" lIns="121935" tIns="60968" rIns="121935" bIns="60968" anchor="ctr" anchorCtr="0">
            <a:noAutofit/>
          </a:bodyPr>
          <a:lstStyle/>
          <a:p>
            <a:pPr marL="214224" indent="-214224" algn="ctr" defTabSz="697421" eaLnBrk="0" hangingPunct="0">
              <a:lnSpc>
                <a:spcPct val="130000"/>
              </a:lnSpc>
              <a:buSzPct val="60000"/>
              <a:defRPr/>
            </a:pPr>
            <a:r>
              <a:rPr lang="en-US" altLang="zh-CN" sz="1200" b="1" kern="0" dirty="0" smtClean="0">
                <a:solidFill>
                  <a:srgbClr val="FFFFFF"/>
                </a:solidFill>
                <a:latin typeface="Huawei Sans" panose="020C0503030203020204" pitchFamily="34" charset="0"/>
                <a:ea typeface="方正兰亭黑简体" panose="02000000000000000000" pitchFamily="2" charset="-122"/>
                <a:cs typeface="Arial" pitchFamily="34" charset="0"/>
                <a:sym typeface="Arial"/>
              </a:rPr>
              <a:t>Future</a:t>
            </a:r>
            <a:endParaRPr lang="zh-CN" altLang="en-US" sz="1200" b="1" kern="0" dirty="0" smtClean="0">
              <a:solidFill>
                <a:srgbClr val="FFFFFF"/>
              </a:solidFill>
              <a:latin typeface="Huawei Sans" panose="020C0503030203020204" pitchFamily="34" charset="0"/>
              <a:ea typeface="方正兰亭黑简体" panose="02000000000000000000" pitchFamily="2" charset="-122"/>
              <a:cs typeface="Arial" pitchFamily="34" charset="0"/>
              <a:sym typeface="Arial"/>
            </a:endParaRPr>
          </a:p>
        </p:txBody>
      </p:sp>
      <p:sp>
        <p:nvSpPr>
          <p:cNvPr id="44" name="矩形 43"/>
          <p:cNvSpPr/>
          <p:nvPr/>
        </p:nvSpPr>
        <p:spPr bwMode="auto">
          <a:xfrm>
            <a:off x="9849455" y="5246484"/>
            <a:ext cx="1207225" cy="613967"/>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kern="0">
              <a:solidFill>
                <a:srgbClr val="000000"/>
              </a:solidFill>
              <a:latin typeface="Huawei Sans" panose="020C0503030203020204" pitchFamily="34" charset="0"/>
              <a:ea typeface="方正兰亭黑简体" panose="02000000000000000000" pitchFamily="2" charset="-122"/>
            </a:endParaRPr>
          </a:p>
        </p:txBody>
      </p:sp>
      <p:cxnSp>
        <p:nvCxnSpPr>
          <p:cNvPr id="46" name="直接箭头连接符 88"/>
          <p:cNvCxnSpPr/>
          <p:nvPr/>
        </p:nvCxnSpPr>
        <p:spPr bwMode="auto">
          <a:xfrm>
            <a:off x="8894523" y="3857652"/>
            <a:ext cx="0" cy="466493"/>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85"/>
          <p:cNvCxnSpPr/>
          <p:nvPr/>
        </p:nvCxnSpPr>
        <p:spPr bwMode="auto">
          <a:xfrm flipV="1">
            <a:off x="3548903" y="4634950"/>
            <a:ext cx="0" cy="597924"/>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 name="组合 5"/>
          <p:cNvGrpSpPr/>
          <p:nvPr/>
        </p:nvGrpSpPr>
        <p:grpSpPr>
          <a:xfrm>
            <a:off x="791906" y="3242947"/>
            <a:ext cx="2561668" cy="641745"/>
            <a:chOff x="1071487" y="2923809"/>
            <a:chExt cx="2033835" cy="641745"/>
          </a:xfrm>
        </p:grpSpPr>
        <p:sp>
          <p:nvSpPr>
            <p:cNvPr id="34" name="矩形 33"/>
            <p:cNvSpPr/>
            <p:nvPr/>
          </p:nvSpPr>
          <p:spPr bwMode="auto">
            <a:xfrm>
              <a:off x="1071487" y="2923809"/>
              <a:ext cx="1919922" cy="641745"/>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800" b="0" i="0" u="none" strike="noStrike" kern="0" cap="none" spc="0" normalizeH="0" noProof="0" smtClean="0">
                <a:ln>
                  <a:noFill/>
                </a:ln>
                <a:solidFill>
                  <a:srgbClr val="000000"/>
                </a:solidFill>
                <a:effectLst/>
                <a:uLnTx/>
                <a:uFillTx/>
                <a:latin typeface="Huawei Sans" panose="020C0503030203020204" pitchFamily="34" charset="0"/>
                <a:ea typeface="方正兰亭黑简体" panose="02000000000000000000" pitchFamily="2" charset="-122"/>
              </a:endParaRPr>
            </a:p>
          </p:txBody>
        </p:sp>
        <p:sp>
          <p:nvSpPr>
            <p:cNvPr id="52" name="Text Box 978"/>
            <p:cNvSpPr txBox="1">
              <a:spLocks noChangeArrowheads="1"/>
            </p:cNvSpPr>
            <p:nvPr/>
          </p:nvSpPr>
          <p:spPr bwMode="auto">
            <a:xfrm>
              <a:off x="1127058" y="3124576"/>
              <a:ext cx="1978264" cy="430887"/>
            </a:xfrm>
            <a:prstGeom prst="rect">
              <a:avLst/>
            </a:prstGeom>
            <a:noFill/>
            <a:ln w="9525" algn="ctr">
              <a:noFill/>
              <a:miter lim="800000"/>
              <a:headEnd/>
              <a:tailEnd/>
            </a:ln>
            <a:effectLst/>
          </p:spPr>
          <p:txBody>
            <a:bodyPr wrap="square" lIns="0" tIns="0" rIns="0" bIns="0">
              <a:spAutoFit/>
            </a:bodyPr>
            <a:lstStyle/>
            <a:p>
              <a:pPr marL="85725" indent="-85725" defTabSz="914400" fontAlgn="base">
                <a:spcBef>
                  <a:spcPct val="0"/>
                </a:spcBef>
                <a:spcAft>
                  <a:spcPct val="0"/>
                </a:spcAft>
                <a:defRPr/>
              </a:pPr>
              <a:r>
                <a:rPr lang="en-US" altLang="ko-KR" sz="1400" dirty="0" smtClean="0">
                  <a:latin typeface="Huawei Sans" panose="020C0503030203020204" pitchFamily="34" charset="0"/>
                  <a:ea typeface="方正兰亭黑简体" panose="02000000000000000000" pitchFamily="2" charset="-122"/>
                </a:rPr>
                <a:t>APNIC</a:t>
              </a:r>
              <a:r>
                <a:rPr lang="zh-CN" altLang="en-US" sz="1400" dirty="0" smtClean="0">
                  <a:latin typeface="Huawei Sans" panose="020C0503030203020204" pitchFamily="34" charset="0"/>
                  <a:ea typeface="方正兰亭黑简体" panose="02000000000000000000" pitchFamily="2" charset="-122"/>
                </a:rPr>
                <a:t>宣布</a:t>
              </a:r>
              <a:r>
                <a:rPr lang="en-US" altLang="zh-CN" sz="1400" dirty="0" smtClean="0">
                  <a:latin typeface="Huawei Sans" panose="020C0503030203020204" pitchFamily="34" charset="0"/>
                  <a:ea typeface="方正兰亭黑简体" panose="02000000000000000000" pitchFamily="2" charset="-122"/>
                </a:rPr>
                <a:t>IPv4</a:t>
              </a:r>
              <a:r>
                <a:rPr lang="zh-CN" altLang="en-US" sz="1400" dirty="0" smtClean="0">
                  <a:latin typeface="Huawei Sans" panose="020C0503030203020204" pitchFamily="34" charset="0"/>
                  <a:ea typeface="方正兰亭黑简体" panose="02000000000000000000" pitchFamily="2" charset="-122"/>
                </a:rPr>
                <a:t>地址分配完毕</a:t>
              </a:r>
              <a:endParaRPr lang="en-US" altLang="ko-KR" sz="1400" dirty="0" smtClean="0">
                <a:latin typeface="Huawei Sans" panose="020C0503030203020204" pitchFamily="34" charset="0"/>
                <a:ea typeface="方正兰亭黑简体" panose="02000000000000000000" pitchFamily="2" charset="-122"/>
              </a:endParaRPr>
            </a:p>
          </p:txBody>
        </p:sp>
      </p:grpSp>
      <p:cxnSp>
        <p:nvCxnSpPr>
          <p:cNvPr id="45" name="直接箭头连接符 88"/>
          <p:cNvCxnSpPr/>
          <p:nvPr/>
        </p:nvCxnSpPr>
        <p:spPr bwMode="auto">
          <a:xfrm>
            <a:off x="5289901" y="3863055"/>
            <a:ext cx="0" cy="466493"/>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85"/>
          <p:cNvCxnSpPr/>
          <p:nvPr/>
        </p:nvCxnSpPr>
        <p:spPr bwMode="auto">
          <a:xfrm flipV="1">
            <a:off x="7073036" y="4624387"/>
            <a:ext cx="0" cy="597924"/>
          </a:xfrm>
          <a:prstGeom prst="straightConnector1">
            <a:avLst/>
          </a:prstGeom>
          <a:noFill/>
          <a:ln w="25400">
            <a:solidFill>
              <a:schemeClr val="tx1">
                <a:alpha val="55000"/>
              </a:schemeClr>
            </a:solidFill>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矩形 75"/>
          <p:cNvSpPr/>
          <p:nvPr/>
        </p:nvSpPr>
        <p:spPr bwMode="auto">
          <a:xfrm>
            <a:off x="2387143" y="5223819"/>
            <a:ext cx="2367358" cy="641745"/>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kern="0">
              <a:solidFill>
                <a:srgbClr val="000000"/>
              </a:solidFill>
              <a:latin typeface="Huawei Sans" panose="020C0503030203020204" pitchFamily="34" charset="0"/>
              <a:ea typeface="方正兰亭黑简体" panose="02000000000000000000" pitchFamily="2" charset="-122"/>
            </a:endParaRPr>
          </a:p>
        </p:txBody>
      </p:sp>
      <p:sp>
        <p:nvSpPr>
          <p:cNvPr id="77" name="Text Box 978"/>
          <p:cNvSpPr txBox="1">
            <a:spLocks noChangeArrowheads="1"/>
          </p:cNvSpPr>
          <p:nvPr/>
        </p:nvSpPr>
        <p:spPr bwMode="auto">
          <a:xfrm>
            <a:off x="2324984" y="5438445"/>
            <a:ext cx="2491675" cy="215444"/>
          </a:xfrm>
          <a:prstGeom prst="rect">
            <a:avLst/>
          </a:prstGeom>
          <a:noFill/>
          <a:ln w="9525" algn="ctr">
            <a:noFill/>
            <a:miter lim="800000"/>
            <a:headEnd/>
            <a:tailEnd/>
          </a:ln>
          <a:effectLst/>
        </p:spPr>
        <p:txBody>
          <a:bodyPr wrap="square" lIns="0" tIns="0" rIns="0" bIns="0">
            <a:spAutoFit/>
          </a:bodyPr>
          <a:lstStyle/>
          <a:p>
            <a:pPr marL="85725" indent="-85725" algn="ctr" defTabSz="914400" fontAlgn="base">
              <a:spcBef>
                <a:spcPct val="0"/>
              </a:spcBef>
              <a:spcAft>
                <a:spcPct val="0"/>
              </a:spcAft>
              <a:defRPr/>
            </a:pPr>
            <a:r>
              <a:rPr lang="en-US" altLang="ko-KR" sz="1400" dirty="0" smtClean="0">
                <a:latin typeface="Huawei Sans" panose="020C0503030203020204" pitchFamily="34" charset="0"/>
                <a:ea typeface="方正兰亭黑简体" panose="02000000000000000000" pitchFamily="2" charset="-122"/>
              </a:rPr>
              <a:t>RIPE</a:t>
            </a:r>
            <a:r>
              <a:rPr lang="zh-CN" altLang="en-US" sz="1400" dirty="0" smtClean="0">
                <a:latin typeface="Huawei Sans" panose="020C0503030203020204" pitchFamily="34" charset="0"/>
                <a:ea typeface="方正兰亭黑简体" panose="02000000000000000000" pitchFamily="2" charset="-122"/>
              </a:rPr>
              <a:t>宣布</a:t>
            </a:r>
            <a:r>
              <a:rPr lang="en-US" altLang="zh-CN" sz="1400" dirty="0" smtClean="0">
                <a:latin typeface="Huawei Sans" panose="020C0503030203020204" pitchFamily="34" charset="0"/>
                <a:ea typeface="方正兰亭黑简体" panose="02000000000000000000" pitchFamily="2" charset="-122"/>
              </a:rPr>
              <a:t>IPv4</a:t>
            </a:r>
            <a:r>
              <a:rPr lang="zh-CN" altLang="en-US" sz="1400" dirty="0" smtClean="0">
                <a:latin typeface="Huawei Sans" panose="020C0503030203020204" pitchFamily="34" charset="0"/>
                <a:ea typeface="方正兰亭黑简体" panose="02000000000000000000" pitchFamily="2" charset="-122"/>
              </a:rPr>
              <a:t>地址分配完毕</a:t>
            </a:r>
            <a:endParaRPr lang="en-US" altLang="ko-KR" sz="1400" dirty="0" smtClean="0">
              <a:latin typeface="Huawei Sans" panose="020C0503030203020204" pitchFamily="34" charset="0"/>
              <a:ea typeface="方正兰亭黑简体" panose="02000000000000000000" pitchFamily="2" charset="-122"/>
            </a:endParaRPr>
          </a:p>
        </p:txBody>
      </p:sp>
      <p:sp>
        <p:nvSpPr>
          <p:cNvPr id="79" name="矩形 78"/>
          <p:cNvSpPr/>
          <p:nvPr/>
        </p:nvSpPr>
        <p:spPr bwMode="auto">
          <a:xfrm>
            <a:off x="4072892" y="3223209"/>
            <a:ext cx="2524314" cy="641745"/>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kern="0">
              <a:solidFill>
                <a:srgbClr val="000000"/>
              </a:solidFill>
              <a:latin typeface="Huawei Sans" panose="020C0503030203020204" pitchFamily="34" charset="0"/>
              <a:ea typeface="方正兰亭黑简体" panose="02000000000000000000" pitchFamily="2" charset="-122"/>
            </a:endParaRPr>
          </a:p>
        </p:txBody>
      </p:sp>
      <p:sp>
        <p:nvSpPr>
          <p:cNvPr id="80" name="Text Box 978"/>
          <p:cNvSpPr txBox="1">
            <a:spLocks noChangeArrowheads="1"/>
          </p:cNvSpPr>
          <p:nvPr/>
        </p:nvSpPr>
        <p:spPr bwMode="auto">
          <a:xfrm>
            <a:off x="4069969" y="3443238"/>
            <a:ext cx="2491675" cy="215444"/>
          </a:xfrm>
          <a:prstGeom prst="rect">
            <a:avLst/>
          </a:prstGeom>
          <a:noFill/>
          <a:ln w="9525" algn="ctr">
            <a:noFill/>
            <a:miter lim="800000"/>
            <a:headEnd/>
            <a:tailEnd/>
          </a:ln>
          <a:effectLst/>
        </p:spPr>
        <p:txBody>
          <a:bodyPr wrap="square" lIns="0" tIns="0" rIns="0" bIns="0">
            <a:spAutoFit/>
          </a:bodyPr>
          <a:lstStyle/>
          <a:p>
            <a:pPr marL="85725" indent="-85725" algn="ctr" defTabSz="914400" fontAlgn="base">
              <a:spcBef>
                <a:spcPct val="0"/>
              </a:spcBef>
              <a:spcAft>
                <a:spcPct val="0"/>
              </a:spcAft>
              <a:defRPr/>
            </a:pPr>
            <a:r>
              <a:rPr lang="en-US" altLang="zh-CN" sz="1400" dirty="0" smtClean="0">
                <a:latin typeface="Huawei Sans" panose="020C0503030203020204" pitchFamily="34" charset="0"/>
                <a:ea typeface="方正兰亭黑简体" panose="02000000000000000000" pitchFamily="2" charset="-122"/>
              </a:rPr>
              <a:t>LACNIC</a:t>
            </a:r>
            <a:r>
              <a:rPr lang="zh-CN" altLang="en-US" sz="1400" dirty="0" smtClean="0">
                <a:latin typeface="Huawei Sans" panose="020C0503030203020204" pitchFamily="34" charset="0"/>
                <a:ea typeface="方正兰亭黑简体" panose="02000000000000000000" pitchFamily="2" charset="-122"/>
              </a:rPr>
              <a:t>宣布</a:t>
            </a:r>
            <a:r>
              <a:rPr lang="en-US" altLang="zh-CN" sz="1400" dirty="0" smtClean="0">
                <a:latin typeface="Huawei Sans" panose="020C0503030203020204" pitchFamily="34" charset="0"/>
                <a:ea typeface="方正兰亭黑简体" panose="02000000000000000000" pitchFamily="2" charset="-122"/>
              </a:rPr>
              <a:t>IPv4</a:t>
            </a:r>
            <a:r>
              <a:rPr lang="zh-CN" altLang="en-US" sz="1400" dirty="0" smtClean="0">
                <a:latin typeface="Huawei Sans" panose="020C0503030203020204" pitchFamily="34" charset="0"/>
                <a:ea typeface="方正兰亭黑简体" panose="02000000000000000000" pitchFamily="2" charset="-122"/>
              </a:rPr>
              <a:t>地址分配完毕</a:t>
            </a:r>
            <a:endParaRPr lang="en-US" altLang="ko-KR" sz="1400" dirty="0" smtClean="0">
              <a:latin typeface="Huawei Sans" panose="020C0503030203020204" pitchFamily="34" charset="0"/>
              <a:ea typeface="方正兰亭黑简体" panose="02000000000000000000" pitchFamily="2" charset="-122"/>
            </a:endParaRPr>
          </a:p>
        </p:txBody>
      </p:sp>
      <p:sp>
        <p:nvSpPr>
          <p:cNvPr id="82" name="矩形 81"/>
          <p:cNvSpPr/>
          <p:nvPr/>
        </p:nvSpPr>
        <p:spPr bwMode="auto">
          <a:xfrm>
            <a:off x="5819094" y="5218706"/>
            <a:ext cx="2599270" cy="641745"/>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kern="0">
              <a:solidFill>
                <a:srgbClr val="000000"/>
              </a:solidFill>
              <a:latin typeface="Huawei Sans" panose="020C0503030203020204" pitchFamily="34" charset="0"/>
              <a:ea typeface="方正兰亭黑简体" panose="02000000000000000000" pitchFamily="2" charset="-122"/>
            </a:endParaRPr>
          </a:p>
        </p:txBody>
      </p:sp>
      <p:sp>
        <p:nvSpPr>
          <p:cNvPr id="83" name="Text Box 978"/>
          <p:cNvSpPr txBox="1">
            <a:spLocks noChangeArrowheads="1"/>
          </p:cNvSpPr>
          <p:nvPr/>
        </p:nvSpPr>
        <p:spPr bwMode="auto">
          <a:xfrm>
            <a:off x="5908380" y="5459634"/>
            <a:ext cx="2491675" cy="215444"/>
          </a:xfrm>
          <a:prstGeom prst="rect">
            <a:avLst/>
          </a:prstGeom>
          <a:noFill/>
          <a:ln w="9525" algn="ctr">
            <a:noFill/>
            <a:miter lim="800000"/>
            <a:headEnd/>
            <a:tailEnd/>
          </a:ln>
          <a:effectLst/>
        </p:spPr>
        <p:txBody>
          <a:bodyPr wrap="square" lIns="0" tIns="0" rIns="0" bIns="0">
            <a:spAutoFit/>
          </a:bodyPr>
          <a:lstStyle/>
          <a:p>
            <a:pPr marL="85725" indent="-85725" algn="ctr" defTabSz="914400" fontAlgn="base">
              <a:spcBef>
                <a:spcPct val="0"/>
              </a:spcBef>
              <a:spcAft>
                <a:spcPct val="0"/>
              </a:spcAft>
              <a:defRPr/>
            </a:pPr>
            <a:r>
              <a:rPr lang="en-US" altLang="zh-CN" sz="1400" dirty="0"/>
              <a:t>ARIN</a:t>
            </a:r>
            <a:r>
              <a:rPr lang="zh-CN" altLang="en-US" sz="1400" dirty="0" smtClean="0">
                <a:latin typeface="Huawei Sans" panose="020C0503030203020204" pitchFamily="34" charset="0"/>
                <a:ea typeface="方正兰亭黑简体" panose="02000000000000000000" pitchFamily="2" charset="-122"/>
              </a:rPr>
              <a:t>宣布</a:t>
            </a:r>
            <a:r>
              <a:rPr lang="en-US" altLang="zh-CN" sz="1400" dirty="0" smtClean="0">
                <a:latin typeface="Huawei Sans" panose="020C0503030203020204" pitchFamily="34" charset="0"/>
                <a:ea typeface="方正兰亭黑简体" panose="02000000000000000000" pitchFamily="2" charset="-122"/>
              </a:rPr>
              <a:t>IPv4</a:t>
            </a:r>
            <a:r>
              <a:rPr lang="zh-CN" altLang="en-US" sz="1400" dirty="0" smtClean="0">
                <a:latin typeface="Huawei Sans" panose="020C0503030203020204" pitchFamily="34" charset="0"/>
                <a:ea typeface="方正兰亭黑简体" panose="02000000000000000000" pitchFamily="2" charset="-122"/>
              </a:rPr>
              <a:t>地址分配完毕</a:t>
            </a:r>
            <a:endParaRPr lang="en-US" altLang="ko-KR" sz="1400" dirty="0" smtClean="0">
              <a:latin typeface="Huawei Sans" panose="020C0503030203020204" pitchFamily="34" charset="0"/>
              <a:ea typeface="方正兰亭黑简体" panose="02000000000000000000" pitchFamily="2" charset="-122"/>
            </a:endParaRPr>
          </a:p>
        </p:txBody>
      </p:sp>
      <p:sp>
        <p:nvSpPr>
          <p:cNvPr id="85" name="矩形 84"/>
          <p:cNvSpPr/>
          <p:nvPr/>
        </p:nvSpPr>
        <p:spPr bwMode="auto">
          <a:xfrm>
            <a:off x="7648686" y="3221310"/>
            <a:ext cx="2599270" cy="641745"/>
          </a:xfrm>
          <a:prstGeom prst="rect">
            <a:avLst/>
          </a:prstGeom>
          <a:solidFill>
            <a:srgbClr val="00B0F0">
              <a:alpha val="5000"/>
            </a:srgbClr>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zh-CN" altLang="en-US" kern="0">
              <a:solidFill>
                <a:srgbClr val="000000"/>
              </a:solidFill>
              <a:latin typeface="Huawei Sans" panose="020C0503030203020204" pitchFamily="34" charset="0"/>
              <a:ea typeface="方正兰亭黑简体" panose="02000000000000000000" pitchFamily="2" charset="-122"/>
            </a:endParaRPr>
          </a:p>
        </p:txBody>
      </p:sp>
      <p:sp>
        <p:nvSpPr>
          <p:cNvPr id="86" name="Text Box 978"/>
          <p:cNvSpPr txBox="1">
            <a:spLocks noChangeArrowheads="1"/>
          </p:cNvSpPr>
          <p:nvPr/>
        </p:nvSpPr>
        <p:spPr bwMode="auto">
          <a:xfrm>
            <a:off x="7735765" y="3435936"/>
            <a:ext cx="2491675" cy="215444"/>
          </a:xfrm>
          <a:prstGeom prst="rect">
            <a:avLst/>
          </a:prstGeom>
          <a:noFill/>
          <a:ln w="9525" algn="ctr">
            <a:noFill/>
            <a:miter lim="800000"/>
            <a:headEnd/>
            <a:tailEnd/>
          </a:ln>
          <a:effectLst/>
        </p:spPr>
        <p:txBody>
          <a:bodyPr wrap="square" lIns="0" tIns="0" rIns="0" bIns="0">
            <a:spAutoFit/>
          </a:bodyPr>
          <a:lstStyle/>
          <a:p>
            <a:pPr marL="85725" indent="-85725" algn="ctr" defTabSz="914400" fontAlgn="base">
              <a:spcBef>
                <a:spcPct val="0"/>
              </a:spcBef>
              <a:spcAft>
                <a:spcPct val="0"/>
              </a:spcAft>
              <a:defRPr/>
            </a:pPr>
            <a:r>
              <a:rPr lang="en-US" altLang="zh-CN" sz="1400" dirty="0" smtClean="0">
                <a:latin typeface="Huawei Sans" panose="020C0503030203020204" pitchFamily="34" charset="0"/>
                <a:ea typeface="方正兰亭黑简体" panose="02000000000000000000" pitchFamily="2" charset="-122"/>
              </a:rPr>
              <a:t>AFRINIC</a:t>
            </a:r>
            <a:r>
              <a:rPr lang="zh-CN" altLang="en-US" sz="1400" dirty="0" smtClean="0">
                <a:latin typeface="Huawei Sans" panose="020C0503030203020204" pitchFamily="34" charset="0"/>
                <a:ea typeface="方正兰亭黑简体" panose="02000000000000000000" pitchFamily="2" charset="-122"/>
              </a:rPr>
              <a:t>宣布</a:t>
            </a:r>
            <a:r>
              <a:rPr lang="en-US" altLang="zh-CN" sz="1400" dirty="0" smtClean="0">
                <a:latin typeface="Huawei Sans" panose="020C0503030203020204" pitchFamily="34" charset="0"/>
                <a:ea typeface="方正兰亭黑简体" panose="02000000000000000000" pitchFamily="2" charset="-122"/>
              </a:rPr>
              <a:t>IPv4</a:t>
            </a:r>
            <a:r>
              <a:rPr lang="zh-CN" altLang="en-US" sz="1400" dirty="0" smtClean="0">
                <a:latin typeface="Huawei Sans" panose="020C0503030203020204" pitchFamily="34" charset="0"/>
                <a:ea typeface="方正兰亭黑简体" panose="02000000000000000000" pitchFamily="2" charset="-122"/>
              </a:rPr>
              <a:t>地址分配完毕</a:t>
            </a:r>
            <a:endParaRPr lang="en-US" altLang="ko-KR" sz="1400" dirty="0" smtClean="0">
              <a:latin typeface="Huawei Sans" panose="020C0503030203020204" pitchFamily="34" charset="0"/>
              <a:ea typeface="方正兰亭黑简体" panose="02000000000000000000" pitchFamily="2" charset="-122"/>
            </a:endParaRPr>
          </a:p>
        </p:txBody>
      </p:sp>
      <p:sp>
        <p:nvSpPr>
          <p:cNvPr id="90" name="Text Box 978"/>
          <p:cNvSpPr txBox="1">
            <a:spLocks noChangeArrowheads="1"/>
          </p:cNvSpPr>
          <p:nvPr/>
        </p:nvSpPr>
        <p:spPr bwMode="auto">
          <a:xfrm>
            <a:off x="9793986" y="5462634"/>
            <a:ext cx="1262694" cy="215444"/>
          </a:xfrm>
          <a:prstGeom prst="rect">
            <a:avLst/>
          </a:prstGeom>
          <a:noFill/>
          <a:ln w="9525" algn="ctr">
            <a:noFill/>
            <a:miter lim="800000"/>
            <a:headEnd/>
            <a:tailEnd/>
          </a:ln>
          <a:effectLst/>
        </p:spPr>
        <p:txBody>
          <a:bodyPr wrap="square" lIns="0" tIns="0" rIns="0" bIns="0">
            <a:spAutoFit/>
          </a:bodyPr>
          <a:lstStyle/>
          <a:p>
            <a:pPr marL="85725" indent="-85725" algn="ctr" defTabSz="914400" fontAlgn="base">
              <a:spcBef>
                <a:spcPct val="0"/>
              </a:spcBef>
              <a:spcAft>
                <a:spcPct val="0"/>
              </a:spcAft>
              <a:defRPr/>
            </a:pPr>
            <a:r>
              <a:rPr lang="en-US" altLang="zh-CN" sz="1400" dirty="0" smtClean="0">
                <a:latin typeface="Huawei Sans" panose="020C0503030203020204" pitchFamily="34" charset="0"/>
                <a:ea typeface="方正兰亭黑简体" panose="02000000000000000000" pitchFamily="2" charset="-122"/>
              </a:rPr>
              <a:t>IPv6</a:t>
            </a:r>
            <a:endParaRPr lang="en-US" altLang="ko-KR" sz="1400" dirty="0" smtClean="0">
              <a:latin typeface="Huawei Sans" panose="020C0503030203020204" pitchFamily="34" charset="0"/>
              <a:ea typeface="方正兰亭黑简体" panose="02000000000000000000" pitchFamily="2" charset="-122"/>
            </a:endParaRPr>
          </a:p>
        </p:txBody>
      </p:sp>
      <p:sp>
        <p:nvSpPr>
          <p:cNvPr id="38" name="椭圆 37"/>
          <p:cNvSpPr>
            <a:spLocks noChangeAspect="1"/>
          </p:cNvSpPr>
          <p:nvPr/>
        </p:nvSpPr>
        <p:spPr>
          <a:xfrm>
            <a:off x="10629304" y="4957181"/>
            <a:ext cx="467492" cy="467492"/>
          </a:xfrm>
          <a:prstGeom prst="ellipse">
            <a:avLst/>
          </a:prstGeom>
          <a:solidFill>
            <a:srgbClr val="EC7061">
              <a:lumMod val="100000"/>
            </a:srgbClr>
          </a:solidFill>
          <a:ln w="19050" cap="flat" cmpd="sng" algn="ctr">
            <a:no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prstClr val="white"/>
                </a:solidFill>
                <a:effectLst/>
                <a:uLnTx/>
                <a:uFillTx/>
                <a:latin typeface="Huawei Sans"/>
                <a:ea typeface="方正兰亭黑简体"/>
                <a:cs typeface="+mn-cs"/>
                <a:sym typeface="Huawei Sans" panose="020C0503030203020204" pitchFamily="34" charset="0"/>
              </a:rPr>
              <a:t>?</a:t>
            </a:r>
            <a:endParaRPr kumimoji="0" lang="zh-CN" altLang="en-US" sz="2800" b="1" i="0" u="none" strike="noStrike" kern="0" cap="none" spc="0" normalizeH="0" baseline="0" noProof="0" dirty="0" smtClean="0">
              <a:ln>
                <a:noFill/>
              </a:ln>
              <a:solidFill>
                <a:prstClr val="white"/>
              </a:solidFill>
              <a:effectLst/>
              <a:uLnTx/>
              <a:uFillTx/>
              <a:latin typeface="Huawei Sans"/>
              <a:ea typeface="方正兰亭黑简体"/>
              <a:cs typeface="+mn-cs"/>
              <a:sym typeface="Huawei Sans" panose="020C0503030203020204" pitchFamily="34" charset="0"/>
            </a:endParaRPr>
          </a:p>
        </p:txBody>
      </p:sp>
    </p:spTree>
    <p:extLst>
      <p:ext uri="{BB962C8B-B14F-4D97-AF65-F5344CB8AC3E}">
        <p14:creationId xmlns:p14="http://schemas.microsoft.com/office/powerpoint/2010/main" val="4186097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p:txBody>
          <a:bodyPr/>
          <a:lstStyle/>
          <a:p>
            <a:r>
              <a:rPr lang="en-US" altLang="zh-CN" dirty="0"/>
              <a:t>Why IPv6 ?</a:t>
            </a:r>
          </a:p>
        </p:txBody>
      </p:sp>
      <p:sp>
        <p:nvSpPr>
          <p:cNvPr id="574" name="文本占位符 3"/>
          <p:cNvSpPr>
            <a:spLocks noGrp="1"/>
          </p:cNvSpPr>
          <p:nvPr>
            <p:ph type="body" sz="quarter" idx="10"/>
          </p:nvPr>
        </p:nvSpPr>
        <p:spPr>
          <a:xfrm>
            <a:off x="2600493" y="2770867"/>
            <a:ext cx="3136910" cy="1886844"/>
          </a:xfrm>
          <a:noFill/>
          <a:ln w="9525">
            <a:noFill/>
            <a:miter lim="800000"/>
            <a:headEnd/>
            <a:tailEnd/>
          </a:ln>
        </p:spPr>
        <p:txBody>
          <a:bodyPr vert="horz" wrap="square" lIns="80141" tIns="40071" rIns="80141" bIns="40071" numCol="1" anchor="t" anchorCtr="0" compatLnSpc="1">
            <a:prstTxWarp prst="textNoShape">
              <a:avLst/>
            </a:prstTxWarp>
          </a:bodyPr>
          <a:lstStyle/>
          <a:p>
            <a:pPr marL="0" indent="0" algn="ctr">
              <a:spcAft>
                <a:spcPct val="0"/>
              </a:spcAft>
              <a:buSzPct val="100000"/>
              <a:buNone/>
            </a:pPr>
            <a:r>
              <a:rPr lang="zh-CN" altLang="en-US" sz="1800" dirty="0"/>
              <a:t>公网地址枯竭</a:t>
            </a:r>
            <a:endParaRPr lang="en-US" altLang="zh-CN" sz="1800" dirty="0"/>
          </a:p>
          <a:p>
            <a:pPr marL="0" indent="0" algn="ctr">
              <a:spcAft>
                <a:spcPct val="0"/>
              </a:spcAft>
              <a:buSzPct val="100000"/>
              <a:buNone/>
            </a:pPr>
            <a:r>
              <a:rPr lang="zh-CN" altLang="en-US" sz="1800" dirty="0"/>
              <a:t>包头设计不合理</a:t>
            </a:r>
            <a:endParaRPr lang="en-US" altLang="zh-CN" sz="1800" dirty="0"/>
          </a:p>
          <a:p>
            <a:pPr marL="0" indent="0" algn="ctr">
              <a:spcAft>
                <a:spcPct val="0"/>
              </a:spcAft>
              <a:buSzPct val="100000"/>
              <a:buNone/>
            </a:pPr>
            <a:r>
              <a:rPr lang="zh-CN" altLang="en-US" sz="1800" dirty="0"/>
              <a:t>路由表过大，查表效率低</a:t>
            </a:r>
            <a:endParaRPr lang="en-US" altLang="zh-CN" sz="1800" dirty="0"/>
          </a:p>
          <a:p>
            <a:pPr marL="0" indent="0" algn="ctr">
              <a:spcAft>
                <a:spcPct val="0"/>
              </a:spcAft>
              <a:buSzPct val="100000"/>
              <a:buNone/>
            </a:pPr>
            <a:r>
              <a:rPr lang="zh-CN" altLang="en-US" sz="1800" dirty="0"/>
              <a:t>对</a:t>
            </a:r>
            <a:r>
              <a:rPr lang="en-US" altLang="zh-CN" sz="1800" dirty="0"/>
              <a:t>ARP</a:t>
            </a:r>
            <a:r>
              <a:rPr lang="zh-CN" altLang="en-US" sz="1800" dirty="0"/>
              <a:t>的依赖，导致广播泛滥</a:t>
            </a:r>
            <a:endParaRPr lang="en-US" altLang="zh-CN" sz="1800" dirty="0"/>
          </a:p>
          <a:p>
            <a:pPr marL="0" indent="0" algn="ctr">
              <a:spcAft>
                <a:spcPct val="0"/>
              </a:spcAft>
              <a:buSzPct val="100000"/>
              <a:buNone/>
            </a:pPr>
            <a:r>
              <a:rPr lang="en-US" altLang="zh-CN" sz="1800" dirty="0"/>
              <a:t>……</a:t>
            </a:r>
          </a:p>
        </p:txBody>
      </p:sp>
      <p:grpSp>
        <p:nvGrpSpPr>
          <p:cNvPr id="5" name="组合 4"/>
          <p:cNvGrpSpPr>
            <a:grpSpLocks noChangeAspect="1"/>
          </p:cNvGrpSpPr>
          <p:nvPr/>
        </p:nvGrpSpPr>
        <p:grpSpPr>
          <a:xfrm>
            <a:off x="1260653" y="1769543"/>
            <a:ext cx="1216351" cy="3600000"/>
            <a:chOff x="9480367" y="1122516"/>
            <a:chExt cx="1656245" cy="4901945"/>
          </a:xfrm>
        </p:grpSpPr>
        <p:grpSp>
          <p:nvGrpSpPr>
            <p:cNvPr id="43" name="iṧ1íḋè">
              <a:extLst>
                <a:ext uri="{FF2B5EF4-FFF2-40B4-BE49-F238E27FC236}">
                  <a16:creationId xmlns="" xmlns:a16="http://schemas.microsoft.com/office/drawing/2014/main" id="{BAB0EB88-2E33-4DFE-92B9-7D758B19EB15}"/>
                </a:ext>
              </a:extLst>
            </p:cNvPr>
            <p:cNvGrpSpPr>
              <a:grpSpLocks/>
            </p:cNvGrpSpPr>
            <p:nvPr/>
          </p:nvGrpSpPr>
          <p:grpSpPr bwMode="auto">
            <a:xfrm>
              <a:off x="9555096" y="1122516"/>
              <a:ext cx="1496623" cy="2919654"/>
              <a:chOff x="3175" y="-9"/>
              <a:chExt cx="1322" cy="2579"/>
            </a:xfrm>
          </p:grpSpPr>
          <p:sp>
            <p:nvSpPr>
              <p:cNvPr id="107" name="islíde">
                <a:extLst>
                  <a:ext uri="{FF2B5EF4-FFF2-40B4-BE49-F238E27FC236}">
                    <a16:creationId xmlns="" xmlns:a16="http://schemas.microsoft.com/office/drawing/2014/main" id="{6CF9DD5A-D1CD-444D-9578-DB8D758086EC}"/>
                  </a:ext>
                </a:extLst>
              </p:cNvPr>
              <p:cNvSpPr/>
              <p:nvPr/>
            </p:nvSpPr>
            <p:spPr bwMode="auto">
              <a:xfrm>
                <a:off x="3198" y="2228"/>
                <a:ext cx="203" cy="342"/>
              </a:xfrm>
              <a:custGeom>
                <a:avLst/>
                <a:gdLst>
                  <a:gd name="T0" fmla="*/ 644 w 809"/>
                  <a:gd name="T1" fmla="*/ 615 h 1363"/>
                  <a:gd name="T2" fmla="*/ 564 w 809"/>
                  <a:gd name="T3" fmla="*/ 324 h 1363"/>
                  <a:gd name="T4" fmla="*/ 547 w 809"/>
                  <a:gd name="T5" fmla="*/ 0 h 1363"/>
                  <a:gd name="T6" fmla="*/ 166 w 809"/>
                  <a:gd name="T7" fmla="*/ 23 h 1363"/>
                  <a:gd name="T8" fmla="*/ 157 w 809"/>
                  <a:gd name="T9" fmla="*/ 356 h 1363"/>
                  <a:gd name="T10" fmla="*/ 25 w 809"/>
                  <a:gd name="T11" fmla="*/ 797 h 1363"/>
                  <a:gd name="T12" fmla="*/ 33 w 809"/>
                  <a:gd name="T13" fmla="*/ 957 h 1363"/>
                  <a:gd name="T14" fmla="*/ 265 w 809"/>
                  <a:gd name="T15" fmla="*/ 1286 h 1363"/>
                  <a:gd name="T16" fmla="*/ 696 w 809"/>
                  <a:gd name="T17" fmla="*/ 1321 h 1363"/>
                  <a:gd name="T18" fmla="*/ 638 w 809"/>
                  <a:gd name="T19" fmla="*/ 1170 h 1363"/>
                  <a:gd name="T20" fmla="*/ 380 w 809"/>
                  <a:gd name="T21" fmla="*/ 869 h 1363"/>
                  <a:gd name="T22" fmla="*/ 436 w 809"/>
                  <a:gd name="T23" fmla="*/ 795 h 1363"/>
                  <a:gd name="T24" fmla="*/ 543 w 809"/>
                  <a:gd name="T25" fmla="*/ 784 h 1363"/>
                  <a:gd name="T26" fmla="*/ 646 w 809"/>
                  <a:gd name="T27" fmla="*/ 618 h 1363"/>
                  <a:gd name="T28" fmla="*/ 644 w 809"/>
                  <a:gd name="T29" fmla="*/ 615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9" h="1363">
                    <a:moveTo>
                      <a:pt x="644" y="615"/>
                    </a:moveTo>
                    <a:cubicBezTo>
                      <a:pt x="644" y="615"/>
                      <a:pt x="545" y="442"/>
                      <a:pt x="564" y="324"/>
                    </a:cubicBezTo>
                    <a:cubicBezTo>
                      <a:pt x="547" y="0"/>
                      <a:pt x="547" y="0"/>
                      <a:pt x="547" y="0"/>
                    </a:cubicBezTo>
                    <a:cubicBezTo>
                      <a:pt x="166" y="23"/>
                      <a:pt x="166" y="23"/>
                      <a:pt x="166" y="23"/>
                    </a:cubicBezTo>
                    <a:cubicBezTo>
                      <a:pt x="157" y="356"/>
                      <a:pt x="157" y="356"/>
                      <a:pt x="157" y="356"/>
                    </a:cubicBezTo>
                    <a:cubicBezTo>
                      <a:pt x="25" y="797"/>
                      <a:pt x="25" y="797"/>
                      <a:pt x="25" y="797"/>
                    </a:cubicBezTo>
                    <a:cubicBezTo>
                      <a:pt x="25" y="797"/>
                      <a:pt x="0" y="919"/>
                      <a:pt x="33" y="957"/>
                    </a:cubicBezTo>
                    <a:cubicBezTo>
                      <a:pt x="33" y="957"/>
                      <a:pt x="120" y="1220"/>
                      <a:pt x="265" y="1286"/>
                    </a:cubicBezTo>
                    <a:cubicBezTo>
                      <a:pt x="265" y="1286"/>
                      <a:pt x="584" y="1363"/>
                      <a:pt x="696" y="1321"/>
                    </a:cubicBezTo>
                    <a:cubicBezTo>
                      <a:pt x="696" y="1321"/>
                      <a:pt x="809" y="1233"/>
                      <a:pt x="638" y="1170"/>
                    </a:cubicBezTo>
                    <a:cubicBezTo>
                      <a:pt x="638" y="1170"/>
                      <a:pt x="269" y="1092"/>
                      <a:pt x="380" y="869"/>
                    </a:cubicBezTo>
                    <a:cubicBezTo>
                      <a:pt x="380" y="869"/>
                      <a:pt x="398" y="826"/>
                      <a:pt x="436" y="795"/>
                    </a:cubicBezTo>
                    <a:cubicBezTo>
                      <a:pt x="468" y="770"/>
                      <a:pt x="509" y="767"/>
                      <a:pt x="543" y="784"/>
                    </a:cubicBezTo>
                    <a:cubicBezTo>
                      <a:pt x="646" y="618"/>
                      <a:pt x="646" y="618"/>
                      <a:pt x="646" y="618"/>
                    </a:cubicBezTo>
                    <a:lnTo>
                      <a:pt x="644" y="615"/>
                    </a:lnTo>
                    <a:close/>
                  </a:path>
                </a:pathLst>
              </a:custGeom>
              <a:solidFill>
                <a:srgbClr val="EED3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ïṥ1ïḍé">
                <a:extLst>
                  <a:ext uri="{FF2B5EF4-FFF2-40B4-BE49-F238E27FC236}">
                    <a16:creationId xmlns="" xmlns:a16="http://schemas.microsoft.com/office/drawing/2014/main" id="{34BF635D-83D4-4E53-B10A-EDC0D529A8D5}"/>
                  </a:ext>
                </a:extLst>
              </p:cNvPr>
              <p:cNvSpPr/>
              <p:nvPr/>
            </p:nvSpPr>
            <p:spPr bwMode="auto">
              <a:xfrm>
                <a:off x="3835" y="1046"/>
                <a:ext cx="662" cy="1241"/>
              </a:xfrm>
              <a:custGeom>
                <a:avLst/>
                <a:gdLst>
                  <a:gd name="T0" fmla="*/ 0 w 2635"/>
                  <a:gd name="T1" fmla="*/ 985 h 4953"/>
                  <a:gd name="T2" fmla="*/ 741 w 2635"/>
                  <a:gd name="T3" fmla="*/ 0 h 4953"/>
                  <a:gd name="T4" fmla="*/ 1126 w 2635"/>
                  <a:gd name="T5" fmla="*/ 35 h 4953"/>
                  <a:gd name="T6" fmla="*/ 1953 w 2635"/>
                  <a:gd name="T7" fmla="*/ 545 h 4953"/>
                  <a:gd name="T8" fmla="*/ 2037 w 2635"/>
                  <a:gd name="T9" fmla="*/ 735 h 4953"/>
                  <a:gd name="T10" fmla="*/ 2465 w 2635"/>
                  <a:gd name="T11" fmla="*/ 2199 h 4953"/>
                  <a:gd name="T12" fmla="*/ 2631 w 2635"/>
                  <a:gd name="T13" fmla="*/ 3141 h 4953"/>
                  <a:gd name="T14" fmla="*/ 2635 w 2635"/>
                  <a:gd name="T15" fmla="*/ 3246 h 4953"/>
                  <a:gd name="T16" fmla="*/ 1813 w 2635"/>
                  <a:gd name="T17" fmla="*/ 3201 h 4953"/>
                  <a:gd name="T18" fmla="*/ 1507 w 2635"/>
                  <a:gd name="T19" fmla="*/ 1582 h 4953"/>
                  <a:gd name="T20" fmla="*/ 1394 w 2635"/>
                  <a:gd name="T21" fmla="*/ 4715 h 4953"/>
                  <a:gd name="T22" fmla="*/ 1386 w 2635"/>
                  <a:gd name="T23" fmla="*/ 4907 h 4953"/>
                  <a:gd name="T24" fmla="*/ 0 w 2635"/>
                  <a:gd name="T25" fmla="*/ 4953 h 4953"/>
                  <a:gd name="T26" fmla="*/ 0 w 2635"/>
                  <a:gd name="T27" fmla="*/ 985 h 4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5" h="4953">
                    <a:moveTo>
                      <a:pt x="0" y="985"/>
                    </a:moveTo>
                    <a:cubicBezTo>
                      <a:pt x="741" y="0"/>
                      <a:pt x="741" y="0"/>
                      <a:pt x="741" y="0"/>
                    </a:cubicBezTo>
                    <a:cubicBezTo>
                      <a:pt x="1126" y="35"/>
                      <a:pt x="1126" y="35"/>
                      <a:pt x="1126" y="35"/>
                    </a:cubicBezTo>
                    <a:cubicBezTo>
                      <a:pt x="1466" y="67"/>
                      <a:pt x="1775" y="253"/>
                      <a:pt x="1953" y="545"/>
                    </a:cubicBezTo>
                    <a:cubicBezTo>
                      <a:pt x="1992" y="609"/>
                      <a:pt x="2023" y="674"/>
                      <a:pt x="2037" y="735"/>
                    </a:cubicBezTo>
                    <a:cubicBezTo>
                      <a:pt x="2465" y="2199"/>
                      <a:pt x="2465" y="2199"/>
                      <a:pt x="2465" y="2199"/>
                    </a:cubicBezTo>
                    <a:cubicBezTo>
                      <a:pt x="2555" y="2506"/>
                      <a:pt x="2611" y="2822"/>
                      <a:pt x="2631" y="3141"/>
                    </a:cubicBezTo>
                    <a:cubicBezTo>
                      <a:pt x="2634" y="3187"/>
                      <a:pt x="2635" y="3225"/>
                      <a:pt x="2635" y="3246"/>
                    </a:cubicBezTo>
                    <a:cubicBezTo>
                      <a:pt x="1813" y="3201"/>
                      <a:pt x="1813" y="3201"/>
                      <a:pt x="1813" y="3201"/>
                    </a:cubicBezTo>
                    <a:cubicBezTo>
                      <a:pt x="1507" y="1582"/>
                      <a:pt x="1507" y="1582"/>
                      <a:pt x="1507" y="1582"/>
                    </a:cubicBezTo>
                    <a:cubicBezTo>
                      <a:pt x="1394" y="4715"/>
                      <a:pt x="1394" y="4715"/>
                      <a:pt x="1394" y="4715"/>
                    </a:cubicBezTo>
                    <a:cubicBezTo>
                      <a:pt x="1386" y="4907"/>
                      <a:pt x="1386" y="4907"/>
                      <a:pt x="1386" y="4907"/>
                    </a:cubicBezTo>
                    <a:cubicBezTo>
                      <a:pt x="0" y="4953"/>
                      <a:pt x="0" y="4953"/>
                      <a:pt x="0" y="4953"/>
                    </a:cubicBezTo>
                    <a:cubicBezTo>
                      <a:pt x="0" y="985"/>
                      <a:pt x="0" y="985"/>
                      <a:pt x="0" y="985"/>
                    </a:cubicBezTo>
                  </a:path>
                </a:pathLst>
              </a:custGeom>
              <a:solidFill>
                <a:srgbClr val="AFD8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iSlïdè">
                <a:extLst>
                  <a:ext uri="{FF2B5EF4-FFF2-40B4-BE49-F238E27FC236}">
                    <a16:creationId xmlns="" xmlns:a16="http://schemas.microsoft.com/office/drawing/2014/main" id="{1B1182FD-7601-40B5-B325-ED35030EB119}"/>
                  </a:ext>
                </a:extLst>
              </p:cNvPr>
              <p:cNvSpPr/>
              <p:nvPr/>
            </p:nvSpPr>
            <p:spPr bwMode="auto">
              <a:xfrm>
                <a:off x="3614" y="945"/>
                <a:ext cx="448" cy="348"/>
              </a:xfrm>
              <a:custGeom>
                <a:avLst/>
                <a:gdLst>
                  <a:gd name="T0" fmla="*/ 1786 w 1786"/>
                  <a:gd name="T1" fmla="*/ 569 h 1389"/>
                  <a:gd name="T2" fmla="*/ 1222 w 1786"/>
                  <a:gd name="T3" fmla="*/ 1165 h 1389"/>
                  <a:gd name="T4" fmla="*/ 901 w 1786"/>
                  <a:gd name="T5" fmla="*/ 1389 h 1389"/>
                  <a:gd name="T6" fmla="*/ 561 w 1786"/>
                  <a:gd name="T7" fmla="*/ 1165 h 1389"/>
                  <a:gd name="T8" fmla="*/ 0 w 1786"/>
                  <a:gd name="T9" fmla="*/ 569 h 1389"/>
                  <a:gd name="T10" fmla="*/ 146 w 1786"/>
                  <a:gd name="T11" fmla="*/ 404 h 1389"/>
                  <a:gd name="T12" fmla="*/ 483 w 1786"/>
                  <a:gd name="T13" fmla="*/ 88 h 1389"/>
                  <a:gd name="T14" fmla="*/ 503 w 1786"/>
                  <a:gd name="T15" fmla="*/ 6 h 1389"/>
                  <a:gd name="T16" fmla="*/ 504 w 1786"/>
                  <a:gd name="T17" fmla="*/ 0 h 1389"/>
                  <a:gd name="T18" fmla="*/ 526 w 1786"/>
                  <a:gd name="T19" fmla="*/ 1 h 1389"/>
                  <a:gd name="T20" fmla="*/ 891 w 1786"/>
                  <a:gd name="T21" fmla="*/ 3 h 1389"/>
                  <a:gd name="T22" fmla="*/ 1280 w 1786"/>
                  <a:gd name="T23" fmla="*/ 0 h 1389"/>
                  <a:gd name="T24" fmla="*/ 1636 w 1786"/>
                  <a:gd name="T25" fmla="*/ 404 h 1389"/>
                  <a:gd name="T26" fmla="*/ 1639 w 1786"/>
                  <a:gd name="T27" fmla="*/ 404 h 1389"/>
                  <a:gd name="T28" fmla="*/ 1786 w 1786"/>
                  <a:gd name="T29" fmla="*/ 56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6" h="1389">
                    <a:moveTo>
                      <a:pt x="1786" y="569"/>
                    </a:moveTo>
                    <a:cubicBezTo>
                      <a:pt x="1222" y="1165"/>
                      <a:pt x="1222" y="1165"/>
                      <a:pt x="1222" y="1165"/>
                    </a:cubicBezTo>
                    <a:cubicBezTo>
                      <a:pt x="901" y="1389"/>
                      <a:pt x="901" y="1389"/>
                      <a:pt x="901" y="1389"/>
                    </a:cubicBezTo>
                    <a:cubicBezTo>
                      <a:pt x="561" y="1165"/>
                      <a:pt x="561" y="1165"/>
                      <a:pt x="561" y="1165"/>
                    </a:cubicBezTo>
                    <a:cubicBezTo>
                      <a:pt x="0" y="569"/>
                      <a:pt x="0" y="569"/>
                      <a:pt x="0" y="569"/>
                    </a:cubicBezTo>
                    <a:cubicBezTo>
                      <a:pt x="146" y="404"/>
                      <a:pt x="146" y="404"/>
                      <a:pt x="146" y="404"/>
                    </a:cubicBezTo>
                    <a:cubicBezTo>
                      <a:pt x="358" y="382"/>
                      <a:pt x="447" y="200"/>
                      <a:pt x="483" y="88"/>
                    </a:cubicBezTo>
                    <a:cubicBezTo>
                      <a:pt x="495" y="49"/>
                      <a:pt x="501" y="19"/>
                      <a:pt x="503" y="6"/>
                    </a:cubicBezTo>
                    <a:cubicBezTo>
                      <a:pt x="503" y="3"/>
                      <a:pt x="504" y="0"/>
                      <a:pt x="504" y="0"/>
                    </a:cubicBezTo>
                    <a:cubicBezTo>
                      <a:pt x="526" y="1"/>
                      <a:pt x="526" y="1"/>
                      <a:pt x="526" y="1"/>
                    </a:cubicBezTo>
                    <a:cubicBezTo>
                      <a:pt x="891" y="3"/>
                      <a:pt x="891" y="3"/>
                      <a:pt x="891" y="3"/>
                    </a:cubicBezTo>
                    <a:cubicBezTo>
                      <a:pt x="1280" y="0"/>
                      <a:pt x="1280" y="0"/>
                      <a:pt x="1280" y="0"/>
                    </a:cubicBezTo>
                    <a:cubicBezTo>
                      <a:pt x="1280" y="0"/>
                      <a:pt x="1329" y="370"/>
                      <a:pt x="1636" y="404"/>
                    </a:cubicBezTo>
                    <a:cubicBezTo>
                      <a:pt x="1637" y="404"/>
                      <a:pt x="1638" y="404"/>
                      <a:pt x="1639" y="404"/>
                    </a:cubicBezTo>
                    <a:cubicBezTo>
                      <a:pt x="1786" y="569"/>
                      <a:pt x="1786" y="569"/>
                      <a:pt x="1786" y="569"/>
                    </a:cubicBezTo>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şľiďé">
                <a:extLst>
                  <a:ext uri="{FF2B5EF4-FFF2-40B4-BE49-F238E27FC236}">
                    <a16:creationId xmlns="" xmlns:a16="http://schemas.microsoft.com/office/drawing/2014/main" id="{869068D3-EE72-4B26-BEF5-91A460B4FA3C}"/>
                  </a:ext>
                </a:extLst>
              </p:cNvPr>
              <p:cNvSpPr/>
              <p:nvPr/>
            </p:nvSpPr>
            <p:spPr bwMode="auto">
              <a:xfrm>
                <a:off x="3735" y="952"/>
                <a:ext cx="289" cy="179"/>
              </a:xfrm>
              <a:custGeom>
                <a:avLst/>
                <a:gdLst>
                  <a:gd name="T0" fmla="*/ 15 w 1153"/>
                  <a:gd name="T1" fmla="*/ 0 h 714"/>
                  <a:gd name="T2" fmla="*/ 0 w 1153"/>
                  <a:gd name="T3" fmla="*/ 58 h 714"/>
                  <a:gd name="T4" fmla="*/ 899 w 1153"/>
                  <a:gd name="T5" fmla="*/ 714 h 714"/>
                  <a:gd name="T6" fmla="*/ 1153 w 1153"/>
                  <a:gd name="T7" fmla="*/ 374 h 714"/>
                  <a:gd name="T8" fmla="*/ 805 w 1153"/>
                  <a:gd name="T9" fmla="*/ 13 h 714"/>
                  <a:gd name="T10" fmla="*/ 622 w 1153"/>
                  <a:gd name="T11" fmla="*/ 79 h 714"/>
                  <a:gd name="T12" fmla="*/ 424 w 1153"/>
                  <a:gd name="T13" fmla="*/ 129 h 714"/>
                  <a:gd name="T14" fmla="*/ 418 w 1153"/>
                  <a:gd name="T15" fmla="*/ 129 h 714"/>
                  <a:gd name="T16" fmla="*/ 418 w 1153"/>
                  <a:gd name="T17" fmla="*/ 126 h 714"/>
                  <a:gd name="T18" fmla="*/ 293 w 1153"/>
                  <a:gd name="T19" fmla="*/ 101 h 714"/>
                  <a:gd name="T20" fmla="*/ 224 w 1153"/>
                  <a:gd name="T21" fmla="*/ 77 h 714"/>
                  <a:gd name="T22" fmla="*/ 15 w 1153"/>
                  <a:gd name="T23" fmla="*/ 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3" h="714">
                    <a:moveTo>
                      <a:pt x="15" y="0"/>
                    </a:moveTo>
                    <a:cubicBezTo>
                      <a:pt x="12" y="15"/>
                      <a:pt x="7" y="35"/>
                      <a:pt x="0" y="58"/>
                    </a:cubicBezTo>
                    <a:cubicBezTo>
                      <a:pt x="899" y="714"/>
                      <a:pt x="899" y="714"/>
                      <a:pt x="899" y="714"/>
                    </a:cubicBezTo>
                    <a:cubicBezTo>
                      <a:pt x="1153" y="374"/>
                      <a:pt x="1153" y="374"/>
                      <a:pt x="1153" y="374"/>
                    </a:cubicBezTo>
                    <a:cubicBezTo>
                      <a:pt x="911" y="347"/>
                      <a:pt x="829" y="111"/>
                      <a:pt x="805" y="13"/>
                    </a:cubicBezTo>
                    <a:cubicBezTo>
                      <a:pt x="744" y="38"/>
                      <a:pt x="682" y="61"/>
                      <a:pt x="622" y="79"/>
                    </a:cubicBezTo>
                    <a:cubicBezTo>
                      <a:pt x="622" y="79"/>
                      <a:pt x="505" y="119"/>
                      <a:pt x="424" y="129"/>
                    </a:cubicBezTo>
                    <a:cubicBezTo>
                      <a:pt x="418" y="129"/>
                      <a:pt x="418" y="129"/>
                      <a:pt x="418" y="129"/>
                    </a:cubicBezTo>
                    <a:cubicBezTo>
                      <a:pt x="418" y="126"/>
                      <a:pt x="418" y="126"/>
                      <a:pt x="418" y="126"/>
                    </a:cubicBezTo>
                    <a:cubicBezTo>
                      <a:pt x="379" y="125"/>
                      <a:pt x="331" y="113"/>
                      <a:pt x="293" y="101"/>
                    </a:cubicBezTo>
                    <a:cubicBezTo>
                      <a:pt x="254" y="89"/>
                      <a:pt x="224" y="77"/>
                      <a:pt x="224" y="77"/>
                    </a:cubicBezTo>
                    <a:cubicBezTo>
                      <a:pt x="156" y="57"/>
                      <a:pt x="84" y="30"/>
                      <a:pt x="15" y="0"/>
                    </a:cubicBezTo>
                  </a:path>
                </a:pathLst>
              </a:custGeom>
              <a:solidFill>
                <a:srgbClr val="EDB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îṧ1iḓe">
                <a:extLst>
                  <a:ext uri="{FF2B5EF4-FFF2-40B4-BE49-F238E27FC236}">
                    <a16:creationId xmlns="" xmlns:a16="http://schemas.microsoft.com/office/drawing/2014/main" id="{98187EAC-565B-4D78-B3CE-C94A127A0AF3}"/>
                  </a:ext>
                </a:extLst>
              </p:cNvPr>
              <p:cNvSpPr/>
              <p:nvPr/>
            </p:nvSpPr>
            <p:spPr bwMode="auto">
              <a:xfrm>
                <a:off x="4101" y="526"/>
                <a:ext cx="80" cy="152"/>
              </a:xfrm>
              <a:custGeom>
                <a:avLst/>
                <a:gdLst>
                  <a:gd name="T0" fmla="*/ 35 w 321"/>
                  <a:gd name="T1" fmla="*/ 271 h 607"/>
                  <a:gd name="T2" fmla="*/ 88 w 321"/>
                  <a:gd name="T3" fmla="*/ 589 h 607"/>
                  <a:gd name="T4" fmla="*/ 286 w 321"/>
                  <a:gd name="T5" fmla="*/ 335 h 607"/>
                  <a:gd name="T6" fmla="*/ 201 w 321"/>
                  <a:gd name="T7" fmla="*/ 18 h 607"/>
                  <a:gd name="T8" fmla="*/ 35 w 321"/>
                  <a:gd name="T9" fmla="*/ 271 h 607"/>
                </a:gdLst>
                <a:ahLst/>
                <a:cxnLst>
                  <a:cxn ang="0">
                    <a:pos x="T0" y="T1"/>
                  </a:cxn>
                  <a:cxn ang="0">
                    <a:pos x="T2" y="T3"/>
                  </a:cxn>
                  <a:cxn ang="0">
                    <a:pos x="T4" y="T5"/>
                  </a:cxn>
                  <a:cxn ang="0">
                    <a:pos x="T6" y="T7"/>
                  </a:cxn>
                  <a:cxn ang="0">
                    <a:pos x="T8" y="T9"/>
                  </a:cxn>
                </a:cxnLst>
                <a:rect l="0" t="0" r="r" b="b"/>
                <a:pathLst>
                  <a:path w="321" h="607">
                    <a:moveTo>
                      <a:pt x="35" y="271"/>
                    </a:moveTo>
                    <a:cubicBezTo>
                      <a:pt x="0" y="428"/>
                      <a:pt x="7" y="571"/>
                      <a:pt x="88" y="589"/>
                    </a:cubicBezTo>
                    <a:cubicBezTo>
                      <a:pt x="169" y="607"/>
                      <a:pt x="252" y="492"/>
                      <a:pt x="286" y="335"/>
                    </a:cubicBezTo>
                    <a:cubicBezTo>
                      <a:pt x="321" y="178"/>
                      <a:pt x="282" y="36"/>
                      <a:pt x="201" y="18"/>
                    </a:cubicBezTo>
                    <a:cubicBezTo>
                      <a:pt x="120" y="0"/>
                      <a:pt x="69" y="114"/>
                      <a:pt x="35" y="271"/>
                    </a:cubicBezTo>
                  </a:path>
                </a:pathLst>
              </a:custGeom>
              <a:solidFill>
                <a:srgbClr val="F2B7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îṧļîḑé">
                <a:extLst>
                  <a:ext uri="{FF2B5EF4-FFF2-40B4-BE49-F238E27FC236}">
                    <a16:creationId xmlns="" xmlns:a16="http://schemas.microsoft.com/office/drawing/2014/main" id="{48989A1B-6B7C-4775-B39D-ECC9D8D3F33F}"/>
                  </a:ext>
                </a:extLst>
              </p:cNvPr>
              <p:cNvSpPr/>
              <p:nvPr/>
            </p:nvSpPr>
            <p:spPr bwMode="auto">
              <a:xfrm>
                <a:off x="3492" y="527"/>
                <a:ext cx="81" cy="153"/>
              </a:xfrm>
              <a:custGeom>
                <a:avLst/>
                <a:gdLst>
                  <a:gd name="T0" fmla="*/ 286 w 321"/>
                  <a:gd name="T1" fmla="*/ 271 h 607"/>
                  <a:gd name="T2" fmla="*/ 233 w 321"/>
                  <a:gd name="T3" fmla="*/ 589 h 607"/>
                  <a:gd name="T4" fmla="*/ 35 w 321"/>
                  <a:gd name="T5" fmla="*/ 335 h 607"/>
                  <a:gd name="T6" fmla="*/ 120 w 321"/>
                  <a:gd name="T7" fmla="*/ 18 h 607"/>
                  <a:gd name="T8" fmla="*/ 286 w 321"/>
                  <a:gd name="T9" fmla="*/ 271 h 607"/>
                </a:gdLst>
                <a:ahLst/>
                <a:cxnLst>
                  <a:cxn ang="0">
                    <a:pos x="T0" y="T1"/>
                  </a:cxn>
                  <a:cxn ang="0">
                    <a:pos x="T2" y="T3"/>
                  </a:cxn>
                  <a:cxn ang="0">
                    <a:pos x="T4" y="T5"/>
                  </a:cxn>
                  <a:cxn ang="0">
                    <a:pos x="T6" y="T7"/>
                  </a:cxn>
                  <a:cxn ang="0">
                    <a:pos x="T8" y="T9"/>
                  </a:cxn>
                </a:cxnLst>
                <a:rect l="0" t="0" r="r" b="b"/>
                <a:pathLst>
                  <a:path w="321" h="607">
                    <a:moveTo>
                      <a:pt x="286" y="271"/>
                    </a:moveTo>
                    <a:cubicBezTo>
                      <a:pt x="321" y="428"/>
                      <a:pt x="314" y="571"/>
                      <a:pt x="233" y="589"/>
                    </a:cubicBezTo>
                    <a:cubicBezTo>
                      <a:pt x="152" y="607"/>
                      <a:pt x="69" y="492"/>
                      <a:pt x="35" y="335"/>
                    </a:cubicBezTo>
                    <a:cubicBezTo>
                      <a:pt x="0" y="178"/>
                      <a:pt x="39" y="36"/>
                      <a:pt x="120" y="18"/>
                    </a:cubicBezTo>
                    <a:cubicBezTo>
                      <a:pt x="201" y="0"/>
                      <a:pt x="252" y="114"/>
                      <a:pt x="286" y="271"/>
                    </a:cubicBezTo>
                    <a:close/>
                  </a:path>
                </a:pathLst>
              </a:custGeom>
              <a:solidFill>
                <a:srgbClr val="F2B7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i$1îḋé">
                <a:extLst>
                  <a:ext uri="{FF2B5EF4-FFF2-40B4-BE49-F238E27FC236}">
                    <a16:creationId xmlns="" xmlns:a16="http://schemas.microsoft.com/office/drawing/2014/main" id="{ECB0F4C5-3A17-4192-B004-E0BA9E031FB8}"/>
                  </a:ext>
                </a:extLst>
              </p:cNvPr>
              <p:cNvSpPr/>
              <p:nvPr/>
            </p:nvSpPr>
            <p:spPr bwMode="auto">
              <a:xfrm>
                <a:off x="3519" y="88"/>
                <a:ext cx="644" cy="896"/>
              </a:xfrm>
              <a:custGeom>
                <a:avLst/>
                <a:gdLst>
                  <a:gd name="T0" fmla="*/ 2413 w 2566"/>
                  <a:gd name="T1" fmla="*/ 2213 h 3576"/>
                  <a:gd name="T2" fmla="*/ 2407 w 2566"/>
                  <a:gd name="T3" fmla="*/ 2283 h 3576"/>
                  <a:gd name="T4" fmla="*/ 2381 w 2566"/>
                  <a:gd name="T5" fmla="*/ 2547 h 3576"/>
                  <a:gd name="T6" fmla="*/ 2294 w 2566"/>
                  <a:gd name="T7" fmla="*/ 3022 h 3576"/>
                  <a:gd name="T8" fmla="*/ 2157 w 2566"/>
                  <a:gd name="T9" fmla="*/ 3209 h 3576"/>
                  <a:gd name="T10" fmla="*/ 1483 w 2566"/>
                  <a:gd name="T11" fmla="*/ 3528 h 3576"/>
                  <a:gd name="T12" fmla="*/ 1285 w 2566"/>
                  <a:gd name="T13" fmla="*/ 3576 h 3576"/>
                  <a:gd name="T14" fmla="*/ 1283 w 2566"/>
                  <a:gd name="T15" fmla="*/ 3576 h 3576"/>
                  <a:gd name="T16" fmla="*/ 1154 w 2566"/>
                  <a:gd name="T17" fmla="*/ 3551 h 3576"/>
                  <a:gd name="T18" fmla="*/ 1085 w 2566"/>
                  <a:gd name="T19" fmla="*/ 3527 h 3576"/>
                  <a:gd name="T20" fmla="*/ 411 w 2566"/>
                  <a:gd name="T21" fmla="*/ 3209 h 3576"/>
                  <a:gd name="T22" fmla="*/ 311 w 2566"/>
                  <a:gd name="T23" fmla="*/ 3108 h 3576"/>
                  <a:gd name="T24" fmla="*/ 269 w 2566"/>
                  <a:gd name="T25" fmla="*/ 2989 h 3576"/>
                  <a:gd name="T26" fmla="*/ 188 w 2566"/>
                  <a:gd name="T27" fmla="*/ 2547 h 3576"/>
                  <a:gd name="T28" fmla="*/ 157 w 2566"/>
                  <a:gd name="T29" fmla="*/ 2220 h 3576"/>
                  <a:gd name="T30" fmla="*/ 157 w 2566"/>
                  <a:gd name="T31" fmla="*/ 2220 h 3576"/>
                  <a:gd name="T32" fmla="*/ 1284 w 2566"/>
                  <a:gd name="T33" fmla="*/ 551 h 3576"/>
                  <a:gd name="T34" fmla="*/ 2413 w 2566"/>
                  <a:gd name="T35" fmla="*/ 2213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6" h="3576">
                    <a:moveTo>
                      <a:pt x="2413" y="2213"/>
                    </a:moveTo>
                    <a:cubicBezTo>
                      <a:pt x="2411" y="2236"/>
                      <a:pt x="2409" y="2259"/>
                      <a:pt x="2407" y="2283"/>
                    </a:cubicBezTo>
                    <a:cubicBezTo>
                      <a:pt x="2401" y="2367"/>
                      <a:pt x="2392" y="2455"/>
                      <a:pt x="2381" y="2547"/>
                    </a:cubicBezTo>
                    <a:cubicBezTo>
                      <a:pt x="2294" y="3022"/>
                      <a:pt x="2294" y="3022"/>
                      <a:pt x="2294" y="3022"/>
                    </a:cubicBezTo>
                    <a:cubicBezTo>
                      <a:pt x="2294" y="3022"/>
                      <a:pt x="2258" y="3161"/>
                      <a:pt x="2157" y="3209"/>
                    </a:cubicBezTo>
                    <a:cubicBezTo>
                      <a:pt x="2157" y="3209"/>
                      <a:pt x="1796" y="3434"/>
                      <a:pt x="1483" y="3528"/>
                    </a:cubicBezTo>
                    <a:cubicBezTo>
                      <a:pt x="1483" y="3528"/>
                      <a:pt x="1366" y="3572"/>
                      <a:pt x="1285" y="3576"/>
                    </a:cubicBezTo>
                    <a:cubicBezTo>
                      <a:pt x="1283" y="3576"/>
                      <a:pt x="1283" y="3576"/>
                      <a:pt x="1283" y="3576"/>
                    </a:cubicBezTo>
                    <a:cubicBezTo>
                      <a:pt x="1243" y="3576"/>
                      <a:pt x="1193" y="3563"/>
                      <a:pt x="1154" y="3551"/>
                    </a:cubicBezTo>
                    <a:cubicBezTo>
                      <a:pt x="1115" y="3539"/>
                      <a:pt x="1085" y="3527"/>
                      <a:pt x="1085" y="3527"/>
                    </a:cubicBezTo>
                    <a:cubicBezTo>
                      <a:pt x="773" y="3434"/>
                      <a:pt x="411" y="3209"/>
                      <a:pt x="411" y="3209"/>
                    </a:cubicBezTo>
                    <a:cubicBezTo>
                      <a:pt x="365" y="3187"/>
                      <a:pt x="333" y="3146"/>
                      <a:pt x="311" y="3108"/>
                    </a:cubicBezTo>
                    <a:cubicBezTo>
                      <a:pt x="290" y="3071"/>
                      <a:pt x="276" y="3031"/>
                      <a:pt x="269" y="2989"/>
                    </a:cubicBezTo>
                    <a:cubicBezTo>
                      <a:pt x="188" y="2547"/>
                      <a:pt x="188" y="2547"/>
                      <a:pt x="188" y="2547"/>
                    </a:cubicBezTo>
                    <a:cubicBezTo>
                      <a:pt x="174" y="2432"/>
                      <a:pt x="164" y="2324"/>
                      <a:pt x="157" y="2220"/>
                    </a:cubicBezTo>
                    <a:cubicBezTo>
                      <a:pt x="157" y="2220"/>
                      <a:pt x="157" y="2220"/>
                      <a:pt x="157" y="2220"/>
                    </a:cubicBezTo>
                    <a:cubicBezTo>
                      <a:pt x="0" y="0"/>
                      <a:pt x="1247" y="534"/>
                      <a:pt x="1284" y="551"/>
                    </a:cubicBezTo>
                    <a:cubicBezTo>
                      <a:pt x="1322" y="534"/>
                      <a:pt x="2566" y="0"/>
                      <a:pt x="2413" y="2213"/>
                    </a:cubicBezTo>
                  </a:path>
                </a:pathLst>
              </a:custGeom>
              <a:solidFill>
                <a:srgbClr val="FBCA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íṩḻíḓe">
                <a:extLst>
                  <a:ext uri="{FF2B5EF4-FFF2-40B4-BE49-F238E27FC236}">
                    <a16:creationId xmlns="" xmlns:a16="http://schemas.microsoft.com/office/drawing/2014/main" id="{A8E28CA0-A538-4261-9A95-407EF016C5FE}"/>
                  </a:ext>
                </a:extLst>
              </p:cNvPr>
              <p:cNvSpPr/>
              <p:nvPr/>
            </p:nvSpPr>
            <p:spPr bwMode="auto">
              <a:xfrm>
                <a:off x="3937" y="898"/>
                <a:ext cx="113" cy="58"/>
              </a:xfrm>
              <a:custGeom>
                <a:avLst/>
                <a:gdLst>
                  <a:gd name="T0" fmla="*/ 449 w 449"/>
                  <a:gd name="T1" fmla="*/ 0 h 228"/>
                  <a:gd name="T2" fmla="*/ 0 w 449"/>
                  <a:gd name="T3" fmla="*/ 227 h 228"/>
                  <a:gd name="T4" fmla="*/ 0 w 449"/>
                  <a:gd name="T5" fmla="*/ 228 h 228"/>
                  <a:gd name="T6" fmla="*/ 449 w 449"/>
                  <a:gd name="T7" fmla="*/ 0 h 228"/>
                </a:gdLst>
                <a:ahLst/>
                <a:cxnLst>
                  <a:cxn ang="0">
                    <a:pos x="T0" y="T1"/>
                  </a:cxn>
                  <a:cxn ang="0">
                    <a:pos x="T2" y="T3"/>
                  </a:cxn>
                  <a:cxn ang="0">
                    <a:pos x="T4" y="T5"/>
                  </a:cxn>
                  <a:cxn ang="0">
                    <a:pos x="T6" y="T7"/>
                  </a:cxn>
                </a:cxnLst>
                <a:rect l="0" t="0" r="r" b="b"/>
                <a:pathLst>
                  <a:path w="449" h="228">
                    <a:moveTo>
                      <a:pt x="449" y="0"/>
                    </a:moveTo>
                    <a:cubicBezTo>
                      <a:pt x="370" y="46"/>
                      <a:pt x="191" y="148"/>
                      <a:pt x="0" y="227"/>
                    </a:cubicBezTo>
                    <a:cubicBezTo>
                      <a:pt x="0" y="227"/>
                      <a:pt x="0" y="227"/>
                      <a:pt x="0" y="228"/>
                    </a:cubicBezTo>
                    <a:cubicBezTo>
                      <a:pt x="191" y="149"/>
                      <a:pt x="370" y="46"/>
                      <a:pt x="449"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ṡlidè">
                <a:extLst>
                  <a:ext uri="{FF2B5EF4-FFF2-40B4-BE49-F238E27FC236}">
                    <a16:creationId xmlns="" xmlns:a16="http://schemas.microsoft.com/office/drawing/2014/main" id="{B7934072-2240-4DD2-A3D2-B65FE6557CEB}"/>
                  </a:ext>
                </a:extLst>
              </p:cNvPr>
              <p:cNvSpPr/>
              <p:nvPr/>
            </p:nvSpPr>
            <p:spPr bwMode="auto">
              <a:xfrm>
                <a:off x="3840" y="955"/>
                <a:ext cx="97" cy="30"/>
              </a:xfrm>
              <a:custGeom>
                <a:avLst/>
                <a:gdLst>
                  <a:gd name="T0" fmla="*/ 387 w 387"/>
                  <a:gd name="T1" fmla="*/ 0 h 117"/>
                  <a:gd name="T2" fmla="*/ 204 w 387"/>
                  <a:gd name="T3" fmla="*/ 66 h 117"/>
                  <a:gd name="T4" fmla="*/ 6 w 387"/>
                  <a:gd name="T5" fmla="*/ 114 h 117"/>
                  <a:gd name="T6" fmla="*/ 4 w 387"/>
                  <a:gd name="T7" fmla="*/ 114 h 117"/>
                  <a:gd name="T8" fmla="*/ 0 w 387"/>
                  <a:gd name="T9" fmla="*/ 114 h 117"/>
                  <a:gd name="T10" fmla="*/ 0 w 387"/>
                  <a:gd name="T11" fmla="*/ 117 h 117"/>
                  <a:gd name="T12" fmla="*/ 6 w 387"/>
                  <a:gd name="T13" fmla="*/ 117 h 117"/>
                  <a:gd name="T14" fmla="*/ 204 w 387"/>
                  <a:gd name="T15" fmla="*/ 67 h 117"/>
                  <a:gd name="T16" fmla="*/ 387 w 387"/>
                  <a:gd name="T17" fmla="*/ 1 h 117"/>
                  <a:gd name="T18" fmla="*/ 387 w 387"/>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117">
                    <a:moveTo>
                      <a:pt x="387" y="0"/>
                    </a:moveTo>
                    <a:cubicBezTo>
                      <a:pt x="326" y="25"/>
                      <a:pt x="264" y="48"/>
                      <a:pt x="204" y="66"/>
                    </a:cubicBezTo>
                    <a:cubicBezTo>
                      <a:pt x="204" y="66"/>
                      <a:pt x="87" y="110"/>
                      <a:pt x="6" y="114"/>
                    </a:cubicBezTo>
                    <a:cubicBezTo>
                      <a:pt x="4" y="114"/>
                      <a:pt x="4" y="114"/>
                      <a:pt x="4" y="114"/>
                    </a:cubicBezTo>
                    <a:cubicBezTo>
                      <a:pt x="3" y="114"/>
                      <a:pt x="2" y="114"/>
                      <a:pt x="0" y="114"/>
                    </a:cubicBezTo>
                    <a:cubicBezTo>
                      <a:pt x="0" y="117"/>
                      <a:pt x="0" y="117"/>
                      <a:pt x="0" y="117"/>
                    </a:cubicBezTo>
                    <a:cubicBezTo>
                      <a:pt x="6" y="117"/>
                      <a:pt x="6" y="117"/>
                      <a:pt x="6" y="117"/>
                    </a:cubicBezTo>
                    <a:cubicBezTo>
                      <a:pt x="87" y="107"/>
                      <a:pt x="204" y="67"/>
                      <a:pt x="204" y="67"/>
                    </a:cubicBezTo>
                    <a:cubicBezTo>
                      <a:pt x="264" y="49"/>
                      <a:pt x="326" y="26"/>
                      <a:pt x="387" y="1"/>
                    </a:cubicBezTo>
                    <a:cubicBezTo>
                      <a:pt x="387" y="0"/>
                      <a:pt x="387" y="0"/>
                      <a:pt x="387" y="0"/>
                    </a:cubicBezTo>
                  </a:path>
                </a:pathLst>
              </a:custGeom>
              <a:solidFill>
                <a:srgbClr val="DCB2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ïS1îḑè">
                <a:extLst>
                  <a:ext uri="{FF2B5EF4-FFF2-40B4-BE49-F238E27FC236}">
                    <a16:creationId xmlns="" xmlns:a16="http://schemas.microsoft.com/office/drawing/2014/main" id="{2883DB0F-5896-4932-82D6-4751085B69F4}"/>
                  </a:ext>
                </a:extLst>
              </p:cNvPr>
              <p:cNvSpPr/>
              <p:nvPr/>
            </p:nvSpPr>
            <p:spPr bwMode="auto">
              <a:xfrm>
                <a:off x="3840" y="209"/>
                <a:ext cx="307" cy="775"/>
              </a:xfrm>
              <a:custGeom>
                <a:avLst/>
                <a:gdLst>
                  <a:gd name="T0" fmla="*/ 388 w 1225"/>
                  <a:gd name="T1" fmla="*/ 0 h 3090"/>
                  <a:gd name="T2" fmla="*/ 0 w 1225"/>
                  <a:gd name="T3" fmla="*/ 393 h 3090"/>
                  <a:gd name="T4" fmla="*/ 0 w 1225"/>
                  <a:gd name="T5" fmla="*/ 3090 h 3090"/>
                  <a:gd name="T6" fmla="*/ 4 w 1225"/>
                  <a:gd name="T7" fmla="*/ 3090 h 3090"/>
                  <a:gd name="T8" fmla="*/ 6 w 1225"/>
                  <a:gd name="T9" fmla="*/ 3090 h 3090"/>
                  <a:gd name="T10" fmla="*/ 204 w 1225"/>
                  <a:gd name="T11" fmla="*/ 3042 h 3090"/>
                  <a:gd name="T12" fmla="*/ 387 w 1225"/>
                  <a:gd name="T13" fmla="*/ 2976 h 3090"/>
                  <a:gd name="T14" fmla="*/ 387 w 1225"/>
                  <a:gd name="T15" fmla="*/ 2976 h 3090"/>
                  <a:gd name="T16" fmla="*/ 836 w 1225"/>
                  <a:gd name="T17" fmla="*/ 2749 h 3090"/>
                  <a:gd name="T18" fmla="*/ 878 w 1225"/>
                  <a:gd name="T19" fmla="*/ 2723 h 3090"/>
                  <a:gd name="T20" fmla="*/ 978 w 1225"/>
                  <a:gd name="T21" fmla="*/ 2622 h 3090"/>
                  <a:gd name="T22" fmla="*/ 1020 w 1225"/>
                  <a:gd name="T23" fmla="*/ 2504 h 3090"/>
                  <a:gd name="T24" fmla="*/ 1098 w 1225"/>
                  <a:gd name="T25" fmla="*/ 2074 h 3090"/>
                  <a:gd name="T26" fmla="*/ 1102 w 1225"/>
                  <a:gd name="T27" fmla="*/ 2048 h 3090"/>
                  <a:gd name="T28" fmla="*/ 1131 w 1225"/>
                  <a:gd name="T29" fmla="*/ 1727 h 3090"/>
                  <a:gd name="T30" fmla="*/ 434 w 1225"/>
                  <a:gd name="T31" fmla="*/ 2 h 3090"/>
                  <a:gd name="T32" fmla="*/ 388 w 1225"/>
                  <a:gd name="T33" fmla="*/ 0 h 3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5" h="3090">
                    <a:moveTo>
                      <a:pt x="388" y="0"/>
                    </a:moveTo>
                    <a:cubicBezTo>
                      <a:pt x="177" y="0"/>
                      <a:pt x="0" y="175"/>
                      <a:pt x="0" y="393"/>
                    </a:cubicBezTo>
                    <a:cubicBezTo>
                      <a:pt x="0" y="3090"/>
                      <a:pt x="0" y="3090"/>
                      <a:pt x="0" y="3090"/>
                    </a:cubicBezTo>
                    <a:cubicBezTo>
                      <a:pt x="2" y="3090"/>
                      <a:pt x="3" y="3090"/>
                      <a:pt x="4" y="3090"/>
                    </a:cubicBezTo>
                    <a:cubicBezTo>
                      <a:pt x="6" y="3090"/>
                      <a:pt x="6" y="3090"/>
                      <a:pt x="6" y="3090"/>
                    </a:cubicBezTo>
                    <a:cubicBezTo>
                      <a:pt x="87" y="3086"/>
                      <a:pt x="204" y="3042"/>
                      <a:pt x="204" y="3042"/>
                    </a:cubicBezTo>
                    <a:cubicBezTo>
                      <a:pt x="264" y="3024"/>
                      <a:pt x="326" y="3001"/>
                      <a:pt x="387" y="2976"/>
                    </a:cubicBezTo>
                    <a:cubicBezTo>
                      <a:pt x="387" y="2976"/>
                      <a:pt x="387" y="2976"/>
                      <a:pt x="387" y="2976"/>
                    </a:cubicBezTo>
                    <a:cubicBezTo>
                      <a:pt x="578" y="2897"/>
                      <a:pt x="757" y="2795"/>
                      <a:pt x="836" y="2749"/>
                    </a:cubicBezTo>
                    <a:cubicBezTo>
                      <a:pt x="863" y="2733"/>
                      <a:pt x="878" y="2723"/>
                      <a:pt x="878" y="2723"/>
                    </a:cubicBezTo>
                    <a:cubicBezTo>
                      <a:pt x="924" y="2701"/>
                      <a:pt x="956" y="2660"/>
                      <a:pt x="978" y="2622"/>
                    </a:cubicBezTo>
                    <a:cubicBezTo>
                      <a:pt x="999" y="2585"/>
                      <a:pt x="1013" y="2545"/>
                      <a:pt x="1020" y="2504"/>
                    </a:cubicBezTo>
                    <a:cubicBezTo>
                      <a:pt x="1098" y="2074"/>
                      <a:pt x="1098" y="2074"/>
                      <a:pt x="1098" y="2074"/>
                    </a:cubicBezTo>
                    <a:cubicBezTo>
                      <a:pt x="1100" y="2066"/>
                      <a:pt x="1101" y="2057"/>
                      <a:pt x="1102" y="2048"/>
                    </a:cubicBezTo>
                    <a:cubicBezTo>
                      <a:pt x="1115" y="1935"/>
                      <a:pt x="1124" y="1828"/>
                      <a:pt x="1131" y="1727"/>
                    </a:cubicBezTo>
                    <a:cubicBezTo>
                      <a:pt x="1225" y="367"/>
                      <a:pt x="792" y="45"/>
                      <a:pt x="434" y="2"/>
                    </a:cubicBezTo>
                    <a:cubicBezTo>
                      <a:pt x="419" y="0"/>
                      <a:pt x="403" y="0"/>
                      <a:pt x="388" y="0"/>
                    </a:cubicBezTo>
                  </a:path>
                </a:pathLst>
              </a:custGeom>
              <a:solidFill>
                <a:srgbClr val="E9BC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iŝḷiḍé">
                <a:extLst>
                  <a:ext uri="{FF2B5EF4-FFF2-40B4-BE49-F238E27FC236}">
                    <a16:creationId xmlns="" xmlns:a16="http://schemas.microsoft.com/office/drawing/2014/main" id="{F70BCDC9-D171-41A6-AA9E-963C33BF862B}"/>
                  </a:ext>
                </a:extLst>
              </p:cNvPr>
              <p:cNvSpPr/>
              <p:nvPr/>
            </p:nvSpPr>
            <p:spPr bwMode="auto">
              <a:xfrm>
                <a:off x="3490" y="-9"/>
                <a:ext cx="699" cy="669"/>
              </a:xfrm>
              <a:custGeom>
                <a:avLst/>
                <a:gdLst>
                  <a:gd name="T0" fmla="*/ 2549 w 2783"/>
                  <a:gd name="T1" fmla="*/ 2634 h 2668"/>
                  <a:gd name="T2" fmla="*/ 2520 w 2783"/>
                  <a:gd name="T3" fmla="*/ 2668 h 2668"/>
                  <a:gd name="T4" fmla="*/ 2476 w 2783"/>
                  <a:gd name="T5" fmla="*/ 1984 h 2668"/>
                  <a:gd name="T6" fmla="*/ 2281 w 2783"/>
                  <a:gd name="T7" fmla="*/ 1615 h 2668"/>
                  <a:gd name="T8" fmla="*/ 2113 w 2783"/>
                  <a:gd name="T9" fmla="*/ 1108 h 2668"/>
                  <a:gd name="T10" fmla="*/ 1242 w 2783"/>
                  <a:gd name="T11" fmla="*/ 1459 h 2668"/>
                  <a:gd name="T12" fmla="*/ 526 w 2783"/>
                  <a:gd name="T13" fmla="*/ 1242 h 2668"/>
                  <a:gd name="T14" fmla="*/ 511 w 2783"/>
                  <a:gd name="T15" fmla="*/ 1567 h 2668"/>
                  <a:gd name="T16" fmla="*/ 263 w 2783"/>
                  <a:gd name="T17" fmla="*/ 2112 h 2668"/>
                  <a:gd name="T18" fmla="*/ 269 w 2783"/>
                  <a:gd name="T19" fmla="*/ 2606 h 2668"/>
                  <a:gd name="T20" fmla="*/ 174 w 2783"/>
                  <a:gd name="T21" fmla="*/ 2510 h 2668"/>
                  <a:gd name="T22" fmla="*/ 66 w 2783"/>
                  <a:gd name="T23" fmla="*/ 2260 h 2668"/>
                  <a:gd name="T24" fmla="*/ 57 w 2783"/>
                  <a:gd name="T25" fmla="*/ 1324 h 2668"/>
                  <a:gd name="T26" fmla="*/ 215 w 2783"/>
                  <a:gd name="T27" fmla="*/ 910 h 2668"/>
                  <a:gd name="T28" fmla="*/ 83 w 2783"/>
                  <a:gd name="T29" fmla="*/ 225 h 2668"/>
                  <a:gd name="T30" fmla="*/ 513 w 2783"/>
                  <a:gd name="T31" fmla="*/ 459 h 2668"/>
                  <a:gd name="T32" fmla="*/ 404 w 2783"/>
                  <a:gd name="T33" fmla="*/ 35 h 2668"/>
                  <a:gd name="T34" fmla="*/ 924 w 2783"/>
                  <a:gd name="T35" fmla="*/ 180 h 2668"/>
                  <a:gd name="T36" fmla="*/ 1204 w 2783"/>
                  <a:gd name="T37" fmla="*/ 116 h 2668"/>
                  <a:gd name="T38" fmla="*/ 1348 w 2783"/>
                  <a:gd name="T39" fmla="*/ 73 h 2668"/>
                  <a:gd name="T40" fmla="*/ 2133 w 2783"/>
                  <a:gd name="T41" fmla="*/ 255 h 2668"/>
                  <a:gd name="T42" fmla="*/ 2312 w 2783"/>
                  <a:gd name="T43" fmla="*/ 595 h 2668"/>
                  <a:gd name="T44" fmla="*/ 2746 w 2783"/>
                  <a:gd name="T45" fmla="*/ 1436 h 2668"/>
                  <a:gd name="T46" fmla="*/ 2735 w 2783"/>
                  <a:gd name="T47" fmla="*/ 2166 h 2668"/>
                  <a:gd name="T48" fmla="*/ 2630 w 2783"/>
                  <a:gd name="T49" fmla="*/ 2510 h 2668"/>
                  <a:gd name="T50" fmla="*/ 2549 w 2783"/>
                  <a:gd name="T51" fmla="*/ 2634 h 2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83" h="2668">
                    <a:moveTo>
                      <a:pt x="2549" y="2634"/>
                    </a:moveTo>
                    <a:cubicBezTo>
                      <a:pt x="2520" y="2668"/>
                      <a:pt x="2520" y="2668"/>
                      <a:pt x="2520" y="2668"/>
                    </a:cubicBezTo>
                    <a:cubicBezTo>
                      <a:pt x="2520" y="2668"/>
                      <a:pt x="2510" y="2121"/>
                      <a:pt x="2476" y="1984"/>
                    </a:cubicBezTo>
                    <a:cubicBezTo>
                      <a:pt x="2476" y="1984"/>
                      <a:pt x="2400" y="1675"/>
                      <a:pt x="2281" y="1615"/>
                    </a:cubicBezTo>
                    <a:cubicBezTo>
                      <a:pt x="2281" y="1615"/>
                      <a:pt x="2385" y="1234"/>
                      <a:pt x="2113" y="1108"/>
                    </a:cubicBezTo>
                    <a:cubicBezTo>
                      <a:pt x="2113" y="1108"/>
                      <a:pt x="1782" y="1461"/>
                      <a:pt x="1242" y="1459"/>
                    </a:cubicBezTo>
                    <a:cubicBezTo>
                      <a:pt x="1242" y="1459"/>
                      <a:pt x="866" y="1489"/>
                      <a:pt x="526" y="1242"/>
                    </a:cubicBezTo>
                    <a:cubicBezTo>
                      <a:pt x="526" y="1242"/>
                      <a:pt x="445" y="1383"/>
                      <a:pt x="511" y="1567"/>
                    </a:cubicBezTo>
                    <a:cubicBezTo>
                      <a:pt x="511" y="1567"/>
                      <a:pt x="291" y="1812"/>
                      <a:pt x="263" y="2112"/>
                    </a:cubicBezTo>
                    <a:cubicBezTo>
                      <a:pt x="263" y="2112"/>
                      <a:pt x="252" y="2505"/>
                      <a:pt x="269" y="2606"/>
                    </a:cubicBezTo>
                    <a:cubicBezTo>
                      <a:pt x="269" y="2606"/>
                      <a:pt x="249" y="2597"/>
                      <a:pt x="174" y="2510"/>
                    </a:cubicBezTo>
                    <a:cubicBezTo>
                      <a:pt x="112" y="2440"/>
                      <a:pt x="87" y="2350"/>
                      <a:pt x="66" y="2260"/>
                    </a:cubicBezTo>
                    <a:cubicBezTo>
                      <a:pt x="1" y="1980"/>
                      <a:pt x="0" y="1552"/>
                      <a:pt x="57" y="1324"/>
                    </a:cubicBezTo>
                    <a:cubicBezTo>
                      <a:pt x="57" y="1324"/>
                      <a:pt x="141" y="940"/>
                      <a:pt x="215" y="910"/>
                    </a:cubicBezTo>
                    <a:cubicBezTo>
                      <a:pt x="215" y="910"/>
                      <a:pt x="47" y="365"/>
                      <a:pt x="83" y="225"/>
                    </a:cubicBezTo>
                    <a:cubicBezTo>
                      <a:pt x="83" y="225"/>
                      <a:pt x="182" y="491"/>
                      <a:pt x="513" y="459"/>
                    </a:cubicBezTo>
                    <a:cubicBezTo>
                      <a:pt x="513" y="459"/>
                      <a:pt x="372" y="254"/>
                      <a:pt x="404" y="35"/>
                    </a:cubicBezTo>
                    <a:cubicBezTo>
                      <a:pt x="404" y="35"/>
                      <a:pt x="656" y="232"/>
                      <a:pt x="924" y="180"/>
                    </a:cubicBezTo>
                    <a:cubicBezTo>
                      <a:pt x="924" y="180"/>
                      <a:pt x="1094" y="160"/>
                      <a:pt x="1204" y="116"/>
                    </a:cubicBezTo>
                    <a:cubicBezTo>
                      <a:pt x="1250" y="97"/>
                      <a:pt x="1298" y="82"/>
                      <a:pt x="1348" y="73"/>
                    </a:cubicBezTo>
                    <a:cubicBezTo>
                      <a:pt x="1536" y="38"/>
                      <a:pt x="1939" y="0"/>
                      <a:pt x="2133" y="255"/>
                    </a:cubicBezTo>
                    <a:cubicBezTo>
                      <a:pt x="2133" y="255"/>
                      <a:pt x="2287" y="424"/>
                      <a:pt x="2312" y="595"/>
                    </a:cubicBezTo>
                    <a:cubicBezTo>
                      <a:pt x="2312" y="595"/>
                      <a:pt x="2726" y="901"/>
                      <a:pt x="2746" y="1436"/>
                    </a:cubicBezTo>
                    <a:cubicBezTo>
                      <a:pt x="2746" y="1436"/>
                      <a:pt x="2783" y="1824"/>
                      <a:pt x="2735" y="2166"/>
                    </a:cubicBezTo>
                    <a:cubicBezTo>
                      <a:pt x="2718" y="2286"/>
                      <a:pt x="2683" y="2401"/>
                      <a:pt x="2630" y="2510"/>
                    </a:cubicBezTo>
                    <a:cubicBezTo>
                      <a:pt x="2608" y="2554"/>
                      <a:pt x="2581" y="2596"/>
                      <a:pt x="2549" y="263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íSḷïďé">
                <a:extLst>
                  <a:ext uri="{FF2B5EF4-FFF2-40B4-BE49-F238E27FC236}">
                    <a16:creationId xmlns="" xmlns:a16="http://schemas.microsoft.com/office/drawing/2014/main" id="{C98B7E5F-1041-4822-97D8-7E4AA4D98406}"/>
                  </a:ext>
                </a:extLst>
              </p:cNvPr>
              <p:cNvSpPr/>
              <p:nvPr/>
            </p:nvSpPr>
            <p:spPr bwMode="auto">
              <a:xfrm>
                <a:off x="3814" y="705"/>
                <a:ext cx="55" cy="21"/>
              </a:xfrm>
              <a:custGeom>
                <a:avLst/>
                <a:gdLst>
                  <a:gd name="T0" fmla="*/ 153 w 221"/>
                  <a:gd name="T1" fmla="*/ 37 h 83"/>
                  <a:gd name="T2" fmla="*/ 111 w 221"/>
                  <a:gd name="T3" fmla="*/ 56 h 83"/>
                  <a:gd name="T4" fmla="*/ 68 w 221"/>
                  <a:gd name="T5" fmla="*/ 37 h 83"/>
                  <a:gd name="T6" fmla="*/ 0 w 221"/>
                  <a:gd name="T7" fmla="*/ 48 h 83"/>
                  <a:gd name="T8" fmla="*/ 70 w 221"/>
                  <a:gd name="T9" fmla="*/ 65 h 83"/>
                  <a:gd name="T10" fmla="*/ 111 w 221"/>
                  <a:gd name="T11" fmla="*/ 82 h 83"/>
                  <a:gd name="T12" fmla="*/ 151 w 221"/>
                  <a:gd name="T13" fmla="*/ 65 h 83"/>
                  <a:gd name="T14" fmla="*/ 221 w 221"/>
                  <a:gd name="T15" fmla="*/ 48 h 83"/>
                  <a:gd name="T16" fmla="*/ 153 w 221"/>
                  <a:gd name="T17" fmla="*/ 3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83">
                    <a:moveTo>
                      <a:pt x="153" y="37"/>
                    </a:moveTo>
                    <a:cubicBezTo>
                      <a:pt x="153" y="37"/>
                      <a:pt x="136" y="57"/>
                      <a:pt x="111" y="56"/>
                    </a:cubicBezTo>
                    <a:cubicBezTo>
                      <a:pt x="85" y="57"/>
                      <a:pt x="68" y="37"/>
                      <a:pt x="68" y="37"/>
                    </a:cubicBezTo>
                    <a:cubicBezTo>
                      <a:pt x="9" y="0"/>
                      <a:pt x="0" y="48"/>
                      <a:pt x="0" y="48"/>
                    </a:cubicBezTo>
                    <a:cubicBezTo>
                      <a:pt x="3" y="77"/>
                      <a:pt x="70" y="65"/>
                      <a:pt x="70" y="65"/>
                    </a:cubicBezTo>
                    <a:cubicBezTo>
                      <a:pt x="83" y="79"/>
                      <a:pt x="98" y="83"/>
                      <a:pt x="111" y="82"/>
                    </a:cubicBezTo>
                    <a:cubicBezTo>
                      <a:pt x="123" y="83"/>
                      <a:pt x="138" y="79"/>
                      <a:pt x="151" y="65"/>
                    </a:cubicBezTo>
                    <a:cubicBezTo>
                      <a:pt x="151" y="65"/>
                      <a:pt x="218" y="77"/>
                      <a:pt x="221" y="48"/>
                    </a:cubicBezTo>
                    <a:cubicBezTo>
                      <a:pt x="221" y="48"/>
                      <a:pt x="212" y="0"/>
                      <a:pt x="153" y="37"/>
                    </a:cubicBezTo>
                    <a:close/>
                  </a:path>
                </a:pathLst>
              </a:custGeom>
              <a:solidFill>
                <a:srgbClr val="B892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ïśḻïḑè">
                <a:extLst>
                  <a:ext uri="{FF2B5EF4-FFF2-40B4-BE49-F238E27FC236}">
                    <a16:creationId xmlns="" xmlns:a16="http://schemas.microsoft.com/office/drawing/2014/main" id="{96E77C9A-BFAE-4792-BD29-8F95A239A4AC}"/>
                  </a:ext>
                </a:extLst>
              </p:cNvPr>
              <p:cNvSpPr/>
              <p:nvPr/>
            </p:nvSpPr>
            <p:spPr bwMode="auto">
              <a:xfrm>
                <a:off x="3638" y="512"/>
                <a:ext cx="122" cy="68"/>
              </a:xfrm>
              <a:prstGeom prst="ellipse">
                <a:avLst/>
              </a:prstGeom>
              <a:solidFill>
                <a:srgbClr val="F7F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îṡḷiďè">
                <a:extLst>
                  <a:ext uri="{FF2B5EF4-FFF2-40B4-BE49-F238E27FC236}">
                    <a16:creationId xmlns="" xmlns:a16="http://schemas.microsoft.com/office/drawing/2014/main" id="{0805D7D1-479B-4A8E-A9FD-8B0CB8FE84C6}"/>
                  </a:ext>
                </a:extLst>
              </p:cNvPr>
              <p:cNvSpPr/>
              <p:nvPr/>
            </p:nvSpPr>
            <p:spPr bwMode="auto">
              <a:xfrm>
                <a:off x="3676" y="523"/>
                <a:ext cx="46" cy="46"/>
              </a:xfrm>
              <a:prstGeom prst="ellipse">
                <a:avLst/>
              </a:prstGeom>
              <a:solidFill>
                <a:srgbClr val="4A43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íṥļïḑé">
                <a:extLst>
                  <a:ext uri="{FF2B5EF4-FFF2-40B4-BE49-F238E27FC236}">
                    <a16:creationId xmlns="" xmlns:a16="http://schemas.microsoft.com/office/drawing/2014/main" id="{809F8AB7-417E-49E3-977F-09C5246E2240}"/>
                  </a:ext>
                </a:extLst>
              </p:cNvPr>
              <p:cNvSpPr/>
              <p:nvPr/>
            </p:nvSpPr>
            <p:spPr bwMode="auto">
              <a:xfrm>
                <a:off x="3698" y="532"/>
                <a:ext cx="15" cy="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ïś1iḋè">
                <a:extLst>
                  <a:ext uri="{FF2B5EF4-FFF2-40B4-BE49-F238E27FC236}">
                    <a16:creationId xmlns="" xmlns:a16="http://schemas.microsoft.com/office/drawing/2014/main" id="{DF9D1614-0B78-4091-8BD1-5369D641DDDD}"/>
                  </a:ext>
                </a:extLst>
              </p:cNvPr>
              <p:cNvSpPr/>
              <p:nvPr/>
            </p:nvSpPr>
            <p:spPr bwMode="auto">
              <a:xfrm>
                <a:off x="3916" y="511"/>
                <a:ext cx="122" cy="68"/>
              </a:xfrm>
              <a:prstGeom prst="ellipse">
                <a:avLst/>
              </a:prstGeom>
              <a:solidFill>
                <a:srgbClr val="F7F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îšļíḓe">
                <a:extLst>
                  <a:ext uri="{FF2B5EF4-FFF2-40B4-BE49-F238E27FC236}">
                    <a16:creationId xmlns="" xmlns:a16="http://schemas.microsoft.com/office/drawing/2014/main" id="{6763D038-D64B-4BA5-AE4D-F66353BF88E0}"/>
                  </a:ext>
                </a:extLst>
              </p:cNvPr>
              <p:cNvSpPr/>
              <p:nvPr/>
            </p:nvSpPr>
            <p:spPr bwMode="auto">
              <a:xfrm>
                <a:off x="3954" y="522"/>
                <a:ext cx="46" cy="46"/>
              </a:xfrm>
              <a:prstGeom prst="ellipse">
                <a:avLst/>
              </a:prstGeom>
              <a:solidFill>
                <a:srgbClr val="4A43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îşlîḓè">
                <a:extLst>
                  <a:ext uri="{FF2B5EF4-FFF2-40B4-BE49-F238E27FC236}">
                    <a16:creationId xmlns="" xmlns:a16="http://schemas.microsoft.com/office/drawing/2014/main" id="{0A4115D5-A0E7-4071-A20C-961B51707E33}"/>
                  </a:ext>
                </a:extLst>
              </p:cNvPr>
              <p:cNvSpPr/>
              <p:nvPr/>
            </p:nvSpPr>
            <p:spPr bwMode="auto">
              <a:xfrm>
                <a:off x="3976" y="531"/>
                <a:ext cx="16" cy="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líḋê">
                <a:extLst>
                  <a:ext uri="{FF2B5EF4-FFF2-40B4-BE49-F238E27FC236}">
                    <a16:creationId xmlns="" xmlns:a16="http://schemas.microsoft.com/office/drawing/2014/main" id="{B8DC237B-5502-4EE3-A89A-E1B967CFF9A2}"/>
                  </a:ext>
                </a:extLst>
              </p:cNvPr>
              <p:cNvSpPr/>
              <p:nvPr/>
            </p:nvSpPr>
            <p:spPr bwMode="auto">
              <a:xfrm>
                <a:off x="3596" y="442"/>
                <a:ext cx="194" cy="62"/>
              </a:xfrm>
              <a:custGeom>
                <a:avLst/>
                <a:gdLst>
                  <a:gd name="T0" fmla="*/ 0 w 771"/>
                  <a:gd name="T1" fmla="*/ 247 h 247"/>
                  <a:gd name="T2" fmla="*/ 261 w 771"/>
                  <a:gd name="T3" fmla="*/ 47 h 247"/>
                  <a:gd name="T4" fmla="*/ 771 w 771"/>
                  <a:gd name="T5" fmla="*/ 207 h 247"/>
                  <a:gd name="T6" fmla="*/ 431 w 771"/>
                  <a:gd name="T7" fmla="*/ 166 h 247"/>
                  <a:gd name="T8" fmla="*/ 352 w 771"/>
                  <a:gd name="T9" fmla="*/ 164 h 247"/>
                  <a:gd name="T10" fmla="*/ 0 w 771"/>
                  <a:gd name="T11" fmla="*/ 247 h 247"/>
                </a:gdLst>
                <a:ahLst/>
                <a:cxnLst>
                  <a:cxn ang="0">
                    <a:pos x="T0" y="T1"/>
                  </a:cxn>
                  <a:cxn ang="0">
                    <a:pos x="T2" y="T3"/>
                  </a:cxn>
                  <a:cxn ang="0">
                    <a:pos x="T4" y="T5"/>
                  </a:cxn>
                  <a:cxn ang="0">
                    <a:pos x="T6" y="T7"/>
                  </a:cxn>
                  <a:cxn ang="0">
                    <a:pos x="T8" y="T9"/>
                  </a:cxn>
                  <a:cxn ang="0">
                    <a:pos x="T10" y="T11"/>
                  </a:cxn>
                </a:cxnLst>
                <a:rect l="0" t="0" r="r" b="b"/>
                <a:pathLst>
                  <a:path w="771" h="247">
                    <a:moveTo>
                      <a:pt x="0" y="247"/>
                    </a:moveTo>
                    <a:cubicBezTo>
                      <a:pt x="0" y="247"/>
                      <a:pt x="45" y="74"/>
                      <a:pt x="261" y="47"/>
                    </a:cubicBezTo>
                    <a:cubicBezTo>
                      <a:pt x="261" y="47"/>
                      <a:pt x="694" y="0"/>
                      <a:pt x="771" y="207"/>
                    </a:cubicBezTo>
                    <a:cubicBezTo>
                      <a:pt x="431" y="166"/>
                      <a:pt x="431" y="166"/>
                      <a:pt x="431" y="166"/>
                    </a:cubicBezTo>
                    <a:cubicBezTo>
                      <a:pt x="405" y="163"/>
                      <a:pt x="378" y="162"/>
                      <a:pt x="352" y="164"/>
                    </a:cubicBezTo>
                    <a:cubicBezTo>
                      <a:pt x="280" y="169"/>
                      <a:pt x="131" y="186"/>
                      <a:pt x="0" y="247"/>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ïšļïḋè">
                <a:extLst>
                  <a:ext uri="{FF2B5EF4-FFF2-40B4-BE49-F238E27FC236}">
                    <a16:creationId xmlns="" xmlns:a16="http://schemas.microsoft.com/office/drawing/2014/main" id="{4B6D9E12-4753-4814-B347-B258B07E0FC4}"/>
                  </a:ext>
                </a:extLst>
              </p:cNvPr>
              <p:cNvSpPr/>
              <p:nvPr/>
            </p:nvSpPr>
            <p:spPr bwMode="auto">
              <a:xfrm>
                <a:off x="3880" y="442"/>
                <a:ext cx="194" cy="62"/>
              </a:xfrm>
              <a:custGeom>
                <a:avLst/>
                <a:gdLst>
                  <a:gd name="T0" fmla="*/ 771 w 771"/>
                  <a:gd name="T1" fmla="*/ 247 h 247"/>
                  <a:gd name="T2" fmla="*/ 510 w 771"/>
                  <a:gd name="T3" fmla="*/ 47 h 247"/>
                  <a:gd name="T4" fmla="*/ 0 w 771"/>
                  <a:gd name="T5" fmla="*/ 207 h 247"/>
                  <a:gd name="T6" fmla="*/ 339 w 771"/>
                  <a:gd name="T7" fmla="*/ 166 h 247"/>
                  <a:gd name="T8" fmla="*/ 418 w 771"/>
                  <a:gd name="T9" fmla="*/ 164 h 247"/>
                  <a:gd name="T10" fmla="*/ 771 w 771"/>
                  <a:gd name="T11" fmla="*/ 247 h 247"/>
                </a:gdLst>
                <a:ahLst/>
                <a:cxnLst>
                  <a:cxn ang="0">
                    <a:pos x="T0" y="T1"/>
                  </a:cxn>
                  <a:cxn ang="0">
                    <a:pos x="T2" y="T3"/>
                  </a:cxn>
                  <a:cxn ang="0">
                    <a:pos x="T4" y="T5"/>
                  </a:cxn>
                  <a:cxn ang="0">
                    <a:pos x="T6" y="T7"/>
                  </a:cxn>
                  <a:cxn ang="0">
                    <a:pos x="T8" y="T9"/>
                  </a:cxn>
                  <a:cxn ang="0">
                    <a:pos x="T10" y="T11"/>
                  </a:cxn>
                </a:cxnLst>
                <a:rect l="0" t="0" r="r" b="b"/>
                <a:pathLst>
                  <a:path w="771" h="247">
                    <a:moveTo>
                      <a:pt x="771" y="247"/>
                    </a:moveTo>
                    <a:cubicBezTo>
                      <a:pt x="771" y="247"/>
                      <a:pt x="726" y="74"/>
                      <a:pt x="510" y="47"/>
                    </a:cubicBezTo>
                    <a:cubicBezTo>
                      <a:pt x="510" y="47"/>
                      <a:pt x="76" y="0"/>
                      <a:pt x="0" y="207"/>
                    </a:cubicBezTo>
                    <a:cubicBezTo>
                      <a:pt x="339" y="166"/>
                      <a:pt x="339" y="166"/>
                      <a:pt x="339" y="166"/>
                    </a:cubicBezTo>
                    <a:cubicBezTo>
                      <a:pt x="366" y="163"/>
                      <a:pt x="392" y="162"/>
                      <a:pt x="418" y="164"/>
                    </a:cubicBezTo>
                    <a:cubicBezTo>
                      <a:pt x="491" y="169"/>
                      <a:pt x="640" y="186"/>
                      <a:pt x="771" y="247"/>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ṥľidé">
                <a:extLst>
                  <a:ext uri="{FF2B5EF4-FFF2-40B4-BE49-F238E27FC236}">
                    <a16:creationId xmlns="" xmlns:a16="http://schemas.microsoft.com/office/drawing/2014/main" id="{B2093F8B-E89A-4546-9BF4-21621D889363}"/>
                  </a:ext>
                </a:extLst>
              </p:cNvPr>
              <p:cNvSpPr/>
              <p:nvPr/>
            </p:nvSpPr>
            <p:spPr bwMode="auto">
              <a:xfrm>
                <a:off x="3751" y="793"/>
                <a:ext cx="177" cy="82"/>
              </a:xfrm>
              <a:custGeom>
                <a:avLst/>
                <a:gdLst>
                  <a:gd name="T0" fmla="*/ 354 w 705"/>
                  <a:gd name="T1" fmla="*/ 0 h 327"/>
                  <a:gd name="T2" fmla="*/ 0 w 705"/>
                  <a:gd name="T3" fmla="*/ 327 h 327"/>
                  <a:gd name="T4" fmla="*/ 705 w 705"/>
                  <a:gd name="T5" fmla="*/ 327 h 327"/>
                  <a:gd name="T6" fmla="*/ 354 w 705"/>
                  <a:gd name="T7" fmla="*/ 0 h 327"/>
                </a:gdLst>
                <a:ahLst/>
                <a:cxnLst>
                  <a:cxn ang="0">
                    <a:pos x="T0" y="T1"/>
                  </a:cxn>
                  <a:cxn ang="0">
                    <a:pos x="T2" y="T3"/>
                  </a:cxn>
                  <a:cxn ang="0">
                    <a:pos x="T4" y="T5"/>
                  </a:cxn>
                  <a:cxn ang="0">
                    <a:pos x="T6" y="T7"/>
                  </a:cxn>
                </a:cxnLst>
                <a:rect l="0" t="0" r="r" b="b"/>
                <a:pathLst>
                  <a:path w="705" h="327">
                    <a:moveTo>
                      <a:pt x="354" y="0"/>
                    </a:moveTo>
                    <a:cubicBezTo>
                      <a:pt x="222" y="2"/>
                      <a:pt x="60" y="131"/>
                      <a:pt x="0" y="327"/>
                    </a:cubicBezTo>
                    <a:cubicBezTo>
                      <a:pt x="705" y="327"/>
                      <a:pt x="705" y="327"/>
                      <a:pt x="705" y="327"/>
                    </a:cubicBezTo>
                    <a:cubicBezTo>
                      <a:pt x="644" y="147"/>
                      <a:pt x="481" y="2"/>
                      <a:pt x="35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íṣ1îdé">
                <a:extLst>
                  <a:ext uri="{FF2B5EF4-FFF2-40B4-BE49-F238E27FC236}">
                    <a16:creationId xmlns="" xmlns:a16="http://schemas.microsoft.com/office/drawing/2014/main" id="{12F46C2C-9328-4C0E-AA81-D1674BE4852E}"/>
                  </a:ext>
                </a:extLst>
              </p:cNvPr>
              <p:cNvSpPr/>
              <p:nvPr/>
            </p:nvSpPr>
            <p:spPr bwMode="auto">
              <a:xfrm>
                <a:off x="3746" y="791"/>
                <a:ext cx="188" cy="90"/>
              </a:xfrm>
              <a:custGeom>
                <a:avLst/>
                <a:gdLst>
                  <a:gd name="T0" fmla="*/ 3 w 748"/>
                  <a:gd name="T1" fmla="*/ 354 h 359"/>
                  <a:gd name="T2" fmla="*/ 13 w 748"/>
                  <a:gd name="T3" fmla="*/ 359 h 359"/>
                  <a:gd name="T4" fmla="*/ 734 w 748"/>
                  <a:gd name="T5" fmla="*/ 359 h 359"/>
                  <a:gd name="T6" fmla="*/ 744 w 748"/>
                  <a:gd name="T7" fmla="*/ 354 h 359"/>
                  <a:gd name="T8" fmla="*/ 747 w 748"/>
                  <a:gd name="T9" fmla="*/ 343 h 359"/>
                  <a:gd name="T10" fmla="*/ 375 w 748"/>
                  <a:gd name="T11" fmla="*/ 0 h 359"/>
                  <a:gd name="T12" fmla="*/ 0 w 748"/>
                  <a:gd name="T13" fmla="*/ 343 h 359"/>
                  <a:gd name="T14" fmla="*/ 3 w 748"/>
                  <a:gd name="T15" fmla="*/ 354 h 359"/>
                  <a:gd name="T16" fmla="*/ 375 w 748"/>
                  <a:gd name="T17" fmla="*/ 25 h 359"/>
                  <a:gd name="T18" fmla="*/ 718 w 748"/>
                  <a:gd name="T19" fmla="*/ 334 h 359"/>
                  <a:gd name="T20" fmla="*/ 29 w 748"/>
                  <a:gd name="T21" fmla="*/ 334 h 359"/>
                  <a:gd name="T22" fmla="*/ 375 w 748"/>
                  <a:gd name="T23" fmla="*/ 2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8" h="359">
                    <a:moveTo>
                      <a:pt x="3" y="354"/>
                    </a:moveTo>
                    <a:cubicBezTo>
                      <a:pt x="5" y="357"/>
                      <a:pt x="9" y="359"/>
                      <a:pt x="13" y="359"/>
                    </a:cubicBezTo>
                    <a:cubicBezTo>
                      <a:pt x="734" y="359"/>
                      <a:pt x="734" y="359"/>
                      <a:pt x="734" y="359"/>
                    </a:cubicBezTo>
                    <a:cubicBezTo>
                      <a:pt x="738" y="359"/>
                      <a:pt x="742" y="357"/>
                      <a:pt x="744" y="354"/>
                    </a:cubicBezTo>
                    <a:cubicBezTo>
                      <a:pt x="747" y="351"/>
                      <a:pt x="748" y="347"/>
                      <a:pt x="747" y="343"/>
                    </a:cubicBezTo>
                    <a:cubicBezTo>
                      <a:pt x="688" y="122"/>
                      <a:pt x="511" y="1"/>
                      <a:pt x="375" y="0"/>
                    </a:cubicBezTo>
                    <a:cubicBezTo>
                      <a:pt x="232" y="1"/>
                      <a:pt x="58" y="120"/>
                      <a:pt x="0" y="343"/>
                    </a:cubicBezTo>
                    <a:cubicBezTo>
                      <a:pt x="0" y="347"/>
                      <a:pt x="0" y="351"/>
                      <a:pt x="3" y="354"/>
                    </a:cubicBezTo>
                    <a:close/>
                    <a:moveTo>
                      <a:pt x="375" y="25"/>
                    </a:moveTo>
                    <a:cubicBezTo>
                      <a:pt x="499" y="27"/>
                      <a:pt x="658" y="135"/>
                      <a:pt x="718" y="334"/>
                    </a:cubicBezTo>
                    <a:cubicBezTo>
                      <a:pt x="29" y="334"/>
                      <a:pt x="29" y="334"/>
                      <a:pt x="29" y="334"/>
                    </a:cubicBezTo>
                    <a:cubicBezTo>
                      <a:pt x="87" y="133"/>
                      <a:pt x="246" y="27"/>
                      <a:pt x="375" y="25"/>
                    </a:cubicBezTo>
                    <a:close/>
                  </a:path>
                </a:pathLst>
              </a:custGeom>
              <a:solidFill>
                <a:srgbClr val="E241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ïśļîḑê">
                <a:extLst>
                  <a:ext uri="{FF2B5EF4-FFF2-40B4-BE49-F238E27FC236}">
                    <a16:creationId xmlns="" xmlns:a16="http://schemas.microsoft.com/office/drawing/2014/main" id="{0B160DD7-9BDF-4A64-9C08-4C0864F5EE09}"/>
                  </a:ext>
                </a:extLst>
              </p:cNvPr>
              <p:cNvSpPr/>
              <p:nvPr/>
            </p:nvSpPr>
            <p:spPr bwMode="auto">
              <a:xfrm>
                <a:off x="3758" y="812"/>
                <a:ext cx="163" cy="46"/>
              </a:xfrm>
              <a:custGeom>
                <a:avLst/>
                <a:gdLst>
                  <a:gd name="T0" fmla="*/ 0 w 648"/>
                  <a:gd name="T1" fmla="*/ 180 h 180"/>
                  <a:gd name="T2" fmla="*/ 648 w 648"/>
                  <a:gd name="T3" fmla="*/ 180 h 180"/>
                  <a:gd name="T4" fmla="*/ 503 w 648"/>
                  <a:gd name="T5" fmla="*/ 0 h 180"/>
                  <a:gd name="T6" fmla="*/ 145 w 648"/>
                  <a:gd name="T7" fmla="*/ 0 h 180"/>
                  <a:gd name="T8" fmla="*/ 0 w 648"/>
                  <a:gd name="T9" fmla="*/ 180 h 180"/>
                </a:gdLst>
                <a:ahLst/>
                <a:cxnLst>
                  <a:cxn ang="0">
                    <a:pos x="T0" y="T1"/>
                  </a:cxn>
                  <a:cxn ang="0">
                    <a:pos x="T2" y="T3"/>
                  </a:cxn>
                  <a:cxn ang="0">
                    <a:pos x="T4" y="T5"/>
                  </a:cxn>
                  <a:cxn ang="0">
                    <a:pos x="T6" y="T7"/>
                  </a:cxn>
                  <a:cxn ang="0">
                    <a:pos x="T8" y="T9"/>
                  </a:cxn>
                </a:cxnLst>
                <a:rect l="0" t="0" r="r" b="b"/>
                <a:pathLst>
                  <a:path w="648" h="180">
                    <a:moveTo>
                      <a:pt x="0" y="180"/>
                    </a:moveTo>
                    <a:cubicBezTo>
                      <a:pt x="648" y="180"/>
                      <a:pt x="648" y="180"/>
                      <a:pt x="648" y="180"/>
                    </a:cubicBezTo>
                    <a:cubicBezTo>
                      <a:pt x="618" y="104"/>
                      <a:pt x="550" y="40"/>
                      <a:pt x="503" y="0"/>
                    </a:cubicBezTo>
                    <a:cubicBezTo>
                      <a:pt x="145" y="0"/>
                      <a:pt x="145" y="0"/>
                      <a:pt x="145" y="0"/>
                    </a:cubicBezTo>
                    <a:cubicBezTo>
                      <a:pt x="87" y="40"/>
                      <a:pt x="33" y="104"/>
                      <a:pt x="0" y="180"/>
                    </a:cubicBezTo>
                    <a:close/>
                  </a:path>
                </a:pathLst>
              </a:custGeom>
              <a:solidFill>
                <a:srgbClr val="F494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íšḷiḍè">
                <a:extLst>
                  <a:ext uri="{FF2B5EF4-FFF2-40B4-BE49-F238E27FC236}">
                    <a16:creationId xmlns="" xmlns:a16="http://schemas.microsoft.com/office/drawing/2014/main" id="{5362C9D3-7D5C-400F-BFC0-87D306F50D45}"/>
                  </a:ext>
                </a:extLst>
              </p:cNvPr>
              <p:cNvSpPr/>
              <p:nvPr/>
            </p:nvSpPr>
            <p:spPr bwMode="auto">
              <a:xfrm>
                <a:off x="3558" y="644"/>
                <a:ext cx="565" cy="339"/>
              </a:xfrm>
              <a:custGeom>
                <a:avLst/>
                <a:gdLst>
                  <a:gd name="T0" fmla="*/ 1686 w 2250"/>
                  <a:gd name="T1" fmla="*/ 659 h 1353"/>
                  <a:gd name="T2" fmla="*/ 1590 w 2250"/>
                  <a:gd name="T3" fmla="*/ 897 h 1353"/>
                  <a:gd name="T4" fmla="*/ 1547 w 2250"/>
                  <a:gd name="T5" fmla="*/ 528 h 1353"/>
                  <a:gd name="T6" fmla="*/ 1363 w 2250"/>
                  <a:gd name="T7" fmla="*/ 443 h 1353"/>
                  <a:gd name="T8" fmla="*/ 879 w 2250"/>
                  <a:gd name="T9" fmla="*/ 443 h 1353"/>
                  <a:gd name="T10" fmla="*/ 694 w 2250"/>
                  <a:gd name="T11" fmla="*/ 528 h 1353"/>
                  <a:gd name="T12" fmla="*/ 651 w 2250"/>
                  <a:gd name="T13" fmla="*/ 897 h 1353"/>
                  <a:gd name="T14" fmla="*/ 554 w 2250"/>
                  <a:gd name="T15" fmla="*/ 659 h 1353"/>
                  <a:gd name="T16" fmla="*/ 0 w 2250"/>
                  <a:gd name="T17" fmla="*/ 0 h 1353"/>
                  <a:gd name="T18" fmla="*/ 31 w 2250"/>
                  <a:gd name="T19" fmla="*/ 326 h 1353"/>
                  <a:gd name="T20" fmla="*/ 112 w 2250"/>
                  <a:gd name="T21" fmla="*/ 768 h 1353"/>
                  <a:gd name="T22" fmla="*/ 154 w 2250"/>
                  <a:gd name="T23" fmla="*/ 887 h 1353"/>
                  <a:gd name="T24" fmla="*/ 254 w 2250"/>
                  <a:gd name="T25" fmla="*/ 988 h 1353"/>
                  <a:gd name="T26" fmla="*/ 928 w 2250"/>
                  <a:gd name="T27" fmla="*/ 1306 h 1353"/>
                  <a:gd name="T28" fmla="*/ 997 w 2250"/>
                  <a:gd name="T29" fmla="*/ 1329 h 1353"/>
                  <a:gd name="T30" fmla="*/ 1126 w 2250"/>
                  <a:gd name="T31" fmla="*/ 1353 h 1353"/>
                  <a:gd name="T32" fmla="*/ 1128 w 2250"/>
                  <a:gd name="T33" fmla="*/ 1353 h 1353"/>
                  <a:gd name="T34" fmla="*/ 1326 w 2250"/>
                  <a:gd name="T35" fmla="*/ 1306 h 1353"/>
                  <a:gd name="T36" fmla="*/ 2000 w 2250"/>
                  <a:gd name="T37" fmla="*/ 988 h 1353"/>
                  <a:gd name="T38" fmla="*/ 2137 w 2250"/>
                  <a:gd name="T39" fmla="*/ 801 h 1353"/>
                  <a:gd name="T40" fmla="*/ 2224 w 2250"/>
                  <a:gd name="T41" fmla="*/ 326 h 1353"/>
                  <a:gd name="T42" fmla="*/ 2250 w 2250"/>
                  <a:gd name="T43" fmla="*/ 62 h 1353"/>
                  <a:gd name="T44" fmla="*/ 1686 w 2250"/>
                  <a:gd name="T45" fmla="*/ 659 h 1353"/>
                  <a:gd name="T46" fmla="*/ 1426 w 2250"/>
                  <a:gd name="T47" fmla="*/ 1097 h 1353"/>
                  <a:gd name="T48" fmla="*/ 1300 w 2250"/>
                  <a:gd name="T49" fmla="*/ 1161 h 1353"/>
                  <a:gd name="T50" fmla="*/ 1120 w 2250"/>
                  <a:gd name="T51" fmla="*/ 1048 h 1353"/>
                  <a:gd name="T52" fmla="*/ 941 w 2250"/>
                  <a:gd name="T53" fmla="*/ 1161 h 1353"/>
                  <a:gd name="T54" fmla="*/ 814 w 2250"/>
                  <a:gd name="T55" fmla="*/ 1097 h 1353"/>
                  <a:gd name="T56" fmla="*/ 712 w 2250"/>
                  <a:gd name="T57" fmla="*/ 701 h 1353"/>
                  <a:gd name="T58" fmla="*/ 1126 w 2250"/>
                  <a:gd name="T59" fmla="*/ 533 h 1353"/>
                  <a:gd name="T60" fmla="*/ 1529 w 2250"/>
                  <a:gd name="T61" fmla="*/ 701 h 1353"/>
                  <a:gd name="T62" fmla="*/ 1426 w 2250"/>
                  <a:gd name="T63" fmla="*/ 1097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0" h="1353">
                    <a:moveTo>
                      <a:pt x="1686" y="659"/>
                    </a:moveTo>
                    <a:cubicBezTo>
                      <a:pt x="1636" y="793"/>
                      <a:pt x="1590" y="897"/>
                      <a:pt x="1590" y="897"/>
                    </a:cubicBezTo>
                    <a:cubicBezTo>
                      <a:pt x="1633" y="610"/>
                      <a:pt x="1547" y="528"/>
                      <a:pt x="1547" y="528"/>
                    </a:cubicBezTo>
                    <a:cubicBezTo>
                      <a:pt x="1514" y="491"/>
                      <a:pt x="1440" y="463"/>
                      <a:pt x="1363" y="443"/>
                    </a:cubicBezTo>
                    <a:cubicBezTo>
                      <a:pt x="1204" y="403"/>
                      <a:pt x="1038" y="403"/>
                      <a:pt x="879" y="443"/>
                    </a:cubicBezTo>
                    <a:cubicBezTo>
                      <a:pt x="801" y="463"/>
                      <a:pt x="727" y="491"/>
                      <a:pt x="694" y="528"/>
                    </a:cubicBezTo>
                    <a:cubicBezTo>
                      <a:pt x="694" y="528"/>
                      <a:pt x="608" y="610"/>
                      <a:pt x="651" y="897"/>
                    </a:cubicBezTo>
                    <a:cubicBezTo>
                      <a:pt x="651" y="897"/>
                      <a:pt x="604" y="793"/>
                      <a:pt x="554" y="659"/>
                    </a:cubicBezTo>
                    <a:cubicBezTo>
                      <a:pt x="554" y="659"/>
                      <a:pt x="138" y="112"/>
                      <a:pt x="0" y="0"/>
                    </a:cubicBezTo>
                    <a:cubicBezTo>
                      <a:pt x="7" y="103"/>
                      <a:pt x="17" y="212"/>
                      <a:pt x="31" y="326"/>
                    </a:cubicBezTo>
                    <a:cubicBezTo>
                      <a:pt x="112" y="768"/>
                      <a:pt x="112" y="768"/>
                      <a:pt x="112" y="768"/>
                    </a:cubicBezTo>
                    <a:cubicBezTo>
                      <a:pt x="119" y="810"/>
                      <a:pt x="133" y="850"/>
                      <a:pt x="154" y="887"/>
                    </a:cubicBezTo>
                    <a:cubicBezTo>
                      <a:pt x="176" y="925"/>
                      <a:pt x="208" y="966"/>
                      <a:pt x="254" y="988"/>
                    </a:cubicBezTo>
                    <a:cubicBezTo>
                      <a:pt x="254" y="988"/>
                      <a:pt x="616" y="1212"/>
                      <a:pt x="928" y="1306"/>
                    </a:cubicBezTo>
                    <a:cubicBezTo>
                      <a:pt x="928" y="1306"/>
                      <a:pt x="958" y="1317"/>
                      <a:pt x="997" y="1329"/>
                    </a:cubicBezTo>
                    <a:cubicBezTo>
                      <a:pt x="1036" y="1341"/>
                      <a:pt x="1086" y="1353"/>
                      <a:pt x="1126" y="1353"/>
                    </a:cubicBezTo>
                    <a:cubicBezTo>
                      <a:pt x="1128" y="1353"/>
                      <a:pt x="1128" y="1353"/>
                      <a:pt x="1128" y="1353"/>
                    </a:cubicBezTo>
                    <a:cubicBezTo>
                      <a:pt x="1209" y="1353"/>
                      <a:pt x="1326" y="1306"/>
                      <a:pt x="1326" y="1306"/>
                    </a:cubicBezTo>
                    <a:cubicBezTo>
                      <a:pt x="1639" y="1212"/>
                      <a:pt x="2000" y="988"/>
                      <a:pt x="2000" y="988"/>
                    </a:cubicBezTo>
                    <a:cubicBezTo>
                      <a:pt x="2101" y="940"/>
                      <a:pt x="2137" y="801"/>
                      <a:pt x="2137" y="801"/>
                    </a:cubicBezTo>
                    <a:cubicBezTo>
                      <a:pt x="2224" y="326"/>
                      <a:pt x="2224" y="326"/>
                      <a:pt x="2224" y="326"/>
                    </a:cubicBezTo>
                    <a:cubicBezTo>
                      <a:pt x="2235" y="234"/>
                      <a:pt x="2244" y="146"/>
                      <a:pt x="2250" y="62"/>
                    </a:cubicBezTo>
                    <a:cubicBezTo>
                      <a:pt x="2112" y="173"/>
                      <a:pt x="1686" y="659"/>
                      <a:pt x="1686" y="659"/>
                    </a:cubicBezTo>
                    <a:close/>
                    <a:moveTo>
                      <a:pt x="1426" y="1097"/>
                    </a:moveTo>
                    <a:cubicBezTo>
                      <a:pt x="1394" y="1138"/>
                      <a:pt x="1348" y="1160"/>
                      <a:pt x="1300" y="1161"/>
                    </a:cubicBezTo>
                    <a:cubicBezTo>
                      <a:pt x="1179" y="1163"/>
                      <a:pt x="1120" y="1048"/>
                      <a:pt x="1120" y="1048"/>
                    </a:cubicBezTo>
                    <a:cubicBezTo>
                      <a:pt x="1120" y="1048"/>
                      <a:pt x="1062" y="1163"/>
                      <a:pt x="941" y="1161"/>
                    </a:cubicBezTo>
                    <a:cubicBezTo>
                      <a:pt x="893" y="1160"/>
                      <a:pt x="847" y="1138"/>
                      <a:pt x="814" y="1097"/>
                    </a:cubicBezTo>
                    <a:cubicBezTo>
                      <a:pt x="768" y="1040"/>
                      <a:pt x="713" y="925"/>
                      <a:pt x="712" y="701"/>
                    </a:cubicBezTo>
                    <a:cubicBezTo>
                      <a:pt x="712" y="701"/>
                      <a:pt x="775" y="533"/>
                      <a:pt x="1126" y="533"/>
                    </a:cubicBezTo>
                    <a:cubicBezTo>
                      <a:pt x="1489" y="533"/>
                      <a:pt x="1529" y="701"/>
                      <a:pt x="1529" y="701"/>
                    </a:cubicBezTo>
                    <a:cubicBezTo>
                      <a:pt x="1528" y="925"/>
                      <a:pt x="1472" y="1040"/>
                      <a:pt x="1426" y="109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ṩḻiḋè">
                <a:extLst>
                  <a:ext uri="{FF2B5EF4-FFF2-40B4-BE49-F238E27FC236}">
                    <a16:creationId xmlns="" xmlns:a16="http://schemas.microsoft.com/office/drawing/2014/main" id="{D42812AF-4D8B-4A5A-B15F-E8CDEE63DA3E}"/>
                  </a:ext>
                </a:extLst>
              </p:cNvPr>
              <p:cNvSpPr/>
              <p:nvPr/>
            </p:nvSpPr>
            <p:spPr bwMode="auto">
              <a:xfrm>
                <a:off x="3175" y="1046"/>
                <a:ext cx="1040" cy="1241"/>
              </a:xfrm>
              <a:custGeom>
                <a:avLst/>
                <a:gdLst>
                  <a:gd name="T0" fmla="*/ 3760 w 4141"/>
                  <a:gd name="T1" fmla="*/ 35 h 4953"/>
                  <a:gd name="T2" fmla="*/ 3375 w 4141"/>
                  <a:gd name="T3" fmla="*/ 0 h 4953"/>
                  <a:gd name="T4" fmla="*/ 2635 w 4141"/>
                  <a:gd name="T5" fmla="*/ 985 h 4953"/>
                  <a:gd name="T6" fmla="*/ 1894 w 4141"/>
                  <a:gd name="T7" fmla="*/ 0 h 4953"/>
                  <a:gd name="T8" fmla="*/ 1510 w 4141"/>
                  <a:gd name="T9" fmla="*/ 35 h 4953"/>
                  <a:gd name="T10" fmla="*/ 682 w 4141"/>
                  <a:gd name="T11" fmla="*/ 545 h 4953"/>
                  <a:gd name="T12" fmla="*/ 598 w 4141"/>
                  <a:gd name="T13" fmla="*/ 735 h 4953"/>
                  <a:gd name="T14" fmla="*/ 170 w 4141"/>
                  <a:gd name="T15" fmla="*/ 2199 h 4953"/>
                  <a:gd name="T16" fmla="*/ 4 w 4141"/>
                  <a:gd name="T17" fmla="*/ 3141 h 4953"/>
                  <a:gd name="T18" fmla="*/ 1 w 4141"/>
                  <a:gd name="T19" fmla="*/ 3246 h 4953"/>
                  <a:gd name="T20" fmla="*/ 822 w 4141"/>
                  <a:gd name="T21" fmla="*/ 3201 h 4953"/>
                  <a:gd name="T22" fmla="*/ 1128 w 4141"/>
                  <a:gd name="T23" fmla="*/ 1582 h 4953"/>
                  <a:gd name="T24" fmla="*/ 1167 w 4141"/>
                  <a:gd name="T25" fmla="*/ 4716 h 4953"/>
                  <a:gd name="T26" fmla="*/ 1167 w 4141"/>
                  <a:gd name="T27" fmla="*/ 4925 h 4953"/>
                  <a:gd name="T28" fmla="*/ 2635 w 4141"/>
                  <a:gd name="T29" fmla="*/ 4953 h 4953"/>
                  <a:gd name="T30" fmla="*/ 4075 w 4141"/>
                  <a:gd name="T31" fmla="*/ 4893 h 4953"/>
                  <a:gd name="T32" fmla="*/ 4079 w 4141"/>
                  <a:gd name="T33" fmla="*/ 4641 h 4953"/>
                  <a:gd name="T34" fmla="*/ 4141 w 4141"/>
                  <a:gd name="T35" fmla="*/ 1582 h 4953"/>
                  <a:gd name="T36" fmla="*/ 3760 w 4141"/>
                  <a:gd name="T37" fmla="*/ 35 h 4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41" h="4953">
                    <a:moveTo>
                      <a:pt x="3760" y="35"/>
                    </a:moveTo>
                    <a:cubicBezTo>
                      <a:pt x="3375" y="0"/>
                      <a:pt x="3375" y="0"/>
                      <a:pt x="3375" y="0"/>
                    </a:cubicBezTo>
                    <a:cubicBezTo>
                      <a:pt x="2635" y="985"/>
                      <a:pt x="2635" y="985"/>
                      <a:pt x="2635" y="985"/>
                    </a:cubicBezTo>
                    <a:cubicBezTo>
                      <a:pt x="1894" y="0"/>
                      <a:pt x="1894" y="0"/>
                      <a:pt x="1894" y="0"/>
                    </a:cubicBezTo>
                    <a:cubicBezTo>
                      <a:pt x="1510" y="35"/>
                      <a:pt x="1510" y="35"/>
                      <a:pt x="1510" y="35"/>
                    </a:cubicBezTo>
                    <a:cubicBezTo>
                      <a:pt x="1169" y="67"/>
                      <a:pt x="860" y="253"/>
                      <a:pt x="682" y="545"/>
                    </a:cubicBezTo>
                    <a:cubicBezTo>
                      <a:pt x="643" y="609"/>
                      <a:pt x="612" y="674"/>
                      <a:pt x="598" y="735"/>
                    </a:cubicBezTo>
                    <a:cubicBezTo>
                      <a:pt x="170" y="2199"/>
                      <a:pt x="170" y="2199"/>
                      <a:pt x="170" y="2199"/>
                    </a:cubicBezTo>
                    <a:cubicBezTo>
                      <a:pt x="80" y="2506"/>
                      <a:pt x="24" y="2822"/>
                      <a:pt x="4" y="3141"/>
                    </a:cubicBezTo>
                    <a:cubicBezTo>
                      <a:pt x="2" y="3187"/>
                      <a:pt x="0" y="3225"/>
                      <a:pt x="1" y="3246"/>
                    </a:cubicBezTo>
                    <a:cubicBezTo>
                      <a:pt x="822" y="3201"/>
                      <a:pt x="822" y="3201"/>
                      <a:pt x="822" y="3201"/>
                    </a:cubicBezTo>
                    <a:cubicBezTo>
                      <a:pt x="1128" y="1582"/>
                      <a:pt x="1128" y="1582"/>
                      <a:pt x="1128" y="1582"/>
                    </a:cubicBezTo>
                    <a:cubicBezTo>
                      <a:pt x="1167" y="4716"/>
                      <a:pt x="1167" y="4716"/>
                      <a:pt x="1167" y="4716"/>
                    </a:cubicBezTo>
                    <a:cubicBezTo>
                      <a:pt x="1167" y="4925"/>
                      <a:pt x="1167" y="4925"/>
                      <a:pt x="1167" y="4925"/>
                    </a:cubicBezTo>
                    <a:cubicBezTo>
                      <a:pt x="2635" y="4953"/>
                      <a:pt x="2635" y="4953"/>
                      <a:pt x="2635" y="4953"/>
                    </a:cubicBezTo>
                    <a:cubicBezTo>
                      <a:pt x="4075" y="4893"/>
                      <a:pt x="4075" y="4893"/>
                      <a:pt x="4075" y="4893"/>
                    </a:cubicBezTo>
                    <a:cubicBezTo>
                      <a:pt x="4079" y="4641"/>
                      <a:pt x="4079" y="4641"/>
                      <a:pt x="4079" y="4641"/>
                    </a:cubicBezTo>
                    <a:cubicBezTo>
                      <a:pt x="4141" y="1582"/>
                      <a:pt x="4141" y="1582"/>
                      <a:pt x="4141" y="1582"/>
                    </a:cubicBezTo>
                    <a:cubicBezTo>
                      <a:pt x="4141" y="1582"/>
                      <a:pt x="4100" y="67"/>
                      <a:pt x="3760" y="35"/>
                    </a:cubicBezTo>
                    <a:close/>
                  </a:path>
                </a:pathLst>
              </a:custGeom>
              <a:solidFill>
                <a:srgbClr val="AFD8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îŝļídè">
                <a:extLst>
                  <a:ext uri="{FF2B5EF4-FFF2-40B4-BE49-F238E27FC236}">
                    <a16:creationId xmlns="" xmlns:a16="http://schemas.microsoft.com/office/drawing/2014/main" id="{D821FE8B-9E8D-46A3-A45B-9A67AF7D9C64}"/>
                  </a:ext>
                </a:extLst>
              </p:cNvPr>
              <p:cNvSpPr/>
              <p:nvPr/>
            </p:nvSpPr>
            <p:spPr bwMode="auto">
              <a:xfrm>
                <a:off x="3810" y="1300"/>
                <a:ext cx="7" cy="98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4" name="îṣḻîḋe">
                <a:extLst>
                  <a:ext uri="{FF2B5EF4-FFF2-40B4-BE49-F238E27FC236}">
                    <a16:creationId xmlns="" xmlns:a16="http://schemas.microsoft.com/office/drawing/2014/main" id="{59DCAE44-8E1B-45B2-8345-CC5D459E58D4}"/>
                  </a:ext>
                </a:extLst>
              </p:cNvPr>
              <p:cNvSpPr/>
              <p:nvPr/>
            </p:nvSpPr>
            <p:spPr bwMode="auto">
              <a:xfrm>
                <a:off x="3856" y="1298"/>
                <a:ext cx="6" cy="982"/>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5" name="íŝ1îḍe">
                <a:extLst>
                  <a:ext uri="{FF2B5EF4-FFF2-40B4-BE49-F238E27FC236}">
                    <a16:creationId xmlns="" xmlns:a16="http://schemas.microsoft.com/office/drawing/2014/main" id="{CDFF4AAC-B0D3-4173-A313-E44043017E63}"/>
                  </a:ext>
                </a:extLst>
              </p:cNvPr>
              <p:cNvSpPr/>
              <p:nvPr/>
            </p:nvSpPr>
            <p:spPr bwMode="auto">
              <a:xfrm>
                <a:off x="3821" y="2270"/>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6" name="íśľîḓè">
                <a:extLst>
                  <a:ext uri="{FF2B5EF4-FFF2-40B4-BE49-F238E27FC236}">
                    <a16:creationId xmlns="" xmlns:a16="http://schemas.microsoft.com/office/drawing/2014/main" id="{072DAA0B-6A9E-4561-8B3F-C9C047884737}"/>
                  </a:ext>
                </a:extLst>
              </p:cNvPr>
              <p:cNvSpPr/>
              <p:nvPr/>
            </p:nvSpPr>
            <p:spPr bwMode="auto">
              <a:xfrm>
                <a:off x="3821" y="2260"/>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7" name="íSlïḑé">
                <a:extLst>
                  <a:ext uri="{FF2B5EF4-FFF2-40B4-BE49-F238E27FC236}">
                    <a16:creationId xmlns="" xmlns:a16="http://schemas.microsoft.com/office/drawing/2014/main" id="{B756CBCA-BA92-4176-8782-30116675C531}"/>
                  </a:ext>
                </a:extLst>
              </p:cNvPr>
              <p:cNvSpPr/>
              <p:nvPr/>
            </p:nvSpPr>
            <p:spPr bwMode="auto">
              <a:xfrm>
                <a:off x="3821" y="2249"/>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8" name="îśľïďè">
                <a:extLst>
                  <a:ext uri="{FF2B5EF4-FFF2-40B4-BE49-F238E27FC236}">
                    <a16:creationId xmlns="" xmlns:a16="http://schemas.microsoft.com/office/drawing/2014/main" id="{B9A50257-B100-4B7D-BBE7-4EDD77225B79}"/>
                  </a:ext>
                </a:extLst>
              </p:cNvPr>
              <p:cNvSpPr/>
              <p:nvPr/>
            </p:nvSpPr>
            <p:spPr bwMode="auto">
              <a:xfrm>
                <a:off x="3821" y="2238"/>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9" name="iṥlídê">
                <a:extLst>
                  <a:ext uri="{FF2B5EF4-FFF2-40B4-BE49-F238E27FC236}">
                    <a16:creationId xmlns="" xmlns:a16="http://schemas.microsoft.com/office/drawing/2014/main" id="{B783E9E8-98C8-4BAF-9C9B-80B9F0D3D64C}"/>
                  </a:ext>
                </a:extLst>
              </p:cNvPr>
              <p:cNvSpPr/>
              <p:nvPr/>
            </p:nvSpPr>
            <p:spPr bwMode="auto">
              <a:xfrm>
                <a:off x="3821" y="2228"/>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0" name="iṣḷîďé">
                <a:extLst>
                  <a:ext uri="{FF2B5EF4-FFF2-40B4-BE49-F238E27FC236}">
                    <a16:creationId xmlns="" xmlns:a16="http://schemas.microsoft.com/office/drawing/2014/main" id="{F00D76F2-8561-4E1C-A02D-CD662AE02DF8}"/>
                  </a:ext>
                </a:extLst>
              </p:cNvPr>
              <p:cNvSpPr/>
              <p:nvPr/>
            </p:nvSpPr>
            <p:spPr bwMode="auto">
              <a:xfrm>
                <a:off x="3821" y="2217"/>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1" name="íšḻïḓê">
                <a:extLst>
                  <a:ext uri="{FF2B5EF4-FFF2-40B4-BE49-F238E27FC236}">
                    <a16:creationId xmlns="" xmlns:a16="http://schemas.microsoft.com/office/drawing/2014/main" id="{6EDBA92A-85D3-4E33-B630-7787F90B3C0A}"/>
                  </a:ext>
                </a:extLst>
              </p:cNvPr>
              <p:cNvSpPr/>
              <p:nvPr/>
            </p:nvSpPr>
            <p:spPr bwMode="auto">
              <a:xfrm>
                <a:off x="3821" y="2206"/>
                <a:ext cx="2" cy="7"/>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2" name="ïsḻiḓe">
                <a:extLst>
                  <a:ext uri="{FF2B5EF4-FFF2-40B4-BE49-F238E27FC236}">
                    <a16:creationId xmlns="" xmlns:a16="http://schemas.microsoft.com/office/drawing/2014/main" id="{AFD58D4C-5327-4AE0-8A79-34F36B095D5D}"/>
                  </a:ext>
                </a:extLst>
              </p:cNvPr>
              <p:cNvSpPr/>
              <p:nvPr/>
            </p:nvSpPr>
            <p:spPr bwMode="auto">
              <a:xfrm>
                <a:off x="3821" y="2197"/>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3" name="iṣ1íďê">
                <a:extLst>
                  <a:ext uri="{FF2B5EF4-FFF2-40B4-BE49-F238E27FC236}">
                    <a16:creationId xmlns="" xmlns:a16="http://schemas.microsoft.com/office/drawing/2014/main" id="{6B6C74D2-F5AF-42B6-91F6-DED5EC28DD48}"/>
                  </a:ext>
                </a:extLst>
              </p:cNvPr>
              <p:cNvSpPr/>
              <p:nvPr/>
            </p:nvSpPr>
            <p:spPr bwMode="auto">
              <a:xfrm>
                <a:off x="3821" y="2185"/>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4" name="ïṥḷîḑê">
                <a:extLst>
                  <a:ext uri="{FF2B5EF4-FFF2-40B4-BE49-F238E27FC236}">
                    <a16:creationId xmlns="" xmlns:a16="http://schemas.microsoft.com/office/drawing/2014/main" id="{A74E9C81-6066-4D43-B795-8B37338CA78E}"/>
                  </a:ext>
                </a:extLst>
              </p:cNvPr>
              <p:cNvSpPr/>
              <p:nvPr/>
            </p:nvSpPr>
            <p:spPr bwMode="auto">
              <a:xfrm>
                <a:off x="3821" y="2175"/>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5" name="ïSlîḑe">
                <a:extLst>
                  <a:ext uri="{FF2B5EF4-FFF2-40B4-BE49-F238E27FC236}">
                    <a16:creationId xmlns="" xmlns:a16="http://schemas.microsoft.com/office/drawing/2014/main" id="{1C7974C9-BB27-4401-B206-011EFE49684D}"/>
                  </a:ext>
                </a:extLst>
              </p:cNvPr>
              <p:cNvSpPr/>
              <p:nvPr/>
            </p:nvSpPr>
            <p:spPr bwMode="auto">
              <a:xfrm>
                <a:off x="3821" y="2163"/>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6" name="îš1îḑé">
                <a:extLst>
                  <a:ext uri="{FF2B5EF4-FFF2-40B4-BE49-F238E27FC236}">
                    <a16:creationId xmlns="" xmlns:a16="http://schemas.microsoft.com/office/drawing/2014/main" id="{22BB89FE-BA55-4B2E-880E-A94E486F47A3}"/>
                  </a:ext>
                </a:extLst>
              </p:cNvPr>
              <p:cNvSpPr/>
              <p:nvPr/>
            </p:nvSpPr>
            <p:spPr bwMode="auto">
              <a:xfrm>
                <a:off x="3821" y="2154"/>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7" name="îṧļíḓê">
                <a:extLst>
                  <a:ext uri="{FF2B5EF4-FFF2-40B4-BE49-F238E27FC236}">
                    <a16:creationId xmlns="" xmlns:a16="http://schemas.microsoft.com/office/drawing/2014/main" id="{589A0C7A-6269-4BF1-9143-5C1C18625F64}"/>
                  </a:ext>
                </a:extLst>
              </p:cNvPr>
              <p:cNvSpPr/>
              <p:nvPr/>
            </p:nvSpPr>
            <p:spPr bwMode="auto">
              <a:xfrm>
                <a:off x="3821" y="2143"/>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8" name="íšḷiḋè">
                <a:extLst>
                  <a:ext uri="{FF2B5EF4-FFF2-40B4-BE49-F238E27FC236}">
                    <a16:creationId xmlns="" xmlns:a16="http://schemas.microsoft.com/office/drawing/2014/main" id="{C96EF7AE-9C25-4C1A-98A5-F0D15EF5884F}"/>
                  </a:ext>
                </a:extLst>
              </p:cNvPr>
              <p:cNvSpPr/>
              <p:nvPr/>
            </p:nvSpPr>
            <p:spPr bwMode="auto">
              <a:xfrm>
                <a:off x="3821" y="2132"/>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9" name="ïŝḷïďè">
                <a:extLst>
                  <a:ext uri="{FF2B5EF4-FFF2-40B4-BE49-F238E27FC236}">
                    <a16:creationId xmlns="" xmlns:a16="http://schemas.microsoft.com/office/drawing/2014/main" id="{D705FA54-09AA-47E8-BB54-E2ABBE953662}"/>
                  </a:ext>
                </a:extLst>
              </p:cNvPr>
              <p:cNvSpPr/>
              <p:nvPr/>
            </p:nvSpPr>
            <p:spPr bwMode="auto">
              <a:xfrm>
                <a:off x="3821" y="2121"/>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0" name="ïŝľidé">
                <a:extLst>
                  <a:ext uri="{FF2B5EF4-FFF2-40B4-BE49-F238E27FC236}">
                    <a16:creationId xmlns="" xmlns:a16="http://schemas.microsoft.com/office/drawing/2014/main" id="{E6F09CBA-6A6E-4304-9CF8-CC80D165F427}"/>
                  </a:ext>
                </a:extLst>
              </p:cNvPr>
              <p:cNvSpPr/>
              <p:nvPr/>
            </p:nvSpPr>
            <p:spPr bwMode="auto">
              <a:xfrm>
                <a:off x="3821" y="2110"/>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1" name="îṡļïḍê">
                <a:extLst>
                  <a:ext uri="{FF2B5EF4-FFF2-40B4-BE49-F238E27FC236}">
                    <a16:creationId xmlns="" xmlns:a16="http://schemas.microsoft.com/office/drawing/2014/main" id="{B045BA68-F030-445F-BA86-EC4A8E31BD31}"/>
                  </a:ext>
                </a:extLst>
              </p:cNvPr>
              <p:cNvSpPr/>
              <p:nvPr/>
            </p:nvSpPr>
            <p:spPr bwMode="auto">
              <a:xfrm>
                <a:off x="3821" y="2100"/>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2" name="ïṣ1íḓe">
                <a:extLst>
                  <a:ext uri="{FF2B5EF4-FFF2-40B4-BE49-F238E27FC236}">
                    <a16:creationId xmlns="" xmlns:a16="http://schemas.microsoft.com/office/drawing/2014/main" id="{EE5059DA-79EA-468E-9448-409C03695479}"/>
                  </a:ext>
                </a:extLst>
              </p:cNvPr>
              <p:cNvSpPr/>
              <p:nvPr/>
            </p:nvSpPr>
            <p:spPr bwMode="auto">
              <a:xfrm>
                <a:off x="3821" y="2090"/>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3" name="íṡḷïḋé">
                <a:extLst>
                  <a:ext uri="{FF2B5EF4-FFF2-40B4-BE49-F238E27FC236}">
                    <a16:creationId xmlns="" xmlns:a16="http://schemas.microsoft.com/office/drawing/2014/main" id="{0EF415B0-B22F-4C3A-8437-0CF4E5515A79}"/>
                  </a:ext>
                </a:extLst>
              </p:cNvPr>
              <p:cNvSpPr/>
              <p:nvPr/>
            </p:nvSpPr>
            <p:spPr bwMode="auto">
              <a:xfrm>
                <a:off x="3821" y="2078"/>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4" name="iŝḻïḓê">
                <a:extLst>
                  <a:ext uri="{FF2B5EF4-FFF2-40B4-BE49-F238E27FC236}">
                    <a16:creationId xmlns="" xmlns:a16="http://schemas.microsoft.com/office/drawing/2014/main" id="{3129534B-DFB0-4D9F-890F-8E6329636157}"/>
                  </a:ext>
                </a:extLst>
              </p:cNvPr>
              <p:cNvSpPr/>
              <p:nvPr/>
            </p:nvSpPr>
            <p:spPr bwMode="auto">
              <a:xfrm>
                <a:off x="3821" y="2068"/>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5" name="íš1îḑê">
                <a:extLst>
                  <a:ext uri="{FF2B5EF4-FFF2-40B4-BE49-F238E27FC236}">
                    <a16:creationId xmlns="" xmlns:a16="http://schemas.microsoft.com/office/drawing/2014/main" id="{C47EAFD8-B4AB-4361-A0A3-E14239337E15}"/>
                  </a:ext>
                </a:extLst>
              </p:cNvPr>
              <p:cNvSpPr/>
              <p:nvPr/>
            </p:nvSpPr>
            <p:spPr bwMode="auto">
              <a:xfrm>
                <a:off x="3821" y="2056"/>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6" name="íṣļïḓè">
                <a:extLst>
                  <a:ext uri="{FF2B5EF4-FFF2-40B4-BE49-F238E27FC236}">
                    <a16:creationId xmlns="" xmlns:a16="http://schemas.microsoft.com/office/drawing/2014/main" id="{A5A3311A-758C-494D-89FF-ADA79A0C7A25}"/>
                  </a:ext>
                </a:extLst>
              </p:cNvPr>
              <p:cNvSpPr/>
              <p:nvPr/>
            </p:nvSpPr>
            <p:spPr bwMode="auto">
              <a:xfrm>
                <a:off x="3821" y="2045"/>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7" name="íṥľïdé">
                <a:extLst>
                  <a:ext uri="{FF2B5EF4-FFF2-40B4-BE49-F238E27FC236}">
                    <a16:creationId xmlns="" xmlns:a16="http://schemas.microsoft.com/office/drawing/2014/main" id="{78E16113-FEC4-4E89-A6C7-F75533D878E6}"/>
                  </a:ext>
                </a:extLst>
              </p:cNvPr>
              <p:cNvSpPr/>
              <p:nvPr/>
            </p:nvSpPr>
            <p:spPr bwMode="auto">
              <a:xfrm>
                <a:off x="3821" y="2035"/>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8" name="íṩḻîḍè">
                <a:extLst>
                  <a:ext uri="{FF2B5EF4-FFF2-40B4-BE49-F238E27FC236}">
                    <a16:creationId xmlns="" xmlns:a16="http://schemas.microsoft.com/office/drawing/2014/main" id="{376CDD25-327D-4514-BBD3-06D49AC61E04}"/>
                  </a:ext>
                </a:extLst>
              </p:cNvPr>
              <p:cNvSpPr/>
              <p:nvPr/>
            </p:nvSpPr>
            <p:spPr bwMode="auto">
              <a:xfrm>
                <a:off x="3821" y="2024"/>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9" name="îSļîďè">
                <a:extLst>
                  <a:ext uri="{FF2B5EF4-FFF2-40B4-BE49-F238E27FC236}">
                    <a16:creationId xmlns="" xmlns:a16="http://schemas.microsoft.com/office/drawing/2014/main" id="{08D5011A-86A9-49B0-A025-541D44D15D29}"/>
                  </a:ext>
                </a:extLst>
              </p:cNvPr>
              <p:cNvSpPr/>
              <p:nvPr/>
            </p:nvSpPr>
            <p:spPr bwMode="auto">
              <a:xfrm>
                <a:off x="3821" y="2014"/>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0" name="ïşļîḍé">
                <a:extLst>
                  <a:ext uri="{FF2B5EF4-FFF2-40B4-BE49-F238E27FC236}">
                    <a16:creationId xmlns="" xmlns:a16="http://schemas.microsoft.com/office/drawing/2014/main" id="{965B2761-ACC4-42F5-B725-F561FA9B7419}"/>
                  </a:ext>
                </a:extLst>
              </p:cNvPr>
              <p:cNvSpPr/>
              <p:nvPr/>
            </p:nvSpPr>
            <p:spPr bwMode="auto">
              <a:xfrm>
                <a:off x="3821" y="2002"/>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1" name="ïśḻide">
                <a:extLst>
                  <a:ext uri="{FF2B5EF4-FFF2-40B4-BE49-F238E27FC236}">
                    <a16:creationId xmlns="" xmlns:a16="http://schemas.microsoft.com/office/drawing/2014/main" id="{16E7F503-B359-4485-B03E-3D8AD78F6A00}"/>
                  </a:ext>
                </a:extLst>
              </p:cNvPr>
              <p:cNvSpPr/>
              <p:nvPr/>
            </p:nvSpPr>
            <p:spPr bwMode="auto">
              <a:xfrm>
                <a:off x="3821" y="1992"/>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2" name="îṩḷíḑé">
                <a:extLst>
                  <a:ext uri="{FF2B5EF4-FFF2-40B4-BE49-F238E27FC236}">
                    <a16:creationId xmlns="" xmlns:a16="http://schemas.microsoft.com/office/drawing/2014/main" id="{80E86442-A338-40F1-B3DD-AE989B0B2854}"/>
                  </a:ext>
                </a:extLst>
              </p:cNvPr>
              <p:cNvSpPr/>
              <p:nvPr/>
            </p:nvSpPr>
            <p:spPr bwMode="auto">
              <a:xfrm>
                <a:off x="3821" y="1982"/>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3" name="íṡļíḍè">
                <a:extLst>
                  <a:ext uri="{FF2B5EF4-FFF2-40B4-BE49-F238E27FC236}">
                    <a16:creationId xmlns="" xmlns:a16="http://schemas.microsoft.com/office/drawing/2014/main" id="{79E2885A-79D3-4BFA-BA5E-BE6B3797D29E}"/>
                  </a:ext>
                </a:extLst>
              </p:cNvPr>
              <p:cNvSpPr/>
              <p:nvPr/>
            </p:nvSpPr>
            <p:spPr bwMode="auto">
              <a:xfrm>
                <a:off x="3821" y="1971"/>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4" name="ïšľîďé">
                <a:extLst>
                  <a:ext uri="{FF2B5EF4-FFF2-40B4-BE49-F238E27FC236}">
                    <a16:creationId xmlns="" xmlns:a16="http://schemas.microsoft.com/office/drawing/2014/main" id="{CFB05080-53D7-46DA-8F63-BB4F7CF03F07}"/>
                  </a:ext>
                </a:extLst>
              </p:cNvPr>
              <p:cNvSpPr/>
              <p:nvPr/>
            </p:nvSpPr>
            <p:spPr bwMode="auto">
              <a:xfrm>
                <a:off x="3821" y="1960"/>
                <a:ext cx="2" cy="7"/>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5" name="íṣḷídê">
                <a:extLst>
                  <a:ext uri="{FF2B5EF4-FFF2-40B4-BE49-F238E27FC236}">
                    <a16:creationId xmlns="" xmlns:a16="http://schemas.microsoft.com/office/drawing/2014/main" id="{E355C180-B325-4D27-A850-3F35E6C4E193}"/>
                  </a:ext>
                </a:extLst>
              </p:cNvPr>
              <p:cNvSpPr/>
              <p:nvPr/>
            </p:nvSpPr>
            <p:spPr bwMode="auto">
              <a:xfrm>
                <a:off x="3821" y="1949"/>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6" name="ïṥ1ïďê">
                <a:extLst>
                  <a:ext uri="{FF2B5EF4-FFF2-40B4-BE49-F238E27FC236}">
                    <a16:creationId xmlns="" xmlns:a16="http://schemas.microsoft.com/office/drawing/2014/main" id="{94ADF34B-B694-486B-B9A6-4671263D92F0}"/>
                  </a:ext>
                </a:extLst>
              </p:cNvPr>
              <p:cNvSpPr/>
              <p:nvPr/>
            </p:nvSpPr>
            <p:spPr bwMode="auto">
              <a:xfrm>
                <a:off x="3821" y="1939"/>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7" name="îṡľïďê">
                <a:extLst>
                  <a:ext uri="{FF2B5EF4-FFF2-40B4-BE49-F238E27FC236}">
                    <a16:creationId xmlns="" xmlns:a16="http://schemas.microsoft.com/office/drawing/2014/main" id="{3396C440-1496-416F-9406-DC8D8276B811}"/>
                  </a:ext>
                </a:extLst>
              </p:cNvPr>
              <p:cNvSpPr/>
              <p:nvPr/>
            </p:nvSpPr>
            <p:spPr bwMode="auto">
              <a:xfrm>
                <a:off x="3821" y="1929"/>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8" name="ïṩľïḍè">
                <a:extLst>
                  <a:ext uri="{FF2B5EF4-FFF2-40B4-BE49-F238E27FC236}">
                    <a16:creationId xmlns="" xmlns:a16="http://schemas.microsoft.com/office/drawing/2014/main" id="{F57FB96F-D1BE-401E-90B0-4F837141B5F5}"/>
                  </a:ext>
                </a:extLst>
              </p:cNvPr>
              <p:cNvSpPr/>
              <p:nvPr/>
            </p:nvSpPr>
            <p:spPr bwMode="auto">
              <a:xfrm>
                <a:off x="3821" y="1917"/>
                <a:ext cx="2" cy="7"/>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9" name="ïṥļíḓé">
                <a:extLst>
                  <a:ext uri="{FF2B5EF4-FFF2-40B4-BE49-F238E27FC236}">
                    <a16:creationId xmlns="" xmlns:a16="http://schemas.microsoft.com/office/drawing/2014/main" id="{BAE8A06A-B254-47CC-969D-C77DA6EC9CE7}"/>
                  </a:ext>
                </a:extLst>
              </p:cNvPr>
              <p:cNvSpPr/>
              <p:nvPr/>
            </p:nvSpPr>
            <p:spPr bwMode="auto">
              <a:xfrm>
                <a:off x="3821" y="1907"/>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0" name="iṡlíḓè">
                <a:extLst>
                  <a:ext uri="{FF2B5EF4-FFF2-40B4-BE49-F238E27FC236}">
                    <a16:creationId xmlns="" xmlns:a16="http://schemas.microsoft.com/office/drawing/2014/main" id="{2280632B-EA3E-48C2-8C8E-AD87E30E3901}"/>
                  </a:ext>
                </a:extLst>
              </p:cNvPr>
              <p:cNvSpPr/>
              <p:nvPr/>
            </p:nvSpPr>
            <p:spPr bwMode="auto">
              <a:xfrm>
                <a:off x="3821" y="1897"/>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1" name="í$ľïḑe">
                <a:extLst>
                  <a:ext uri="{FF2B5EF4-FFF2-40B4-BE49-F238E27FC236}">
                    <a16:creationId xmlns="" xmlns:a16="http://schemas.microsoft.com/office/drawing/2014/main" id="{618451BA-2718-4DED-92F9-7ED9C3D1D427}"/>
                  </a:ext>
                </a:extLst>
              </p:cNvPr>
              <p:cNvSpPr/>
              <p:nvPr/>
            </p:nvSpPr>
            <p:spPr bwMode="auto">
              <a:xfrm>
                <a:off x="3821" y="1886"/>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2" name="îṥľïḑê">
                <a:extLst>
                  <a:ext uri="{FF2B5EF4-FFF2-40B4-BE49-F238E27FC236}">
                    <a16:creationId xmlns="" xmlns:a16="http://schemas.microsoft.com/office/drawing/2014/main" id="{AAEB56D2-61ED-49EA-B323-7CA348AFD41C}"/>
                  </a:ext>
                </a:extLst>
              </p:cNvPr>
              <p:cNvSpPr/>
              <p:nvPr/>
            </p:nvSpPr>
            <p:spPr bwMode="auto">
              <a:xfrm>
                <a:off x="3821" y="1875"/>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3" name="ïsḻíḓé">
                <a:extLst>
                  <a:ext uri="{FF2B5EF4-FFF2-40B4-BE49-F238E27FC236}">
                    <a16:creationId xmlns="" xmlns:a16="http://schemas.microsoft.com/office/drawing/2014/main" id="{B8F144ED-7973-4311-8062-D94736CC7162}"/>
                  </a:ext>
                </a:extLst>
              </p:cNvPr>
              <p:cNvSpPr/>
              <p:nvPr/>
            </p:nvSpPr>
            <p:spPr bwMode="auto">
              <a:xfrm>
                <a:off x="3821" y="1864"/>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4" name="iṩliḑé">
                <a:extLst>
                  <a:ext uri="{FF2B5EF4-FFF2-40B4-BE49-F238E27FC236}">
                    <a16:creationId xmlns="" xmlns:a16="http://schemas.microsoft.com/office/drawing/2014/main" id="{204F7451-667D-48CE-ADE9-64650EB684C7}"/>
                  </a:ext>
                </a:extLst>
              </p:cNvPr>
              <p:cNvSpPr/>
              <p:nvPr/>
            </p:nvSpPr>
            <p:spPr bwMode="auto">
              <a:xfrm>
                <a:off x="3821" y="1854"/>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iṡḷíḑé">
                <a:extLst>
                  <a:ext uri="{FF2B5EF4-FFF2-40B4-BE49-F238E27FC236}">
                    <a16:creationId xmlns="" xmlns:a16="http://schemas.microsoft.com/office/drawing/2014/main" id="{D6586B9F-0224-47DF-B30F-2A50B6774D87}"/>
                  </a:ext>
                </a:extLst>
              </p:cNvPr>
              <p:cNvSpPr/>
              <p:nvPr/>
            </p:nvSpPr>
            <p:spPr bwMode="auto">
              <a:xfrm>
                <a:off x="3821" y="1844"/>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6" name="í$ḷïḍê">
                <a:extLst>
                  <a:ext uri="{FF2B5EF4-FFF2-40B4-BE49-F238E27FC236}">
                    <a16:creationId xmlns="" xmlns:a16="http://schemas.microsoft.com/office/drawing/2014/main" id="{0C8D7922-9347-4083-BCC8-D0264877FBB0}"/>
                  </a:ext>
                </a:extLst>
              </p:cNvPr>
              <p:cNvSpPr/>
              <p:nvPr/>
            </p:nvSpPr>
            <p:spPr bwMode="auto">
              <a:xfrm>
                <a:off x="3821" y="1832"/>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7" name="îšḻíḍê">
                <a:extLst>
                  <a:ext uri="{FF2B5EF4-FFF2-40B4-BE49-F238E27FC236}">
                    <a16:creationId xmlns="" xmlns:a16="http://schemas.microsoft.com/office/drawing/2014/main" id="{9737D271-2C04-4245-92C4-7029C9C3A885}"/>
                  </a:ext>
                </a:extLst>
              </p:cNvPr>
              <p:cNvSpPr/>
              <p:nvPr/>
            </p:nvSpPr>
            <p:spPr bwMode="auto">
              <a:xfrm>
                <a:off x="3821" y="1822"/>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8" name="iSḻîḍé">
                <a:extLst>
                  <a:ext uri="{FF2B5EF4-FFF2-40B4-BE49-F238E27FC236}">
                    <a16:creationId xmlns="" xmlns:a16="http://schemas.microsoft.com/office/drawing/2014/main" id="{F5CF3102-E6B0-457D-BFD1-1FE5FE583626}"/>
                  </a:ext>
                </a:extLst>
              </p:cNvPr>
              <p:cNvSpPr/>
              <p:nvPr/>
            </p:nvSpPr>
            <p:spPr bwMode="auto">
              <a:xfrm>
                <a:off x="3821" y="1811"/>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9" name="îŝļïḋe">
                <a:extLst>
                  <a:ext uri="{FF2B5EF4-FFF2-40B4-BE49-F238E27FC236}">
                    <a16:creationId xmlns="" xmlns:a16="http://schemas.microsoft.com/office/drawing/2014/main" id="{763D1DD3-C259-4AA7-B2F6-CC5FCB11E8A6}"/>
                  </a:ext>
                </a:extLst>
              </p:cNvPr>
              <p:cNvSpPr/>
              <p:nvPr/>
            </p:nvSpPr>
            <p:spPr bwMode="auto">
              <a:xfrm>
                <a:off x="3821" y="1801"/>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0" name="í$ḷïḓe">
                <a:extLst>
                  <a:ext uri="{FF2B5EF4-FFF2-40B4-BE49-F238E27FC236}">
                    <a16:creationId xmlns="" xmlns:a16="http://schemas.microsoft.com/office/drawing/2014/main" id="{83EC7CE3-AEF7-499E-8DB7-AF01F7451787}"/>
                  </a:ext>
                </a:extLst>
              </p:cNvPr>
              <p:cNvSpPr/>
              <p:nvPr/>
            </p:nvSpPr>
            <p:spPr bwMode="auto">
              <a:xfrm>
                <a:off x="3821" y="1790"/>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1" name="íSḻïḋè">
                <a:extLst>
                  <a:ext uri="{FF2B5EF4-FFF2-40B4-BE49-F238E27FC236}">
                    <a16:creationId xmlns="" xmlns:a16="http://schemas.microsoft.com/office/drawing/2014/main" id="{72905675-4EDB-4B37-A686-37F0D3F706DA}"/>
                  </a:ext>
                </a:extLst>
              </p:cNvPr>
              <p:cNvSpPr/>
              <p:nvPr/>
            </p:nvSpPr>
            <p:spPr bwMode="auto">
              <a:xfrm>
                <a:off x="3821" y="1779"/>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2" name="íšḷiďê">
                <a:extLst>
                  <a:ext uri="{FF2B5EF4-FFF2-40B4-BE49-F238E27FC236}">
                    <a16:creationId xmlns="" xmlns:a16="http://schemas.microsoft.com/office/drawing/2014/main" id="{D78B220B-1658-4190-AFA0-3E921BEB1DAB}"/>
                  </a:ext>
                </a:extLst>
              </p:cNvPr>
              <p:cNvSpPr/>
              <p:nvPr/>
            </p:nvSpPr>
            <p:spPr bwMode="auto">
              <a:xfrm>
                <a:off x="3821" y="1769"/>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3" name="îŝ1íḋé">
                <a:extLst>
                  <a:ext uri="{FF2B5EF4-FFF2-40B4-BE49-F238E27FC236}">
                    <a16:creationId xmlns="" xmlns:a16="http://schemas.microsoft.com/office/drawing/2014/main" id="{974F493E-8288-4239-9D73-23FCAA4AD5A1}"/>
                  </a:ext>
                </a:extLst>
              </p:cNvPr>
              <p:cNvSpPr/>
              <p:nvPr/>
            </p:nvSpPr>
            <p:spPr bwMode="auto">
              <a:xfrm>
                <a:off x="3821" y="1757"/>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4" name="îṣḻiḓê">
                <a:extLst>
                  <a:ext uri="{FF2B5EF4-FFF2-40B4-BE49-F238E27FC236}">
                    <a16:creationId xmlns="" xmlns:a16="http://schemas.microsoft.com/office/drawing/2014/main" id="{DA09F8D6-9F48-480B-B175-62FA487AC017}"/>
                  </a:ext>
                </a:extLst>
              </p:cNvPr>
              <p:cNvSpPr/>
              <p:nvPr/>
            </p:nvSpPr>
            <p:spPr bwMode="auto">
              <a:xfrm>
                <a:off x="3821" y="1747"/>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5" name="iŝḻîḓe">
                <a:extLst>
                  <a:ext uri="{FF2B5EF4-FFF2-40B4-BE49-F238E27FC236}">
                    <a16:creationId xmlns="" xmlns:a16="http://schemas.microsoft.com/office/drawing/2014/main" id="{0514C24E-BB18-4550-9660-B858DD39B406}"/>
                  </a:ext>
                </a:extLst>
              </p:cNvPr>
              <p:cNvSpPr/>
              <p:nvPr/>
            </p:nvSpPr>
            <p:spPr bwMode="auto">
              <a:xfrm>
                <a:off x="3821" y="1738"/>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6" name="iṣ1ïdè">
                <a:extLst>
                  <a:ext uri="{FF2B5EF4-FFF2-40B4-BE49-F238E27FC236}">
                    <a16:creationId xmlns="" xmlns:a16="http://schemas.microsoft.com/office/drawing/2014/main" id="{38FDA832-2D7A-4F3E-876D-D6613305657B}"/>
                  </a:ext>
                </a:extLst>
              </p:cNvPr>
              <p:cNvSpPr/>
              <p:nvPr/>
            </p:nvSpPr>
            <p:spPr bwMode="auto">
              <a:xfrm>
                <a:off x="3821" y="1726"/>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7" name="i$ḷîḋé">
                <a:extLst>
                  <a:ext uri="{FF2B5EF4-FFF2-40B4-BE49-F238E27FC236}">
                    <a16:creationId xmlns="" xmlns:a16="http://schemas.microsoft.com/office/drawing/2014/main" id="{FB8BAF1C-CC89-4BB9-8BC1-3A6E63888977}"/>
                  </a:ext>
                </a:extLst>
              </p:cNvPr>
              <p:cNvSpPr/>
              <p:nvPr/>
            </p:nvSpPr>
            <p:spPr bwMode="auto">
              <a:xfrm>
                <a:off x="3821" y="1715"/>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8" name="ïṥḷîdé">
                <a:extLst>
                  <a:ext uri="{FF2B5EF4-FFF2-40B4-BE49-F238E27FC236}">
                    <a16:creationId xmlns="" xmlns:a16="http://schemas.microsoft.com/office/drawing/2014/main" id="{0FADA33C-2187-4050-9A0E-34503CF89965}"/>
                  </a:ext>
                </a:extLst>
              </p:cNvPr>
              <p:cNvSpPr/>
              <p:nvPr/>
            </p:nvSpPr>
            <p:spPr bwMode="auto">
              <a:xfrm>
                <a:off x="3821" y="1704"/>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9" name="işḻiḍe">
                <a:extLst>
                  <a:ext uri="{FF2B5EF4-FFF2-40B4-BE49-F238E27FC236}">
                    <a16:creationId xmlns="" xmlns:a16="http://schemas.microsoft.com/office/drawing/2014/main" id="{ACE9CFDB-CB4A-4D95-844D-C52852821AA0}"/>
                  </a:ext>
                </a:extLst>
              </p:cNvPr>
              <p:cNvSpPr/>
              <p:nvPr/>
            </p:nvSpPr>
            <p:spPr bwMode="auto">
              <a:xfrm>
                <a:off x="3821" y="1694"/>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0" name="islïḓé">
                <a:extLst>
                  <a:ext uri="{FF2B5EF4-FFF2-40B4-BE49-F238E27FC236}">
                    <a16:creationId xmlns="" xmlns:a16="http://schemas.microsoft.com/office/drawing/2014/main" id="{61ACB149-E391-4CD1-8AA6-266C6704EF40}"/>
                  </a:ext>
                </a:extLst>
              </p:cNvPr>
              <p:cNvSpPr/>
              <p:nvPr/>
            </p:nvSpPr>
            <p:spPr bwMode="auto">
              <a:xfrm>
                <a:off x="3821" y="1684"/>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1" name="íṧlîdè">
                <a:extLst>
                  <a:ext uri="{FF2B5EF4-FFF2-40B4-BE49-F238E27FC236}">
                    <a16:creationId xmlns="" xmlns:a16="http://schemas.microsoft.com/office/drawing/2014/main" id="{DB64AC6A-9479-4E25-A2A9-9BCCEF5786F1}"/>
                  </a:ext>
                </a:extLst>
              </p:cNvPr>
              <p:cNvSpPr/>
              <p:nvPr/>
            </p:nvSpPr>
            <p:spPr bwMode="auto">
              <a:xfrm>
                <a:off x="3821" y="1672"/>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ïšļîḋê">
                <a:extLst>
                  <a:ext uri="{FF2B5EF4-FFF2-40B4-BE49-F238E27FC236}">
                    <a16:creationId xmlns="" xmlns:a16="http://schemas.microsoft.com/office/drawing/2014/main" id="{D4014FF5-EC19-4659-996C-80674E69F2B0}"/>
                  </a:ext>
                </a:extLst>
              </p:cNvPr>
              <p:cNvSpPr/>
              <p:nvPr/>
            </p:nvSpPr>
            <p:spPr bwMode="auto">
              <a:xfrm>
                <a:off x="3821" y="1662"/>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3" name="ïSľíḋè">
                <a:extLst>
                  <a:ext uri="{FF2B5EF4-FFF2-40B4-BE49-F238E27FC236}">
                    <a16:creationId xmlns="" xmlns:a16="http://schemas.microsoft.com/office/drawing/2014/main" id="{C2BC2CCA-3D22-4971-9DF7-B778A48D3224}"/>
                  </a:ext>
                </a:extLst>
              </p:cNvPr>
              <p:cNvSpPr/>
              <p:nvPr/>
            </p:nvSpPr>
            <p:spPr bwMode="auto">
              <a:xfrm>
                <a:off x="3821" y="1650"/>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4" name="iṥļíḍé">
                <a:extLst>
                  <a:ext uri="{FF2B5EF4-FFF2-40B4-BE49-F238E27FC236}">
                    <a16:creationId xmlns="" xmlns:a16="http://schemas.microsoft.com/office/drawing/2014/main" id="{DC4FE9AB-E626-4C58-984A-7C0220FE2DE6}"/>
                  </a:ext>
                </a:extLst>
              </p:cNvPr>
              <p:cNvSpPr/>
              <p:nvPr/>
            </p:nvSpPr>
            <p:spPr bwMode="auto">
              <a:xfrm>
                <a:off x="3821" y="1640"/>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5" name="išliḑe">
                <a:extLst>
                  <a:ext uri="{FF2B5EF4-FFF2-40B4-BE49-F238E27FC236}">
                    <a16:creationId xmlns="" xmlns:a16="http://schemas.microsoft.com/office/drawing/2014/main" id="{F4D0F4D8-6832-4443-90AB-7EE0BA00DBAA}"/>
                  </a:ext>
                </a:extLst>
              </p:cNvPr>
              <p:cNvSpPr/>
              <p:nvPr/>
            </p:nvSpPr>
            <p:spPr bwMode="auto">
              <a:xfrm>
                <a:off x="3821" y="1629"/>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6" name="isľidè">
                <a:extLst>
                  <a:ext uri="{FF2B5EF4-FFF2-40B4-BE49-F238E27FC236}">
                    <a16:creationId xmlns="" xmlns:a16="http://schemas.microsoft.com/office/drawing/2014/main" id="{0ADBE45E-AEA9-4B0B-8C2A-880A042CF386}"/>
                  </a:ext>
                </a:extLst>
              </p:cNvPr>
              <p:cNvSpPr/>
              <p:nvPr/>
            </p:nvSpPr>
            <p:spPr bwMode="auto">
              <a:xfrm>
                <a:off x="3821" y="1618"/>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7" name="í$ľíḓè">
                <a:extLst>
                  <a:ext uri="{FF2B5EF4-FFF2-40B4-BE49-F238E27FC236}">
                    <a16:creationId xmlns="" xmlns:a16="http://schemas.microsoft.com/office/drawing/2014/main" id="{AC5C1608-33A2-4E8C-B53A-B6CF820BE492}"/>
                  </a:ext>
                </a:extLst>
              </p:cNvPr>
              <p:cNvSpPr/>
              <p:nvPr/>
            </p:nvSpPr>
            <p:spPr bwMode="auto">
              <a:xfrm>
                <a:off x="3821" y="1608"/>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8" name="ïṡḷiḍè">
                <a:extLst>
                  <a:ext uri="{FF2B5EF4-FFF2-40B4-BE49-F238E27FC236}">
                    <a16:creationId xmlns="" xmlns:a16="http://schemas.microsoft.com/office/drawing/2014/main" id="{04E00C1B-7C3C-4C12-946D-917CD83D5002}"/>
                  </a:ext>
                </a:extLst>
              </p:cNvPr>
              <p:cNvSpPr/>
              <p:nvPr/>
            </p:nvSpPr>
            <p:spPr bwMode="auto">
              <a:xfrm>
                <a:off x="3821" y="1597"/>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9" name="îṧḷïḓè">
                <a:extLst>
                  <a:ext uri="{FF2B5EF4-FFF2-40B4-BE49-F238E27FC236}">
                    <a16:creationId xmlns="" xmlns:a16="http://schemas.microsoft.com/office/drawing/2014/main" id="{AEBDAD3B-6079-45A7-84AF-4B003B1813FB}"/>
                  </a:ext>
                </a:extLst>
              </p:cNvPr>
              <p:cNvSpPr/>
              <p:nvPr/>
            </p:nvSpPr>
            <p:spPr bwMode="auto">
              <a:xfrm>
                <a:off x="3821" y="1586"/>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0" name="ïšľíḍè">
                <a:extLst>
                  <a:ext uri="{FF2B5EF4-FFF2-40B4-BE49-F238E27FC236}">
                    <a16:creationId xmlns="" xmlns:a16="http://schemas.microsoft.com/office/drawing/2014/main" id="{A0C629E4-2F83-4EC4-B2AF-9B089C84C33F}"/>
                  </a:ext>
                </a:extLst>
              </p:cNvPr>
              <p:cNvSpPr/>
              <p:nvPr/>
            </p:nvSpPr>
            <p:spPr bwMode="auto">
              <a:xfrm>
                <a:off x="3821" y="1576"/>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1" name="iṧlîḑe">
                <a:extLst>
                  <a:ext uri="{FF2B5EF4-FFF2-40B4-BE49-F238E27FC236}">
                    <a16:creationId xmlns="" xmlns:a16="http://schemas.microsoft.com/office/drawing/2014/main" id="{015E3388-9612-4DF6-A2C9-BA3F4AF2D243}"/>
                  </a:ext>
                </a:extLst>
              </p:cNvPr>
              <p:cNvSpPr/>
              <p:nvPr/>
            </p:nvSpPr>
            <p:spPr bwMode="auto">
              <a:xfrm>
                <a:off x="3821" y="1565"/>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2" name="îṣḻïďe">
                <a:extLst>
                  <a:ext uri="{FF2B5EF4-FFF2-40B4-BE49-F238E27FC236}">
                    <a16:creationId xmlns="" xmlns:a16="http://schemas.microsoft.com/office/drawing/2014/main" id="{E4EAB639-1AC2-4EC9-ADA1-2F957579BE48}"/>
                  </a:ext>
                </a:extLst>
              </p:cNvPr>
              <p:cNvSpPr/>
              <p:nvPr/>
            </p:nvSpPr>
            <p:spPr bwMode="auto">
              <a:xfrm>
                <a:off x="3821" y="1555"/>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3" name="ïṧḷíḑe">
                <a:extLst>
                  <a:ext uri="{FF2B5EF4-FFF2-40B4-BE49-F238E27FC236}">
                    <a16:creationId xmlns="" xmlns:a16="http://schemas.microsoft.com/office/drawing/2014/main" id="{B9659F2A-5502-406A-8C9D-0160DA4A85C0}"/>
                  </a:ext>
                </a:extLst>
              </p:cNvPr>
              <p:cNvSpPr/>
              <p:nvPr/>
            </p:nvSpPr>
            <p:spPr bwMode="auto">
              <a:xfrm>
                <a:off x="3821" y="1543"/>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4" name="ï$ľïḋê">
                <a:extLst>
                  <a:ext uri="{FF2B5EF4-FFF2-40B4-BE49-F238E27FC236}">
                    <a16:creationId xmlns="" xmlns:a16="http://schemas.microsoft.com/office/drawing/2014/main" id="{2AE78E71-9C30-45C8-B2DC-72D1B3AE35F0}"/>
                  </a:ext>
                </a:extLst>
              </p:cNvPr>
              <p:cNvSpPr/>
              <p:nvPr/>
            </p:nvSpPr>
            <p:spPr bwMode="auto">
              <a:xfrm>
                <a:off x="3821" y="1533"/>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5" name="i$ľidè">
                <a:extLst>
                  <a:ext uri="{FF2B5EF4-FFF2-40B4-BE49-F238E27FC236}">
                    <a16:creationId xmlns="" xmlns:a16="http://schemas.microsoft.com/office/drawing/2014/main" id="{028599AA-46BF-4092-8523-57887477E5C9}"/>
                  </a:ext>
                </a:extLst>
              </p:cNvPr>
              <p:cNvSpPr/>
              <p:nvPr/>
            </p:nvSpPr>
            <p:spPr bwMode="auto">
              <a:xfrm>
                <a:off x="3821" y="1523"/>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6" name="işḷiḋê">
                <a:extLst>
                  <a:ext uri="{FF2B5EF4-FFF2-40B4-BE49-F238E27FC236}">
                    <a16:creationId xmlns="" xmlns:a16="http://schemas.microsoft.com/office/drawing/2014/main" id="{83DD5183-A100-4137-873E-2F0407CC6E63}"/>
                  </a:ext>
                </a:extLst>
              </p:cNvPr>
              <p:cNvSpPr/>
              <p:nvPr/>
            </p:nvSpPr>
            <p:spPr bwMode="auto">
              <a:xfrm>
                <a:off x="3821" y="1512"/>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7" name="iṡḷîḍê">
                <a:extLst>
                  <a:ext uri="{FF2B5EF4-FFF2-40B4-BE49-F238E27FC236}">
                    <a16:creationId xmlns="" xmlns:a16="http://schemas.microsoft.com/office/drawing/2014/main" id="{427FDDAD-2F91-482D-8B2D-D2DBC661130B}"/>
                  </a:ext>
                </a:extLst>
              </p:cNvPr>
              <p:cNvSpPr/>
              <p:nvPr/>
            </p:nvSpPr>
            <p:spPr bwMode="auto">
              <a:xfrm>
                <a:off x="3821" y="1501"/>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8" name="íṧḻîdê">
                <a:extLst>
                  <a:ext uri="{FF2B5EF4-FFF2-40B4-BE49-F238E27FC236}">
                    <a16:creationId xmlns="" xmlns:a16="http://schemas.microsoft.com/office/drawing/2014/main" id="{2C77E844-DD6B-4F4F-B3C3-A4CE688BC93D}"/>
                  </a:ext>
                </a:extLst>
              </p:cNvPr>
              <p:cNvSpPr/>
              <p:nvPr/>
            </p:nvSpPr>
            <p:spPr bwMode="auto">
              <a:xfrm>
                <a:off x="3821" y="1490"/>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9" name="îŝlíḍè">
                <a:extLst>
                  <a:ext uri="{FF2B5EF4-FFF2-40B4-BE49-F238E27FC236}">
                    <a16:creationId xmlns="" xmlns:a16="http://schemas.microsoft.com/office/drawing/2014/main" id="{46076D29-01E9-496F-A507-60651163CD51}"/>
                  </a:ext>
                </a:extLst>
              </p:cNvPr>
              <p:cNvSpPr/>
              <p:nvPr/>
            </p:nvSpPr>
            <p:spPr bwMode="auto">
              <a:xfrm>
                <a:off x="3821" y="1480"/>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0" name="ïsļíḍè">
                <a:extLst>
                  <a:ext uri="{FF2B5EF4-FFF2-40B4-BE49-F238E27FC236}">
                    <a16:creationId xmlns="" xmlns:a16="http://schemas.microsoft.com/office/drawing/2014/main" id="{5E0C8B14-9813-475F-B928-0A684A86C067}"/>
                  </a:ext>
                </a:extLst>
              </p:cNvPr>
              <p:cNvSpPr/>
              <p:nvPr/>
            </p:nvSpPr>
            <p:spPr bwMode="auto">
              <a:xfrm>
                <a:off x="3821" y="1470"/>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1" name="îṩľîḓê">
                <a:extLst>
                  <a:ext uri="{FF2B5EF4-FFF2-40B4-BE49-F238E27FC236}">
                    <a16:creationId xmlns="" xmlns:a16="http://schemas.microsoft.com/office/drawing/2014/main" id="{A3638476-A237-4121-A97C-1E241D05AFAD}"/>
                  </a:ext>
                </a:extLst>
              </p:cNvPr>
              <p:cNvSpPr/>
              <p:nvPr/>
            </p:nvSpPr>
            <p:spPr bwMode="auto">
              <a:xfrm>
                <a:off x="3821" y="1458"/>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2" name="íŝľïḋe">
                <a:extLst>
                  <a:ext uri="{FF2B5EF4-FFF2-40B4-BE49-F238E27FC236}">
                    <a16:creationId xmlns="" xmlns:a16="http://schemas.microsoft.com/office/drawing/2014/main" id="{AD79C0A2-6232-4879-BF00-24BC9D4A0951}"/>
                  </a:ext>
                </a:extLst>
              </p:cNvPr>
              <p:cNvSpPr/>
              <p:nvPr/>
            </p:nvSpPr>
            <p:spPr bwMode="auto">
              <a:xfrm>
                <a:off x="3821" y="1447"/>
                <a:ext cx="2" cy="7"/>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3" name="íśḷîḑé">
                <a:extLst>
                  <a:ext uri="{FF2B5EF4-FFF2-40B4-BE49-F238E27FC236}">
                    <a16:creationId xmlns="" xmlns:a16="http://schemas.microsoft.com/office/drawing/2014/main" id="{0BDE3900-6393-4A85-8F33-5DB6F7CB170F}"/>
                  </a:ext>
                </a:extLst>
              </p:cNvPr>
              <p:cNvSpPr/>
              <p:nvPr/>
            </p:nvSpPr>
            <p:spPr bwMode="auto">
              <a:xfrm>
                <a:off x="3821" y="1437"/>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4" name="ïṥ1îḑè">
                <a:extLst>
                  <a:ext uri="{FF2B5EF4-FFF2-40B4-BE49-F238E27FC236}">
                    <a16:creationId xmlns="" xmlns:a16="http://schemas.microsoft.com/office/drawing/2014/main" id="{27F5A898-5858-416C-8638-5C213AF4EE09}"/>
                  </a:ext>
                </a:extLst>
              </p:cNvPr>
              <p:cNvSpPr/>
              <p:nvPr/>
            </p:nvSpPr>
            <p:spPr bwMode="auto">
              <a:xfrm>
                <a:off x="3821" y="1426"/>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5" name="ïšľíḋe">
                <a:extLst>
                  <a:ext uri="{FF2B5EF4-FFF2-40B4-BE49-F238E27FC236}">
                    <a16:creationId xmlns="" xmlns:a16="http://schemas.microsoft.com/office/drawing/2014/main" id="{B1BD3B63-CBCC-4443-9B14-B893324229B7}"/>
                  </a:ext>
                </a:extLst>
              </p:cNvPr>
              <p:cNvSpPr/>
              <p:nvPr/>
            </p:nvSpPr>
            <p:spPr bwMode="auto">
              <a:xfrm>
                <a:off x="3821" y="1416"/>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6" name="íṥ1ídê">
                <a:extLst>
                  <a:ext uri="{FF2B5EF4-FFF2-40B4-BE49-F238E27FC236}">
                    <a16:creationId xmlns="" xmlns:a16="http://schemas.microsoft.com/office/drawing/2014/main" id="{108274A7-3E4D-49FD-AC0E-D9C50E9ECAC8}"/>
                  </a:ext>
                </a:extLst>
              </p:cNvPr>
              <p:cNvSpPr/>
              <p:nvPr/>
            </p:nvSpPr>
            <p:spPr bwMode="auto">
              <a:xfrm>
                <a:off x="3821" y="1404"/>
                <a:ext cx="2" cy="7"/>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7" name="íŝ1ïḋè">
                <a:extLst>
                  <a:ext uri="{FF2B5EF4-FFF2-40B4-BE49-F238E27FC236}">
                    <a16:creationId xmlns="" xmlns:a16="http://schemas.microsoft.com/office/drawing/2014/main" id="{C63305E7-CD0E-4209-A56C-386ED0778517}"/>
                  </a:ext>
                </a:extLst>
              </p:cNvPr>
              <p:cNvSpPr/>
              <p:nvPr/>
            </p:nvSpPr>
            <p:spPr bwMode="auto">
              <a:xfrm>
                <a:off x="3821" y="1395"/>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8" name="íṣľiďe">
                <a:extLst>
                  <a:ext uri="{FF2B5EF4-FFF2-40B4-BE49-F238E27FC236}">
                    <a16:creationId xmlns="" xmlns:a16="http://schemas.microsoft.com/office/drawing/2014/main" id="{A673FF7C-C17F-440C-A732-1521078D997A}"/>
                  </a:ext>
                </a:extLst>
              </p:cNvPr>
              <p:cNvSpPr/>
              <p:nvPr/>
            </p:nvSpPr>
            <p:spPr bwMode="auto">
              <a:xfrm>
                <a:off x="3821" y="1383"/>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9" name="î$ļïḑê">
                <a:extLst>
                  <a:ext uri="{FF2B5EF4-FFF2-40B4-BE49-F238E27FC236}">
                    <a16:creationId xmlns="" xmlns:a16="http://schemas.microsoft.com/office/drawing/2014/main" id="{F7C4B45D-EEB4-430C-B051-91DA19F1BA31}"/>
                  </a:ext>
                </a:extLst>
              </p:cNvPr>
              <p:cNvSpPr/>
              <p:nvPr/>
            </p:nvSpPr>
            <p:spPr bwMode="auto">
              <a:xfrm>
                <a:off x="3821" y="1373"/>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0" name="íSḻïḓê">
                <a:extLst>
                  <a:ext uri="{FF2B5EF4-FFF2-40B4-BE49-F238E27FC236}">
                    <a16:creationId xmlns="" xmlns:a16="http://schemas.microsoft.com/office/drawing/2014/main" id="{D9C7F507-0DD0-47D4-B01A-D8D484508FF6}"/>
                  </a:ext>
                </a:extLst>
              </p:cNvPr>
              <p:cNvSpPr/>
              <p:nvPr/>
            </p:nvSpPr>
            <p:spPr bwMode="auto">
              <a:xfrm>
                <a:off x="3821" y="1362"/>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1" name="îşľíḑé">
                <a:extLst>
                  <a:ext uri="{FF2B5EF4-FFF2-40B4-BE49-F238E27FC236}">
                    <a16:creationId xmlns="" xmlns:a16="http://schemas.microsoft.com/office/drawing/2014/main" id="{FCA058D4-FF6E-4717-AEF6-F6335F432C9C}"/>
                  </a:ext>
                </a:extLst>
              </p:cNvPr>
              <p:cNvSpPr/>
              <p:nvPr/>
            </p:nvSpPr>
            <p:spPr bwMode="auto">
              <a:xfrm>
                <a:off x="3821" y="1352"/>
                <a:ext cx="2"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2" name="išlïḋê">
                <a:extLst>
                  <a:ext uri="{FF2B5EF4-FFF2-40B4-BE49-F238E27FC236}">
                    <a16:creationId xmlns="" xmlns:a16="http://schemas.microsoft.com/office/drawing/2014/main" id="{DF0978C4-8066-4B3F-AA97-9FB1CCA8DB99}"/>
                  </a:ext>
                </a:extLst>
              </p:cNvPr>
              <p:cNvSpPr/>
              <p:nvPr/>
            </p:nvSpPr>
            <p:spPr bwMode="auto">
              <a:xfrm>
                <a:off x="3821" y="1341"/>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3" name="íşľîde">
                <a:extLst>
                  <a:ext uri="{FF2B5EF4-FFF2-40B4-BE49-F238E27FC236}">
                    <a16:creationId xmlns="" xmlns:a16="http://schemas.microsoft.com/office/drawing/2014/main" id="{BB0F8C17-B8F7-4B0F-A188-BB5B253BB359}"/>
                  </a:ext>
                </a:extLst>
              </p:cNvPr>
              <p:cNvSpPr/>
              <p:nvPr/>
            </p:nvSpPr>
            <p:spPr bwMode="auto">
              <a:xfrm>
                <a:off x="3821" y="1330"/>
                <a:ext cx="2"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4" name="iṧḻiďe">
                <a:extLst>
                  <a:ext uri="{FF2B5EF4-FFF2-40B4-BE49-F238E27FC236}">
                    <a16:creationId xmlns="" xmlns:a16="http://schemas.microsoft.com/office/drawing/2014/main" id="{AC0516F8-589D-4469-9C07-E14C2AFA81CF}"/>
                  </a:ext>
                </a:extLst>
              </p:cNvPr>
              <p:cNvSpPr/>
              <p:nvPr/>
            </p:nvSpPr>
            <p:spPr bwMode="auto">
              <a:xfrm>
                <a:off x="3821" y="1319"/>
                <a:ext cx="2" cy="7"/>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5" name="îṡḻide">
                <a:extLst>
                  <a:ext uri="{FF2B5EF4-FFF2-40B4-BE49-F238E27FC236}">
                    <a16:creationId xmlns="" xmlns:a16="http://schemas.microsoft.com/office/drawing/2014/main" id="{59A664B2-B619-440C-8CA8-0EF12E4C066C}"/>
                  </a:ext>
                </a:extLst>
              </p:cNvPr>
              <p:cNvSpPr/>
              <p:nvPr/>
            </p:nvSpPr>
            <p:spPr bwMode="auto">
              <a:xfrm>
                <a:off x="3821" y="1310"/>
                <a:ext cx="2"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6" name="iś1iḍe">
                <a:extLst>
                  <a:ext uri="{FF2B5EF4-FFF2-40B4-BE49-F238E27FC236}">
                    <a16:creationId xmlns="" xmlns:a16="http://schemas.microsoft.com/office/drawing/2014/main" id="{18FA82C2-AB51-4E48-A0DD-2C0DD6CF6C45}"/>
                  </a:ext>
                </a:extLst>
              </p:cNvPr>
              <p:cNvSpPr/>
              <p:nvPr/>
            </p:nvSpPr>
            <p:spPr bwMode="auto">
              <a:xfrm>
                <a:off x="3849" y="2270"/>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7" name="i$1îďe">
                <a:extLst>
                  <a:ext uri="{FF2B5EF4-FFF2-40B4-BE49-F238E27FC236}">
                    <a16:creationId xmlns="" xmlns:a16="http://schemas.microsoft.com/office/drawing/2014/main" id="{14939A1C-112D-4ACA-B420-A2687603C818}"/>
                  </a:ext>
                </a:extLst>
              </p:cNvPr>
              <p:cNvSpPr/>
              <p:nvPr/>
            </p:nvSpPr>
            <p:spPr bwMode="auto">
              <a:xfrm>
                <a:off x="3849" y="2260"/>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8" name="iŝḻîḑé">
                <a:extLst>
                  <a:ext uri="{FF2B5EF4-FFF2-40B4-BE49-F238E27FC236}">
                    <a16:creationId xmlns="" xmlns:a16="http://schemas.microsoft.com/office/drawing/2014/main" id="{CDB7A0B9-96F4-4866-862A-2E3617ED1BC1}"/>
                  </a:ext>
                </a:extLst>
              </p:cNvPr>
              <p:cNvSpPr/>
              <p:nvPr/>
            </p:nvSpPr>
            <p:spPr bwMode="auto">
              <a:xfrm>
                <a:off x="3849" y="2249"/>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9" name="íṧ1ïďê">
                <a:extLst>
                  <a:ext uri="{FF2B5EF4-FFF2-40B4-BE49-F238E27FC236}">
                    <a16:creationId xmlns="" xmlns:a16="http://schemas.microsoft.com/office/drawing/2014/main" id="{7B69DA38-D26A-4C0B-82E2-61C422542B58}"/>
                  </a:ext>
                </a:extLst>
              </p:cNvPr>
              <p:cNvSpPr/>
              <p:nvPr/>
            </p:nvSpPr>
            <p:spPr bwMode="auto">
              <a:xfrm>
                <a:off x="3849" y="2238"/>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0" name="iś1íḑe">
                <a:extLst>
                  <a:ext uri="{FF2B5EF4-FFF2-40B4-BE49-F238E27FC236}">
                    <a16:creationId xmlns="" xmlns:a16="http://schemas.microsoft.com/office/drawing/2014/main" id="{5BF8A15C-EEB7-48E7-8DC6-6D558D8928ED}"/>
                  </a:ext>
                </a:extLst>
              </p:cNvPr>
              <p:cNvSpPr/>
              <p:nvPr/>
            </p:nvSpPr>
            <p:spPr bwMode="auto">
              <a:xfrm>
                <a:off x="3849" y="2228"/>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1" name="ïşḻiḓe">
                <a:extLst>
                  <a:ext uri="{FF2B5EF4-FFF2-40B4-BE49-F238E27FC236}">
                    <a16:creationId xmlns="" xmlns:a16="http://schemas.microsoft.com/office/drawing/2014/main" id="{974B27A5-1947-4A23-9445-08134747B4B6}"/>
                  </a:ext>
                </a:extLst>
              </p:cNvPr>
              <p:cNvSpPr/>
              <p:nvPr/>
            </p:nvSpPr>
            <p:spPr bwMode="auto">
              <a:xfrm>
                <a:off x="3849" y="2217"/>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2" name="ïṡļiḍê">
                <a:extLst>
                  <a:ext uri="{FF2B5EF4-FFF2-40B4-BE49-F238E27FC236}">
                    <a16:creationId xmlns="" xmlns:a16="http://schemas.microsoft.com/office/drawing/2014/main" id="{5C8C0C15-3756-46CB-B7CC-0E1BB64657B5}"/>
                  </a:ext>
                </a:extLst>
              </p:cNvPr>
              <p:cNvSpPr/>
              <p:nvPr/>
            </p:nvSpPr>
            <p:spPr bwMode="auto">
              <a:xfrm>
                <a:off x="3849" y="2206"/>
                <a:ext cx="4" cy="7"/>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3" name="ïṡḻïḋe">
                <a:extLst>
                  <a:ext uri="{FF2B5EF4-FFF2-40B4-BE49-F238E27FC236}">
                    <a16:creationId xmlns="" xmlns:a16="http://schemas.microsoft.com/office/drawing/2014/main" id="{D99EBEB6-80E8-4494-A058-1EB3C6CCF2D2}"/>
                  </a:ext>
                </a:extLst>
              </p:cNvPr>
              <p:cNvSpPr/>
              <p:nvPr/>
            </p:nvSpPr>
            <p:spPr bwMode="auto">
              <a:xfrm>
                <a:off x="3849" y="2197"/>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4" name="išḻíḓè">
                <a:extLst>
                  <a:ext uri="{FF2B5EF4-FFF2-40B4-BE49-F238E27FC236}">
                    <a16:creationId xmlns="" xmlns:a16="http://schemas.microsoft.com/office/drawing/2014/main" id="{406ADC48-DCBC-483A-BC93-4502CEE61F24}"/>
                  </a:ext>
                </a:extLst>
              </p:cNvPr>
              <p:cNvSpPr/>
              <p:nvPr/>
            </p:nvSpPr>
            <p:spPr bwMode="auto">
              <a:xfrm>
                <a:off x="3849" y="2185"/>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5" name="ï$ľide">
                <a:extLst>
                  <a:ext uri="{FF2B5EF4-FFF2-40B4-BE49-F238E27FC236}">
                    <a16:creationId xmlns="" xmlns:a16="http://schemas.microsoft.com/office/drawing/2014/main" id="{33DD8892-74B5-438C-8E49-F0ED09559911}"/>
                  </a:ext>
                </a:extLst>
              </p:cNvPr>
              <p:cNvSpPr/>
              <p:nvPr/>
            </p:nvSpPr>
            <p:spPr bwMode="auto">
              <a:xfrm>
                <a:off x="3849" y="2175"/>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6" name="išļïďê">
                <a:extLst>
                  <a:ext uri="{FF2B5EF4-FFF2-40B4-BE49-F238E27FC236}">
                    <a16:creationId xmlns="" xmlns:a16="http://schemas.microsoft.com/office/drawing/2014/main" id="{067CEF39-A20C-46A6-9EF7-CE66A564CC7F}"/>
                  </a:ext>
                </a:extLst>
              </p:cNvPr>
              <p:cNvSpPr/>
              <p:nvPr/>
            </p:nvSpPr>
            <p:spPr bwMode="auto">
              <a:xfrm>
                <a:off x="3849" y="2163"/>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7" name="išḻïďe">
                <a:extLst>
                  <a:ext uri="{FF2B5EF4-FFF2-40B4-BE49-F238E27FC236}">
                    <a16:creationId xmlns="" xmlns:a16="http://schemas.microsoft.com/office/drawing/2014/main" id="{E3DA4387-90F5-4D78-AD91-0280A87D4C8C}"/>
                  </a:ext>
                </a:extLst>
              </p:cNvPr>
              <p:cNvSpPr/>
              <p:nvPr/>
            </p:nvSpPr>
            <p:spPr bwMode="auto">
              <a:xfrm>
                <a:off x="3849" y="2154"/>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8" name="ïśliďé">
                <a:extLst>
                  <a:ext uri="{FF2B5EF4-FFF2-40B4-BE49-F238E27FC236}">
                    <a16:creationId xmlns="" xmlns:a16="http://schemas.microsoft.com/office/drawing/2014/main" id="{6EFBCD8B-17F9-446B-92E9-76AD5ED1B920}"/>
                  </a:ext>
                </a:extLst>
              </p:cNvPr>
              <p:cNvSpPr/>
              <p:nvPr/>
            </p:nvSpPr>
            <p:spPr bwMode="auto">
              <a:xfrm>
                <a:off x="3849" y="2143"/>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9" name="ï$1ïdé">
                <a:extLst>
                  <a:ext uri="{FF2B5EF4-FFF2-40B4-BE49-F238E27FC236}">
                    <a16:creationId xmlns="" xmlns:a16="http://schemas.microsoft.com/office/drawing/2014/main" id="{B95ADE7A-192E-480E-87A3-E55635B538B9}"/>
                  </a:ext>
                </a:extLst>
              </p:cNvPr>
              <p:cNvSpPr/>
              <p:nvPr/>
            </p:nvSpPr>
            <p:spPr bwMode="auto">
              <a:xfrm>
                <a:off x="3849" y="2132"/>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0" name="íṡlîḋé">
                <a:extLst>
                  <a:ext uri="{FF2B5EF4-FFF2-40B4-BE49-F238E27FC236}">
                    <a16:creationId xmlns="" xmlns:a16="http://schemas.microsoft.com/office/drawing/2014/main" id="{2220A3BD-ACC4-4518-9819-31A1E2F495EF}"/>
                  </a:ext>
                </a:extLst>
              </p:cNvPr>
              <p:cNvSpPr/>
              <p:nvPr/>
            </p:nvSpPr>
            <p:spPr bwMode="auto">
              <a:xfrm>
                <a:off x="3849" y="2121"/>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1" name="îŝľíďé">
                <a:extLst>
                  <a:ext uri="{FF2B5EF4-FFF2-40B4-BE49-F238E27FC236}">
                    <a16:creationId xmlns="" xmlns:a16="http://schemas.microsoft.com/office/drawing/2014/main" id="{D93CF006-6FBE-4720-AA49-115E005ADCE2}"/>
                  </a:ext>
                </a:extLst>
              </p:cNvPr>
              <p:cNvSpPr/>
              <p:nvPr/>
            </p:nvSpPr>
            <p:spPr bwMode="auto">
              <a:xfrm>
                <a:off x="3849" y="2110"/>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2" name="íSľiḑè">
                <a:extLst>
                  <a:ext uri="{FF2B5EF4-FFF2-40B4-BE49-F238E27FC236}">
                    <a16:creationId xmlns="" xmlns:a16="http://schemas.microsoft.com/office/drawing/2014/main" id="{951063E0-3373-4F39-A10A-3B8A8BD67AAF}"/>
                  </a:ext>
                </a:extLst>
              </p:cNvPr>
              <p:cNvSpPr/>
              <p:nvPr/>
            </p:nvSpPr>
            <p:spPr bwMode="auto">
              <a:xfrm>
                <a:off x="3849" y="2100"/>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3" name="iṡḻîḍè">
                <a:extLst>
                  <a:ext uri="{FF2B5EF4-FFF2-40B4-BE49-F238E27FC236}">
                    <a16:creationId xmlns="" xmlns:a16="http://schemas.microsoft.com/office/drawing/2014/main" id="{DD8A2ED9-B197-4160-93C6-0C2B15C8DCDE}"/>
                  </a:ext>
                </a:extLst>
              </p:cNvPr>
              <p:cNvSpPr/>
              <p:nvPr/>
            </p:nvSpPr>
            <p:spPr bwMode="auto">
              <a:xfrm>
                <a:off x="3849" y="2090"/>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4" name="ïṧlïḋê">
                <a:extLst>
                  <a:ext uri="{FF2B5EF4-FFF2-40B4-BE49-F238E27FC236}">
                    <a16:creationId xmlns="" xmlns:a16="http://schemas.microsoft.com/office/drawing/2014/main" id="{360CFC6A-8159-4CBA-B2B0-B28EDD6E06BC}"/>
                  </a:ext>
                </a:extLst>
              </p:cNvPr>
              <p:cNvSpPr/>
              <p:nvPr/>
            </p:nvSpPr>
            <p:spPr bwMode="auto">
              <a:xfrm>
                <a:off x="3849" y="2078"/>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5" name="iśḷïḑé">
                <a:extLst>
                  <a:ext uri="{FF2B5EF4-FFF2-40B4-BE49-F238E27FC236}">
                    <a16:creationId xmlns="" xmlns:a16="http://schemas.microsoft.com/office/drawing/2014/main" id="{FBAA3FE2-4AAF-42BD-AA04-ED27C13A3B66}"/>
                  </a:ext>
                </a:extLst>
              </p:cNvPr>
              <p:cNvSpPr/>
              <p:nvPr/>
            </p:nvSpPr>
            <p:spPr bwMode="auto">
              <a:xfrm>
                <a:off x="3849" y="2068"/>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6" name="îŝļíḋe">
                <a:extLst>
                  <a:ext uri="{FF2B5EF4-FFF2-40B4-BE49-F238E27FC236}">
                    <a16:creationId xmlns="" xmlns:a16="http://schemas.microsoft.com/office/drawing/2014/main" id="{9A434E72-FAC9-4FC1-809B-2CB63C249A2F}"/>
                  </a:ext>
                </a:extLst>
              </p:cNvPr>
              <p:cNvSpPr/>
              <p:nvPr/>
            </p:nvSpPr>
            <p:spPr bwMode="auto">
              <a:xfrm>
                <a:off x="3849" y="2056"/>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7" name="ïṥľîďê">
                <a:extLst>
                  <a:ext uri="{FF2B5EF4-FFF2-40B4-BE49-F238E27FC236}">
                    <a16:creationId xmlns="" xmlns:a16="http://schemas.microsoft.com/office/drawing/2014/main" id="{A16555FB-798F-48D8-BFD3-F0413C454757}"/>
                  </a:ext>
                </a:extLst>
              </p:cNvPr>
              <p:cNvSpPr/>
              <p:nvPr/>
            </p:nvSpPr>
            <p:spPr bwMode="auto">
              <a:xfrm>
                <a:off x="3849" y="2045"/>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8" name="işļîḓé">
                <a:extLst>
                  <a:ext uri="{FF2B5EF4-FFF2-40B4-BE49-F238E27FC236}">
                    <a16:creationId xmlns="" xmlns:a16="http://schemas.microsoft.com/office/drawing/2014/main" id="{4AAE94C2-0DA3-49D1-9B7E-46B4E352FD1B}"/>
                  </a:ext>
                </a:extLst>
              </p:cNvPr>
              <p:cNvSpPr/>
              <p:nvPr/>
            </p:nvSpPr>
            <p:spPr bwMode="auto">
              <a:xfrm>
                <a:off x="3849" y="2035"/>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9" name="îṥ1îḑè">
                <a:extLst>
                  <a:ext uri="{FF2B5EF4-FFF2-40B4-BE49-F238E27FC236}">
                    <a16:creationId xmlns="" xmlns:a16="http://schemas.microsoft.com/office/drawing/2014/main" id="{7B7BE719-FC79-4D72-AD5D-08989DD3F681}"/>
                  </a:ext>
                </a:extLst>
              </p:cNvPr>
              <p:cNvSpPr/>
              <p:nvPr/>
            </p:nvSpPr>
            <p:spPr bwMode="auto">
              <a:xfrm>
                <a:off x="3849" y="2024"/>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0" name="íšľîḍé">
                <a:extLst>
                  <a:ext uri="{FF2B5EF4-FFF2-40B4-BE49-F238E27FC236}">
                    <a16:creationId xmlns="" xmlns:a16="http://schemas.microsoft.com/office/drawing/2014/main" id="{DBDA5530-C8B0-4584-930E-5810A5B3ACF5}"/>
                  </a:ext>
                </a:extLst>
              </p:cNvPr>
              <p:cNvSpPr/>
              <p:nvPr/>
            </p:nvSpPr>
            <p:spPr bwMode="auto">
              <a:xfrm>
                <a:off x="3849" y="2014"/>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1" name="ïṡľïḋê">
                <a:extLst>
                  <a:ext uri="{FF2B5EF4-FFF2-40B4-BE49-F238E27FC236}">
                    <a16:creationId xmlns="" xmlns:a16="http://schemas.microsoft.com/office/drawing/2014/main" id="{9A7C37EA-FFCB-4634-864C-9E4CE31790AF}"/>
                  </a:ext>
                </a:extLst>
              </p:cNvPr>
              <p:cNvSpPr/>
              <p:nvPr/>
            </p:nvSpPr>
            <p:spPr bwMode="auto">
              <a:xfrm>
                <a:off x="3849" y="2002"/>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2" name="îṧ1îďê">
                <a:extLst>
                  <a:ext uri="{FF2B5EF4-FFF2-40B4-BE49-F238E27FC236}">
                    <a16:creationId xmlns="" xmlns:a16="http://schemas.microsoft.com/office/drawing/2014/main" id="{C70F35E7-28C0-4768-AC0F-42EDF7890FC4}"/>
                  </a:ext>
                </a:extLst>
              </p:cNvPr>
              <p:cNvSpPr/>
              <p:nvPr/>
            </p:nvSpPr>
            <p:spPr bwMode="auto">
              <a:xfrm>
                <a:off x="3849" y="1992"/>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3" name="iśḻíḑè">
                <a:extLst>
                  <a:ext uri="{FF2B5EF4-FFF2-40B4-BE49-F238E27FC236}">
                    <a16:creationId xmlns="" xmlns:a16="http://schemas.microsoft.com/office/drawing/2014/main" id="{112C2B52-D539-411F-BD25-403B72311133}"/>
                  </a:ext>
                </a:extLst>
              </p:cNvPr>
              <p:cNvSpPr/>
              <p:nvPr/>
            </p:nvSpPr>
            <p:spPr bwMode="auto">
              <a:xfrm>
                <a:off x="3849" y="1982"/>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4" name="iṡļide">
                <a:extLst>
                  <a:ext uri="{FF2B5EF4-FFF2-40B4-BE49-F238E27FC236}">
                    <a16:creationId xmlns="" xmlns:a16="http://schemas.microsoft.com/office/drawing/2014/main" id="{B195E6F2-52B7-4059-8D7E-AAB86EB30886}"/>
                  </a:ext>
                </a:extLst>
              </p:cNvPr>
              <p:cNvSpPr/>
              <p:nvPr/>
            </p:nvSpPr>
            <p:spPr bwMode="auto">
              <a:xfrm>
                <a:off x="3849" y="1971"/>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5" name="îş1ídè">
                <a:extLst>
                  <a:ext uri="{FF2B5EF4-FFF2-40B4-BE49-F238E27FC236}">
                    <a16:creationId xmlns="" xmlns:a16="http://schemas.microsoft.com/office/drawing/2014/main" id="{806658F7-15B5-4211-8826-74030D34D8B9}"/>
                  </a:ext>
                </a:extLst>
              </p:cNvPr>
              <p:cNvSpPr/>
              <p:nvPr/>
            </p:nvSpPr>
            <p:spPr bwMode="auto">
              <a:xfrm>
                <a:off x="3849" y="1960"/>
                <a:ext cx="4" cy="7"/>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6" name="ïś1îďé">
                <a:extLst>
                  <a:ext uri="{FF2B5EF4-FFF2-40B4-BE49-F238E27FC236}">
                    <a16:creationId xmlns="" xmlns:a16="http://schemas.microsoft.com/office/drawing/2014/main" id="{64C083E4-6A58-4CF8-B0F6-8B67B3FB3927}"/>
                  </a:ext>
                </a:extLst>
              </p:cNvPr>
              <p:cNvSpPr/>
              <p:nvPr/>
            </p:nvSpPr>
            <p:spPr bwMode="auto">
              <a:xfrm>
                <a:off x="3849" y="1949"/>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7" name="îśļîďê">
                <a:extLst>
                  <a:ext uri="{FF2B5EF4-FFF2-40B4-BE49-F238E27FC236}">
                    <a16:creationId xmlns="" xmlns:a16="http://schemas.microsoft.com/office/drawing/2014/main" id="{4E83CDC0-AE26-4B3E-A650-6A5D92CFB76A}"/>
                  </a:ext>
                </a:extLst>
              </p:cNvPr>
              <p:cNvSpPr/>
              <p:nvPr/>
            </p:nvSpPr>
            <p:spPr bwMode="auto">
              <a:xfrm>
                <a:off x="3849" y="1939"/>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8" name="îSļiḑè">
                <a:extLst>
                  <a:ext uri="{FF2B5EF4-FFF2-40B4-BE49-F238E27FC236}">
                    <a16:creationId xmlns="" xmlns:a16="http://schemas.microsoft.com/office/drawing/2014/main" id="{0D665C2F-78C2-43A4-B052-AA924F94354B}"/>
                  </a:ext>
                </a:extLst>
              </p:cNvPr>
              <p:cNvSpPr/>
              <p:nvPr/>
            </p:nvSpPr>
            <p:spPr bwMode="auto">
              <a:xfrm>
                <a:off x="3849" y="1929"/>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9" name="îşliḍe">
                <a:extLst>
                  <a:ext uri="{FF2B5EF4-FFF2-40B4-BE49-F238E27FC236}">
                    <a16:creationId xmlns="" xmlns:a16="http://schemas.microsoft.com/office/drawing/2014/main" id="{5286B0C1-E688-499A-B57C-16E90A648720}"/>
                  </a:ext>
                </a:extLst>
              </p:cNvPr>
              <p:cNvSpPr/>
              <p:nvPr/>
            </p:nvSpPr>
            <p:spPr bwMode="auto">
              <a:xfrm>
                <a:off x="3849" y="1917"/>
                <a:ext cx="4" cy="7"/>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0" name="iŝliḍè">
                <a:extLst>
                  <a:ext uri="{FF2B5EF4-FFF2-40B4-BE49-F238E27FC236}">
                    <a16:creationId xmlns="" xmlns:a16="http://schemas.microsoft.com/office/drawing/2014/main" id="{88F44B4C-8246-4F27-AA79-1DB5E0C15CC9}"/>
                  </a:ext>
                </a:extLst>
              </p:cNvPr>
              <p:cNvSpPr/>
              <p:nvPr/>
            </p:nvSpPr>
            <p:spPr bwMode="auto">
              <a:xfrm>
                <a:off x="3849" y="1907"/>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1" name="ïṩļïďé">
                <a:extLst>
                  <a:ext uri="{FF2B5EF4-FFF2-40B4-BE49-F238E27FC236}">
                    <a16:creationId xmlns="" xmlns:a16="http://schemas.microsoft.com/office/drawing/2014/main" id="{6019C5D1-CB27-442F-B6AB-42E012823112}"/>
                  </a:ext>
                </a:extLst>
              </p:cNvPr>
              <p:cNvSpPr/>
              <p:nvPr/>
            </p:nvSpPr>
            <p:spPr bwMode="auto">
              <a:xfrm>
                <a:off x="3849" y="1897"/>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2" name="îṩľíḓè">
                <a:extLst>
                  <a:ext uri="{FF2B5EF4-FFF2-40B4-BE49-F238E27FC236}">
                    <a16:creationId xmlns="" xmlns:a16="http://schemas.microsoft.com/office/drawing/2014/main" id="{9070055C-67E4-4401-981C-D9415DBD77E5}"/>
                  </a:ext>
                </a:extLst>
              </p:cNvPr>
              <p:cNvSpPr/>
              <p:nvPr/>
            </p:nvSpPr>
            <p:spPr bwMode="auto">
              <a:xfrm>
                <a:off x="3849" y="1886"/>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3" name="îṩľîḑe">
                <a:extLst>
                  <a:ext uri="{FF2B5EF4-FFF2-40B4-BE49-F238E27FC236}">
                    <a16:creationId xmlns="" xmlns:a16="http://schemas.microsoft.com/office/drawing/2014/main" id="{6835C72B-8F9B-484F-A210-D0194052C10D}"/>
                  </a:ext>
                </a:extLst>
              </p:cNvPr>
              <p:cNvSpPr/>
              <p:nvPr/>
            </p:nvSpPr>
            <p:spPr bwMode="auto">
              <a:xfrm>
                <a:off x="3849" y="1875"/>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4" name="îṡľïḓe">
                <a:extLst>
                  <a:ext uri="{FF2B5EF4-FFF2-40B4-BE49-F238E27FC236}">
                    <a16:creationId xmlns="" xmlns:a16="http://schemas.microsoft.com/office/drawing/2014/main" id="{FB2093F4-1EFE-4BE9-A8AC-173B04F719AD}"/>
                  </a:ext>
                </a:extLst>
              </p:cNvPr>
              <p:cNvSpPr/>
              <p:nvPr/>
            </p:nvSpPr>
            <p:spPr bwMode="auto">
              <a:xfrm>
                <a:off x="3849" y="1864"/>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5" name="iṥḻiḑe">
                <a:extLst>
                  <a:ext uri="{FF2B5EF4-FFF2-40B4-BE49-F238E27FC236}">
                    <a16:creationId xmlns="" xmlns:a16="http://schemas.microsoft.com/office/drawing/2014/main" id="{490DB0F0-C2EA-4CE6-B78B-EECA349986C1}"/>
                  </a:ext>
                </a:extLst>
              </p:cNvPr>
              <p:cNvSpPr/>
              <p:nvPr/>
            </p:nvSpPr>
            <p:spPr bwMode="auto">
              <a:xfrm>
                <a:off x="3849" y="1854"/>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6" name="iṡḻíďè">
                <a:extLst>
                  <a:ext uri="{FF2B5EF4-FFF2-40B4-BE49-F238E27FC236}">
                    <a16:creationId xmlns="" xmlns:a16="http://schemas.microsoft.com/office/drawing/2014/main" id="{7C654D08-DBC2-4EA4-A65C-8ED45466451D}"/>
                  </a:ext>
                </a:extLst>
              </p:cNvPr>
              <p:cNvSpPr/>
              <p:nvPr/>
            </p:nvSpPr>
            <p:spPr bwMode="auto">
              <a:xfrm>
                <a:off x="3849" y="1844"/>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7" name="íṧ1ïḍe">
                <a:extLst>
                  <a:ext uri="{FF2B5EF4-FFF2-40B4-BE49-F238E27FC236}">
                    <a16:creationId xmlns="" xmlns:a16="http://schemas.microsoft.com/office/drawing/2014/main" id="{C436E1C9-785C-47C1-B81F-95C694DC124B}"/>
                  </a:ext>
                </a:extLst>
              </p:cNvPr>
              <p:cNvSpPr/>
              <p:nvPr/>
            </p:nvSpPr>
            <p:spPr bwMode="auto">
              <a:xfrm>
                <a:off x="3849" y="1832"/>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8" name="ïsliḑê">
                <a:extLst>
                  <a:ext uri="{FF2B5EF4-FFF2-40B4-BE49-F238E27FC236}">
                    <a16:creationId xmlns="" xmlns:a16="http://schemas.microsoft.com/office/drawing/2014/main" id="{43B84FE6-F4BC-494D-99CB-128599431FB2}"/>
                  </a:ext>
                </a:extLst>
              </p:cNvPr>
              <p:cNvSpPr/>
              <p:nvPr/>
            </p:nvSpPr>
            <p:spPr bwMode="auto">
              <a:xfrm>
                <a:off x="3849" y="1822"/>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9" name="îṩliḑê">
                <a:extLst>
                  <a:ext uri="{FF2B5EF4-FFF2-40B4-BE49-F238E27FC236}">
                    <a16:creationId xmlns="" xmlns:a16="http://schemas.microsoft.com/office/drawing/2014/main" id="{C85802B3-DB7A-403D-AA14-34C9F238A4B7}"/>
                  </a:ext>
                </a:extLst>
              </p:cNvPr>
              <p:cNvSpPr/>
              <p:nvPr/>
            </p:nvSpPr>
            <p:spPr bwMode="auto">
              <a:xfrm>
                <a:off x="3849" y="1811"/>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0" name="ïşḷíḓè">
                <a:extLst>
                  <a:ext uri="{FF2B5EF4-FFF2-40B4-BE49-F238E27FC236}">
                    <a16:creationId xmlns="" xmlns:a16="http://schemas.microsoft.com/office/drawing/2014/main" id="{518F1A82-ED35-4C64-93C2-B25186231B9C}"/>
                  </a:ext>
                </a:extLst>
              </p:cNvPr>
              <p:cNvSpPr/>
              <p:nvPr/>
            </p:nvSpPr>
            <p:spPr bwMode="auto">
              <a:xfrm>
                <a:off x="3849" y="1801"/>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1" name="ïṣḻídè">
                <a:extLst>
                  <a:ext uri="{FF2B5EF4-FFF2-40B4-BE49-F238E27FC236}">
                    <a16:creationId xmlns="" xmlns:a16="http://schemas.microsoft.com/office/drawing/2014/main" id="{E4312D65-0994-4116-9B68-04EF09992196}"/>
                  </a:ext>
                </a:extLst>
              </p:cNvPr>
              <p:cNvSpPr/>
              <p:nvPr/>
            </p:nvSpPr>
            <p:spPr bwMode="auto">
              <a:xfrm>
                <a:off x="3849" y="1790"/>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2" name="íṡľïḍé">
                <a:extLst>
                  <a:ext uri="{FF2B5EF4-FFF2-40B4-BE49-F238E27FC236}">
                    <a16:creationId xmlns="" xmlns:a16="http://schemas.microsoft.com/office/drawing/2014/main" id="{56F02F5F-631A-445D-9B2F-766A91E4AB05}"/>
                  </a:ext>
                </a:extLst>
              </p:cNvPr>
              <p:cNvSpPr/>
              <p:nvPr/>
            </p:nvSpPr>
            <p:spPr bwMode="auto">
              <a:xfrm>
                <a:off x="3849" y="1779"/>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3" name="iŝḻiďé">
                <a:extLst>
                  <a:ext uri="{FF2B5EF4-FFF2-40B4-BE49-F238E27FC236}">
                    <a16:creationId xmlns="" xmlns:a16="http://schemas.microsoft.com/office/drawing/2014/main" id="{F314FF22-93AC-4EBE-96AD-56ACA26B0E55}"/>
                  </a:ext>
                </a:extLst>
              </p:cNvPr>
              <p:cNvSpPr/>
              <p:nvPr/>
            </p:nvSpPr>
            <p:spPr bwMode="auto">
              <a:xfrm>
                <a:off x="3849" y="1769"/>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4" name="ïS1iḍe">
                <a:extLst>
                  <a:ext uri="{FF2B5EF4-FFF2-40B4-BE49-F238E27FC236}">
                    <a16:creationId xmlns="" xmlns:a16="http://schemas.microsoft.com/office/drawing/2014/main" id="{8B93383E-D992-46E7-AF8E-DDDDA35F3211}"/>
                  </a:ext>
                </a:extLst>
              </p:cNvPr>
              <p:cNvSpPr/>
              <p:nvPr/>
            </p:nvSpPr>
            <p:spPr bwMode="auto">
              <a:xfrm>
                <a:off x="3849" y="1757"/>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5" name="ïsḷiḋê">
                <a:extLst>
                  <a:ext uri="{FF2B5EF4-FFF2-40B4-BE49-F238E27FC236}">
                    <a16:creationId xmlns="" xmlns:a16="http://schemas.microsoft.com/office/drawing/2014/main" id="{FE523999-04A4-4117-9AA3-D0154C934457}"/>
                  </a:ext>
                </a:extLst>
              </p:cNvPr>
              <p:cNvSpPr/>
              <p:nvPr/>
            </p:nvSpPr>
            <p:spPr bwMode="auto">
              <a:xfrm>
                <a:off x="3849" y="1747"/>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6" name="ïš1îdê">
                <a:extLst>
                  <a:ext uri="{FF2B5EF4-FFF2-40B4-BE49-F238E27FC236}">
                    <a16:creationId xmlns="" xmlns:a16="http://schemas.microsoft.com/office/drawing/2014/main" id="{B8036AD1-BE3E-4CED-91E2-D8B8D9DA087F}"/>
                  </a:ext>
                </a:extLst>
              </p:cNvPr>
              <p:cNvSpPr/>
              <p:nvPr/>
            </p:nvSpPr>
            <p:spPr bwMode="auto">
              <a:xfrm>
                <a:off x="3849" y="1738"/>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7" name="iṣḻïḓe">
                <a:extLst>
                  <a:ext uri="{FF2B5EF4-FFF2-40B4-BE49-F238E27FC236}">
                    <a16:creationId xmlns="" xmlns:a16="http://schemas.microsoft.com/office/drawing/2014/main" id="{9871C71E-3ECC-4FF2-ABB9-D7FDE3D0F582}"/>
                  </a:ext>
                </a:extLst>
              </p:cNvPr>
              <p:cNvSpPr/>
              <p:nvPr/>
            </p:nvSpPr>
            <p:spPr bwMode="auto">
              <a:xfrm>
                <a:off x="3849" y="1726"/>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8" name="íŝ1ídê">
                <a:extLst>
                  <a:ext uri="{FF2B5EF4-FFF2-40B4-BE49-F238E27FC236}">
                    <a16:creationId xmlns="" xmlns:a16="http://schemas.microsoft.com/office/drawing/2014/main" id="{2B7D714E-BB9A-49A4-90F4-316E95610518}"/>
                  </a:ext>
                </a:extLst>
              </p:cNvPr>
              <p:cNvSpPr/>
              <p:nvPr/>
            </p:nvSpPr>
            <p:spPr bwMode="auto">
              <a:xfrm>
                <a:off x="3849" y="1715"/>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9" name="iṧ1iḍé">
                <a:extLst>
                  <a:ext uri="{FF2B5EF4-FFF2-40B4-BE49-F238E27FC236}">
                    <a16:creationId xmlns="" xmlns:a16="http://schemas.microsoft.com/office/drawing/2014/main" id="{C9BE4A5F-52F0-4917-9DDF-52923C02CA5D}"/>
                  </a:ext>
                </a:extLst>
              </p:cNvPr>
              <p:cNvSpPr/>
              <p:nvPr/>
            </p:nvSpPr>
            <p:spPr bwMode="auto">
              <a:xfrm>
                <a:off x="3849" y="1704"/>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0" name="íṧlïḋe">
                <a:extLst>
                  <a:ext uri="{FF2B5EF4-FFF2-40B4-BE49-F238E27FC236}">
                    <a16:creationId xmlns="" xmlns:a16="http://schemas.microsoft.com/office/drawing/2014/main" id="{B143CF27-C73B-4AD2-A435-1DAA543FCD48}"/>
                  </a:ext>
                </a:extLst>
              </p:cNvPr>
              <p:cNvSpPr/>
              <p:nvPr/>
            </p:nvSpPr>
            <p:spPr bwMode="auto">
              <a:xfrm>
                <a:off x="3849" y="1694"/>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1" name="îś1îdè">
                <a:extLst>
                  <a:ext uri="{FF2B5EF4-FFF2-40B4-BE49-F238E27FC236}">
                    <a16:creationId xmlns="" xmlns:a16="http://schemas.microsoft.com/office/drawing/2014/main" id="{E1D80084-3178-4BE0-8A85-150F97B1A7C2}"/>
                  </a:ext>
                </a:extLst>
              </p:cNvPr>
              <p:cNvSpPr/>
              <p:nvPr/>
            </p:nvSpPr>
            <p:spPr bwMode="auto">
              <a:xfrm>
                <a:off x="3849" y="1684"/>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2" name="îṩļiďè">
                <a:extLst>
                  <a:ext uri="{FF2B5EF4-FFF2-40B4-BE49-F238E27FC236}">
                    <a16:creationId xmlns="" xmlns:a16="http://schemas.microsoft.com/office/drawing/2014/main" id="{C3C86AD4-FF78-48FB-BA8B-00D5AED3D549}"/>
                  </a:ext>
                </a:extLst>
              </p:cNvPr>
              <p:cNvSpPr/>
              <p:nvPr/>
            </p:nvSpPr>
            <p:spPr bwMode="auto">
              <a:xfrm>
                <a:off x="3849" y="1672"/>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3" name="îslïḑê">
                <a:extLst>
                  <a:ext uri="{FF2B5EF4-FFF2-40B4-BE49-F238E27FC236}">
                    <a16:creationId xmlns="" xmlns:a16="http://schemas.microsoft.com/office/drawing/2014/main" id="{2ED2F1DF-CF15-40DC-AC64-ECF591040395}"/>
                  </a:ext>
                </a:extLst>
              </p:cNvPr>
              <p:cNvSpPr/>
              <p:nvPr/>
            </p:nvSpPr>
            <p:spPr bwMode="auto">
              <a:xfrm>
                <a:off x="3849" y="1662"/>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4" name="ïṩ1ïďé">
                <a:extLst>
                  <a:ext uri="{FF2B5EF4-FFF2-40B4-BE49-F238E27FC236}">
                    <a16:creationId xmlns="" xmlns:a16="http://schemas.microsoft.com/office/drawing/2014/main" id="{142AB752-8267-4721-94AD-B0DB0359B267}"/>
                  </a:ext>
                </a:extLst>
              </p:cNvPr>
              <p:cNvSpPr/>
              <p:nvPr/>
            </p:nvSpPr>
            <p:spPr bwMode="auto">
              <a:xfrm>
                <a:off x="3849" y="1650"/>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5" name="ïŝľíḋè">
                <a:extLst>
                  <a:ext uri="{FF2B5EF4-FFF2-40B4-BE49-F238E27FC236}">
                    <a16:creationId xmlns="" xmlns:a16="http://schemas.microsoft.com/office/drawing/2014/main" id="{0FF3363A-F47B-419E-853E-3860DC18F9EE}"/>
                  </a:ext>
                </a:extLst>
              </p:cNvPr>
              <p:cNvSpPr/>
              <p:nvPr/>
            </p:nvSpPr>
            <p:spPr bwMode="auto">
              <a:xfrm>
                <a:off x="3849" y="1640"/>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6" name="îślïḋè">
                <a:extLst>
                  <a:ext uri="{FF2B5EF4-FFF2-40B4-BE49-F238E27FC236}">
                    <a16:creationId xmlns="" xmlns:a16="http://schemas.microsoft.com/office/drawing/2014/main" id="{B85D0360-3740-4AA1-964B-181741FE80AE}"/>
                  </a:ext>
                </a:extLst>
              </p:cNvPr>
              <p:cNvSpPr/>
              <p:nvPr/>
            </p:nvSpPr>
            <p:spPr bwMode="auto">
              <a:xfrm>
                <a:off x="3849" y="1629"/>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7" name="işļîďé">
                <a:extLst>
                  <a:ext uri="{FF2B5EF4-FFF2-40B4-BE49-F238E27FC236}">
                    <a16:creationId xmlns="" xmlns:a16="http://schemas.microsoft.com/office/drawing/2014/main" id="{8374CFEB-FEF7-442F-944F-E7A52FB0B12F}"/>
                  </a:ext>
                </a:extLst>
              </p:cNvPr>
              <p:cNvSpPr/>
              <p:nvPr/>
            </p:nvSpPr>
            <p:spPr bwMode="auto">
              <a:xfrm>
                <a:off x="3849" y="1618"/>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8" name="íšḷîḍè">
                <a:extLst>
                  <a:ext uri="{FF2B5EF4-FFF2-40B4-BE49-F238E27FC236}">
                    <a16:creationId xmlns="" xmlns:a16="http://schemas.microsoft.com/office/drawing/2014/main" id="{9B910885-9860-4254-A869-1342E81893FC}"/>
                  </a:ext>
                </a:extLst>
              </p:cNvPr>
              <p:cNvSpPr/>
              <p:nvPr/>
            </p:nvSpPr>
            <p:spPr bwMode="auto">
              <a:xfrm>
                <a:off x="3849" y="1608"/>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9" name="íṩlídê">
                <a:extLst>
                  <a:ext uri="{FF2B5EF4-FFF2-40B4-BE49-F238E27FC236}">
                    <a16:creationId xmlns="" xmlns:a16="http://schemas.microsoft.com/office/drawing/2014/main" id="{0C518422-6F96-4947-B0B5-1CA5DFAE67E7}"/>
                  </a:ext>
                </a:extLst>
              </p:cNvPr>
              <p:cNvSpPr/>
              <p:nvPr/>
            </p:nvSpPr>
            <p:spPr bwMode="auto">
              <a:xfrm>
                <a:off x="3849" y="1597"/>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0" name="iŝlîḑè">
                <a:extLst>
                  <a:ext uri="{FF2B5EF4-FFF2-40B4-BE49-F238E27FC236}">
                    <a16:creationId xmlns="" xmlns:a16="http://schemas.microsoft.com/office/drawing/2014/main" id="{2EB34909-3339-4F6B-A804-7BA8468D54CA}"/>
                  </a:ext>
                </a:extLst>
              </p:cNvPr>
              <p:cNvSpPr/>
              <p:nvPr/>
            </p:nvSpPr>
            <p:spPr bwMode="auto">
              <a:xfrm>
                <a:off x="3849" y="1586"/>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1" name="is1iḑé">
                <a:extLst>
                  <a:ext uri="{FF2B5EF4-FFF2-40B4-BE49-F238E27FC236}">
                    <a16:creationId xmlns="" xmlns:a16="http://schemas.microsoft.com/office/drawing/2014/main" id="{0F191703-1A06-4810-99B7-3C8F9B38F41E}"/>
                  </a:ext>
                </a:extLst>
              </p:cNvPr>
              <p:cNvSpPr/>
              <p:nvPr/>
            </p:nvSpPr>
            <p:spPr bwMode="auto">
              <a:xfrm>
                <a:off x="3849" y="1576"/>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2" name="iṣḷïḓé">
                <a:extLst>
                  <a:ext uri="{FF2B5EF4-FFF2-40B4-BE49-F238E27FC236}">
                    <a16:creationId xmlns="" xmlns:a16="http://schemas.microsoft.com/office/drawing/2014/main" id="{6520E1C3-A27D-4066-BBF7-12D35F470DA4}"/>
                  </a:ext>
                </a:extLst>
              </p:cNvPr>
              <p:cNvSpPr/>
              <p:nvPr/>
            </p:nvSpPr>
            <p:spPr bwMode="auto">
              <a:xfrm>
                <a:off x="3849" y="1565"/>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3" name="ísļíḑe">
                <a:extLst>
                  <a:ext uri="{FF2B5EF4-FFF2-40B4-BE49-F238E27FC236}">
                    <a16:creationId xmlns="" xmlns:a16="http://schemas.microsoft.com/office/drawing/2014/main" id="{3A003803-1267-4286-9642-9411BC24F707}"/>
                  </a:ext>
                </a:extLst>
              </p:cNvPr>
              <p:cNvSpPr/>
              <p:nvPr/>
            </p:nvSpPr>
            <p:spPr bwMode="auto">
              <a:xfrm>
                <a:off x="3849" y="1555"/>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4" name="î$lidê">
                <a:extLst>
                  <a:ext uri="{FF2B5EF4-FFF2-40B4-BE49-F238E27FC236}">
                    <a16:creationId xmlns="" xmlns:a16="http://schemas.microsoft.com/office/drawing/2014/main" id="{2AF3D1D7-09E9-489B-A474-E8FEF5909C81}"/>
                  </a:ext>
                </a:extLst>
              </p:cNvPr>
              <p:cNvSpPr/>
              <p:nvPr/>
            </p:nvSpPr>
            <p:spPr bwMode="auto">
              <a:xfrm>
                <a:off x="3849" y="1543"/>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5" name="islíďé">
                <a:extLst>
                  <a:ext uri="{FF2B5EF4-FFF2-40B4-BE49-F238E27FC236}">
                    <a16:creationId xmlns="" xmlns:a16="http://schemas.microsoft.com/office/drawing/2014/main" id="{7F1C8A7D-C9C2-4EB5-9AC1-A1623F14BD4D}"/>
                  </a:ext>
                </a:extLst>
              </p:cNvPr>
              <p:cNvSpPr/>
              <p:nvPr/>
            </p:nvSpPr>
            <p:spPr bwMode="auto">
              <a:xfrm>
                <a:off x="3849" y="1533"/>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6" name="iṩľiḑê">
                <a:extLst>
                  <a:ext uri="{FF2B5EF4-FFF2-40B4-BE49-F238E27FC236}">
                    <a16:creationId xmlns="" xmlns:a16="http://schemas.microsoft.com/office/drawing/2014/main" id="{76F782D6-3D5F-485C-9C26-38DC4CCD122C}"/>
                  </a:ext>
                </a:extLst>
              </p:cNvPr>
              <p:cNvSpPr/>
              <p:nvPr/>
            </p:nvSpPr>
            <p:spPr bwMode="auto">
              <a:xfrm>
                <a:off x="3849" y="1523"/>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7" name="îsliḓê">
                <a:extLst>
                  <a:ext uri="{FF2B5EF4-FFF2-40B4-BE49-F238E27FC236}">
                    <a16:creationId xmlns="" xmlns:a16="http://schemas.microsoft.com/office/drawing/2014/main" id="{27129376-FDB4-49D8-B165-1304D7A8CD06}"/>
                  </a:ext>
                </a:extLst>
              </p:cNvPr>
              <p:cNvSpPr/>
              <p:nvPr/>
            </p:nvSpPr>
            <p:spPr bwMode="auto">
              <a:xfrm>
                <a:off x="3849" y="1512"/>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8" name="îṣļîdê">
                <a:extLst>
                  <a:ext uri="{FF2B5EF4-FFF2-40B4-BE49-F238E27FC236}">
                    <a16:creationId xmlns="" xmlns:a16="http://schemas.microsoft.com/office/drawing/2014/main" id="{ED0F5473-DE58-409D-88B6-9426FE2B388F}"/>
                  </a:ext>
                </a:extLst>
              </p:cNvPr>
              <p:cNvSpPr/>
              <p:nvPr/>
            </p:nvSpPr>
            <p:spPr bwMode="auto">
              <a:xfrm>
                <a:off x="3849" y="1501"/>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9" name="íṣliďè">
                <a:extLst>
                  <a:ext uri="{FF2B5EF4-FFF2-40B4-BE49-F238E27FC236}">
                    <a16:creationId xmlns="" xmlns:a16="http://schemas.microsoft.com/office/drawing/2014/main" id="{AABE5053-B78A-47F2-AB2D-27671C31AB7D}"/>
                  </a:ext>
                </a:extLst>
              </p:cNvPr>
              <p:cNvSpPr/>
              <p:nvPr/>
            </p:nvSpPr>
            <p:spPr bwMode="auto">
              <a:xfrm>
                <a:off x="3849" y="1490"/>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0" name="íS1ídè">
                <a:extLst>
                  <a:ext uri="{FF2B5EF4-FFF2-40B4-BE49-F238E27FC236}">
                    <a16:creationId xmlns="" xmlns:a16="http://schemas.microsoft.com/office/drawing/2014/main" id="{E797C9BE-0DC8-4F1A-AEB8-138093A98D31}"/>
                  </a:ext>
                </a:extLst>
              </p:cNvPr>
              <p:cNvSpPr/>
              <p:nvPr/>
            </p:nvSpPr>
            <p:spPr bwMode="auto">
              <a:xfrm>
                <a:off x="3849" y="1480"/>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1" name="íṣḷíḑè">
                <a:extLst>
                  <a:ext uri="{FF2B5EF4-FFF2-40B4-BE49-F238E27FC236}">
                    <a16:creationId xmlns="" xmlns:a16="http://schemas.microsoft.com/office/drawing/2014/main" id="{12AEC26F-0655-41AC-BB3D-5611CB28B8FE}"/>
                  </a:ext>
                </a:extLst>
              </p:cNvPr>
              <p:cNvSpPr/>
              <p:nvPr/>
            </p:nvSpPr>
            <p:spPr bwMode="auto">
              <a:xfrm>
                <a:off x="3849" y="1470"/>
                <a:ext cx="4" cy="4"/>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2" name="í$ļïďè">
                <a:extLst>
                  <a:ext uri="{FF2B5EF4-FFF2-40B4-BE49-F238E27FC236}">
                    <a16:creationId xmlns="" xmlns:a16="http://schemas.microsoft.com/office/drawing/2014/main" id="{55F334EE-AC36-4867-AD4C-A68F7AF4D50D}"/>
                  </a:ext>
                </a:extLst>
              </p:cNvPr>
              <p:cNvSpPr/>
              <p:nvPr/>
            </p:nvSpPr>
            <p:spPr bwMode="auto">
              <a:xfrm>
                <a:off x="3849" y="1458"/>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3" name="ïṥļíḍè">
                <a:extLst>
                  <a:ext uri="{FF2B5EF4-FFF2-40B4-BE49-F238E27FC236}">
                    <a16:creationId xmlns="" xmlns:a16="http://schemas.microsoft.com/office/drawing/2014/main" id="{1B0FF5DF-B6F7-4585-A069-0658939754C9}"/>
                  </a:ext>
                </a:extLst>
              </p:cNvPr>
              <p:cNvSpPr/>
              <p:nvPr/>
            </p:nvSpPr>
            <p:spPr bwMode="auto">
              <a:xfrm>
                <a:off x="3849" y="1447"/>
                <a:ext cx="4" cy="7"/>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4" name="iṣ1ídè">
                <a:extLst>
                  <a:ext uri="{FF2B5EF4-FFF2-40B4-BE49-F238E27FC236}">
                    <a16:creationId xmlns="" xmlns:a16="http://schemas.microsoft.com/office/drawing/2014/main" id="{705CD8A0-77D4-42D3-B358-BB4A9FD4D9F4}"/>
                  </a:ext>
                </a:extLst>
              </p:cNvPr>
              <p:cNvSpPr/>
              <p:nvPr/>
            </p:nvSpPr>
            <p:spPr bwMode="auto">
              <a:xfrm>
                <a:off x="3849" y="1437"/>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5" name="íSļiḓé">
                <a:extLst>
                  <a:ext uri="{FF2B5EF4-FFF2-40B4-BE49-F238E27FC236}">
                    <a16:creationId xmlns="" xmlns:a16="http://schemas.microsoft.com/office/drawing/2014/main" id="{D515AD5A-8A6B-4975-BAEC-2559D5E7648C}"/>
                  </a:ext>
                </a:extLst>
              </p:cNvPr>
              <p:cNvSpPr/>
              <p:nvPr/>
            </p:nvSpPr>
            <p:spPr bwMode="auto">
              <a:xfrm>
                <a:off x="3849" y="1426"/>
                <a:ext cx="4" cy="6"/>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6" name="î$1ïḓe">
                <a:extLst>
                  <a:ext uri="{FF2B5EF4-FFF2-40B4-BE49-F238E27FC236}">
                    <a16:creationId xmlns="" xmlns:a16="http://schemas.microsoft.com/office/drawing/2014/main" id="{2A4BF022-29B1-41BC-8EE7-C593EC4463FB}"/>
                  </a:ext>
                </a:extLst>
              </p:cNvPr>
              <p:cNvSpPr/>
              <p:nvPr/>
            </p:nvSpPr>
            <p:spPr bwMode="auto">
              <a:xfrm>
                <a:off x="3849" y="1416"/>
                <a:ext cx="4" cy="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sp>
          <p:nvSpPr>
            <p:cNvPr id="44" name="iśḻíḋê">
              <a:extLst>
                <a:ext uri="{FF2B5EF4-FFF2-40B4-BE49-F238E27FC236}">
                  <a16:creationId xmlns="" xmlns:a16="http://schemas.microsoft.com/office/drawing/2014/main" id="{BA03E9D3-2343-4559-82A5-88D24991BF03}"/>
                </a:ext>
              </a:extLst>
            </p:cNvPr>
            <p:cNvSpPr/>
            <p:nvPr/>
          </p:nvSpPr>
          <p:spPr bwMode="auto">
            <a:xfrm>
              <a:off x="10318114" y="2722157"/>
              <a:ext cx="4529"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íṥḷïḋè">
              <a:extLst>
                <a:ext uri="{FF2B5EF4-FFF2-40B4-BE49-F238E27FC236}">
                  <a16:creationId xmlns="" xmlns:a16="http://schemas.microsoft.com/office/drawing/2014/main" id="{8CAC35D7-0BFC-4354-9948-5559BC194B70}"/>
                </a:ext>
              </a:extLst>
            </p:cNvPr>
            <p:cNvSpPr/>
            <p:nvPr/>
          </p:nvSpPr>
          <p:spPr bwMode="auto">
            <a:xfrm>
              <a:off x="10318114" y="2711969"/>
              <a:ext cx="4529"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 name="ïšļîdè">
              <a:extLst>
                <a:ext uri="{FF2B5EF4-FFF2-40B4-BE49-F238E27FC236}">
                  <a16:creationId xmlns="" xmlns:a16="http://schemas.microsoft.com/office/drawing/2014/main" id="{C2BC4AC9-3F16-4FD5-9AE3-467BEE1C76BF}"/>
                </a:ext>
              </a:extLst>
            </p:cNvPr>
            <p:cNvSpPr/>
            <p:nvPr/>
          </p:nvSpPr>
          <p:spPr bwMode="auto">
            <a:xfrm>
              <a:off x="10318114" y="2698384"/>
              <a:ext cx="4529" cy="6792"/>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 name="í$ľíďé">
              <a:extLst>
                <a:ext uri="{FF2B5EF4-FFF2-40B4-BE49-F238E27FC236}">
                  <a16:creationId xmlns="" xmlns:a16="http://schemas.microsoft.com/office/drawing/2014/main" id="{FC53E061-FB99-456D-9008-4F727FA94154}"/>
                </a:ext>
              </a:extLst>
            </p:cNvPr>
            <p:cNvSpPr/>
            <p:nvPr/>
          </p:nvSpPr>
          <p:spPr bwMode="auto">
            <a:xfrm>
              <a:off x="10318114" y="2687063"/>
              <a:ext cx="4529" cy="6792"/>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 name="î$ľïdé">
              <a:extLst>
                <a:ext uri="{FF2B5EF4-FFF2-40B4-BE49-F238E27FC236}">
                  <a16:creationId xmlns="" xmlns:a16="http://schemas.microsoft.com/office/drawing/2014/main" id="{F0B93552-2C94-455F-AE12-6A91DB0EA619}"/>
                </a:ext>
              </a:extLst>
            </p:cNvPr>
            <p:cNvSpPr/>
            <p:nvPr/>
          </p:nvSpPr>
          <p:spPr bwMode="auto">
            <a:xfrm>
              <a:off x="10318114" y="2674611"/>
              <a:ext cx="4529" cy="6792"/>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 name="ísḻíḋe">
              <a:extLst>
                <a:ext uri="{FF2B5EF4-FFF2-40B4-BE49-F238E27FC236}">
                  <a16:creationId xmlns="" xmlns:a16="http://schemas.microsoft.com/office/drawing/2014/main" id="{9D707398-AAAC-4AF4-85A8-40399661EA1D}"/>
                </a:ext>
              </a:extLst>
            </p:cNvPr>
            <p:cNvSpPr/>
            <p:nvPr/>
          </p:nvSpPr>
          <p:spPr bwMode="auto">
            <a:xfrm>
              <a:off x="10318114" y="2663290"/>
              <a:ext cx="4529"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 name="íšliďé">
              <a:extLst>
                <a:ext uri="{FF2B5EF4-FFF2-40B4-BE49-F238E27FC236}">
                  <a16:creationId xmlns="" xmlns:a16="http://schemas.microsoft.com/office/drawing/2014/main" id="{D949E9E6-0E7F-4E6A-9CC6-921E6D91AD71}"/>
                </a:ext>
              </a:extLst>
            </p:cNvPr>
            <p:cNvSpPr/>
            <p:nvPr/>
          </p:nvSpPr>
          <p:spPr bwMode="auto">
            <a:xfrm>
              <a:off x="10318114" y="2650836"/>
              <a:ext cx="4529" cy="6792"/>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 name="îṩḷíḋê">
              <a:extLst>
                <a:ext uri="{FF2B5EF4-FFF2-40B4-BE49-F238E27FC236}">
                  <a16:creationId xmlns="" xmlns:a16="http://schemas.microsoft.com/office/drawing/2014/main" id="{FA615644-7E53-423D-8874-58F587C0B647}"/>
                </a:ext>
              </a:extLst>
            </p:cNvPr>
            <p:cNvSpPr/>
            <p:nvPr/>
          </p:nvSpPr>
          <p:spPr bwMode="auto">
            <a:xfrm>
              <a:off x="10318114" y="2638384"/>
              <a:ext cx="4529" cy="6792"/>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ïS1îḍé">
              <a:extLst>
                <a:ext uri="{FF2B5EF4-FFF2-40B4-BE49-F238E27FC236}">
                  <a16:creationId xmlns="" xmlns:a16="http://schemas.microsoft.com/office/drawing/2014/main" id="{F7C2D449-561C-40FD-A68B-407D0D7F5CB6}"/>
                </a:ext>
              </a:extLst>
            </p:cNvPr>
            <p:cNvSpPr/>
            <p:nvPr/>
          </p:nvSpPr>
          <p:spPr bwMode="auto">
            <a:xfrm>
              <a:off x="10318114" y="2625929"/>
              <a:ext cx="4529"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îŝlíḑe">
              <a:extLst>
                <a:ext uri="{FF2B5EF4-FFF2-40B4-BE49-F238E27FC236}">
                  <a16:creationId xmlns="" xmlns:a16="http://schemas.microsoft.com/office/drawing/2014/main" id="{C1D8178F-F06B-4BDA-A3CD-F90538C70761}"/>
                </a:ext>
              </a:extLst>
            </p:cNvPr>
            <p:cNvSpPr/>
            <p:nvPr/>
          </p:nvSpPr>
          <p:spPr bwMode="auto">
            <a:xfrm>
              <a:off x="10318114" y="2615741"/>
              <a:ext cx="4529" cy="4529"/>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íṩľiḑe">
              <a:extLst>
                <a:ext uri="{FF2B5EF4-FFF2-40B4-BE49-F238E27FC236}">
                  <a16:creationId xmlns="" xmlns:a16="http://schemas.microsoft.com/office/drawing/2014/main" id="{48732795-538E-4115-A1D5-3C411BA57D79}"/>
                </a:ext>
              </a:extLst>
            </p:cNvPr>
            <p:cNvSpPr/>
            <p:nvPr/>
          </p:nvSpPr>
          <p:spPr bwMode="auto">
            <a:xfrm>
              <a:off x="10292077" y="2688195"/>
              <a:ext cx="23773"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śļídè">
              <a:extLst>
                <a:ext uri="{FF2B5EF4-FFF2-40B4-BE49-F238E27FC236}">
                  <a16:creationId xmlns="" xmlns:a16="http://schemas.microsoft.com/office/drawing/2014/main" id="{89BDBA1D-5F4F-43A2-A739-17C257FBDBE4}"/>
                </a:ext>
              </a:extLst>
            </p:cNvPr>
            <p:cNvSpPr/>
            <p:nvPr/>
          </p:nvSpPr>
          <p:spPr bwMode="auto">
            <a:xfrm>
              <a:off x="10292077" y="2800271"/>
              <a:ext cx="23773" cy="21510"/>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iślïḓè">
              <a:extLst>
                <a:ext uri="{FF2B5EF4-FFF2-40B4-BE49-F238E27FC236}">
                  <a16:creationId xmlns="" xmlns:a16="http://schemas.microsoft.com/office/drawing/2014/main" id="{0F42840F-4AC3-4EC6-A82F-65A9B79059E0}"/>
                </a:ext>
              </a:extLst>
            </p:cNvPr>
            <p:cNvSpPr/>
            <p:nvPr/>
          </p:nvSpPr>
          <p:spPr bwMode="auto">
            <a:xfrm>
              <a:off x="10292077" y="2911218"/>
              <a:ext cx="23773"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ṩḻîďe">
              <a:extLst>
                <a:ext uri="{FF2B5EF4-FFF2-40B4-BE49-F238E27FC236}">
                  <a16:creationId xmlns="" xmlns:a16="http://schemas.microsoft.com/office/drawing/2014/main" id="{84FFDAEE-71C1-40BD-A2C7-37BA3C67681A}"/>
                </a:ext>
              </a:extLst>
            </p:cNvPr>
            <p:cNvSpPr/>
            <p:nvPr/>
          </p:nvSpPr>
          <p:spPr bwMode="auto">
            <a:xfrm>
              <a:off x="10292077" y="3023293"/>
              <a:ext cx="23773"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ṥḷíḓé">
              <a:extLst>
                <a:ext uri="{FF2B5EF4-FFF2-40B4-BE49-F238E27FC236}">
                  <a16:creationId xmlns="" xmlns:a16="http://schemas.microsoft.com/office/drawing/2014/main" id="{368C03D7-A0AA-44DA-8AF2-667AC4FBC5C1}"/>
                </a:ext>
              </a:extLst>
            </p:cNvPr>
            <p:cNvSpPr/>
            <p:nvPr/>
          </p:nvSpPr>
          <p:spPr bwMode="auto">
            <a:xfrm>
              <a:off x="10292077" y="3135371"/>
              <a:ext cx="23773"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sliḓè">
              <a:extLst>
                <a:ext uri="{FF2B5EF4-FFF2-40B4-BE49-F238E27FC236}">
                  <a16:creationId xmlns="" xmlns:a16="http://schemas.microsoft.com/office/drawing/2014/main" id="{2C0CD8E8-7F3B-4BC6-95F6-0C9860A97725}"/>
                </a:ext>
              </a:extLst>
            </p:cNvPr>
            <p:cNvSpPr/>
            <p:nvPr/>
          </p:nvSpPr>
          <p:spPr bwMode="auto">
            <a:xfrm>
              <a:off x="10292077" y="3247448"/>
              <a:ext cx="23773"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iṩḻîḓê">
              <a:extLst>
                <a:ext uri="{FF2B5EF4-FFF2-40B4-BE49-F238E27FC236}">
                  <a16:creationId xmlns="" xmlns:a16="http://schemas.microsoft.com/office/drawing/2014/main" id="{0AF72FEC-A886-45A8-B0D7-51483912CAAD}"/>
                </a:ext>
              </a:extLst>
            </p:cNvPr>
            <p:cNvSpPr/>
            <p:nvPr/>
          </p:nvSpPr>
          <p:spPr bwMode="auto">
            <a:xfrm>
              <a:off x="10292077" y="3358391"/>
              <a:ext cx="23773" cy="23773"/>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iṥḻïḑe">
              <a:extLst>
                <a:ext uri="{FF2B5EF4-FFF2-40B4-BE49-F238E27FC236}">
                  <a16:creationId xmlns="" xmlns:a16="http://schemas.microsoft.com/office/drawing/2014/main" id="{F98601A3-063B-4B7F-8579-B6818A049460}"/>
                </a:ext>
              </a:extLst>
            </p:cNvPr>
            <p:cNvSpPr/>
            <p:nvPr/>
          </p:nvSpPr>
          <p:spPr bwMode="auto">
            <a:xfrm>
              <a:off x="10292077" y="3470469"/>
              <a:ext cx="23773" cy="23773"/>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iṧḻïḍe">
              <a:extLst>
                <a:ext uri="{FF2B5EF4-FFF2-40B4-BE49-F238E27FC236}">
                  <a16:creationId xmlns="" xmlns:a16="http://schemas.microsoft.com/office/drawing/2014/main" id="{964746C1-0540-4CF0-9621-DC02186BB17B}"/>
                </a:ext>
              </a:extLst>
            </p:cNvPr>
            <p:cNvSpPr/>
            <p:nvPr/>
          </p:nvSpPr>
          <p:spPr bwMode="auto">
            <a:xfrm>
              <a:off x="10292077" y="3582545"/>
              <a:ext cx="23773"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iṧļíḑe">
              <a:extLst>
                <a:ext uri="{FF2B5EF4-FFF2-40B4-BE49-F238E27FC236}">
                  <a16:creationId xmlns="" xmlns:a16="http://schemas.microsoft.com/office/drawing/2014/main" id="{B623B380-829A-42BA-AAEE-98214C1127BD}"/>
                </a:ext>
              </a:extLst>
            </p:cNvPr>
            <p:cNvSpPr/>
            <p:nvPr/>
          </p:nvSpPr>
          <p:spPr bwMode="auto">
            <a:xfrm>
              <a:off x="10023772" y="2338380"/>
              <a:ext cx="279626" cy="374721"/>
            </a:xfrm>
            <a:custGeom>
              <a:avLst/>
              <a:gdLst>
                <a:gd name="T0" fmla="*/ 222 w 984"/>
                <a:gd name="T1" fmla="*/ 0 h 1322"/>
                <a:gd name="T2" fmla="*/ 67 w 984"/>
                <a:gd name="T3" fmla="*/ 15 h 1322"/>
                <a:gd name="T4" fmla="*/ 0 w 984"/>
                <a:gd name="T5" fmla="*/ 98 h 1322"/>
                <a:gd name="T6" fmla="*/ 320 w 984"/>
                <a:gd name="T7" fmla="*/ 1322 h 1322"/>
                <a:gd name="T8" fmla="*/ 984 w 984"/>
                <a:gd name="T9" fmla="*/ 911 h 1322"/>
                <a:gd name="T10" fmla="*/ 315 w 984"/>
                <a:gd name="T11" fmla="*/ 125 h 1322"/>
                <a:gd name="T12" fmla="*/ 222 w 984"/>
                <a:gd name="T13" fmla="*/ 0 h 1322"/>
              </a:gdLst>
              <a:ahLst/>
              <a:cxnLst>
                <a:cxn ang="0">
                  <a:pos x="T0" y="T1"/>
                </a:cxn>
                <a:cxn ang="0">
                  <a:pos x="T2" y="T3"/>
                </a:cxn>
                <a:cxn ang="0">
                  <a:pos x="T4" y="T5"/>
                </a:cxn>
                <a:cxn ang="0">
                  <a:pos x="T6" y="T7"/>
                </a:cxn>
                <a:cxn ang="0">
                  <a:pos x="T8" y="T9"/>
                </a:cxn>
                <a:cxn ang="0">
                  <a:pos x="T10" y="T11"/>
                </a:cxn>
                <a:cxn ang="0">
                  <a:pos x="T12" y="T13"/>
                </a:cxn>
              </a:cxnLst>
              <a:rect l="0" t="0" r="r" b="b"/>
              <a:pathLst>
                <a:path w="984" h="1322">
                  <a:moveTo>
                    <a:pt x="222" y="0"/>
                  </a:moveTo>
                  <a:cubicBezTo>
                    <a:pt x="67" y="15"/>
                    <a:pt x="67" y="15"/>
                    <a:pt x="67" y="15"/>
                  </a:cubicBezTo>
                  <a:cubicBezTo>
                    <a:pt x="0" y="98"/>
                    <a:pt x="0" y="98"/>
                    <a:pt x="0" y="98"/>
                  </a:cubicBezTo>
                  <a:cubicBezTo>
                    <a:pt x="320" y="1322"/>
                    <a:pt x="320" y="1322"/>
                    <a:pt x="320" y="1322"/>
                  </a:cubicBezTo>
                  <a:cubicBezTo>
                    <a:pt x="984" y="911"/>
                    <a:pt x="984" y="911"/>
                    <a:pt x="984" y="911"/>
                  </a:cubicBezTo>
                  <a:cubicBezTo>
                    <a:pt x="315" y="125"/>
                    <a:pt x="315" y="125"/>
                    <a:pt x="315" y="125"/>
                  </a:cubicBezTo>
                  <a:cubicBezTo>
                    <a:pt x="315" y="125"/>
                    <a:pt x="297" y="100"/>
                    <a:pt x="222" y="0"/>
                  </a:cubicBezTo>
                  <a:close/>
                </a:path>
              </a:pathLst>
            </a:custGeom>
            <a:solidFill>
              <a:srgbClr val="9BC4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ļiḑe">
              <a:extLst>
                <a:ext uri="{FF2B5EF4-FFF2-40B4-BE49-F238E27FC236}">
                  <a16:creationId xmlns="" xmlns:a16="http://schemas.microsoft.com/office/drawing/2014/main" id="{6E1602E4-4063-4A5B-A3FE-22393041F903}"/>
                </a:ext>
              </a:extLst>
            </p:cNvPr>
            <p:cNvSpPr/>
            <p:nvPr/>
          </p:nvSpPr>
          <p:spPr bwMode="auto">
            <a:xfrm>
              <a:off x="10302266" y="2338380"/>
              <a:ext cx="279626" cy="374721"/>
            </a:xfrm>
            <a:custGeom>
              <a:avLst/>
              <a:gdLst>
                <a:gd name="T0" fmla="*/ 762 w 984"/>
                <a:gd name="T1" fmla="*/ 0 h 1322"/>
                <a:gd name="T2" fmla="*/ 917 w 984"/>
                <a:gd name="T3" fmla="*/ 15 h 1322"/>
                <a:gd name="T4" fmla="*/ 984 w 984"/>
                <a:gd name="T5" fmla="*/ 98 h 1322"/>
                <a:gd name="T6" fmla="*/ 664 w 984"/>
                <a:gd name="T7" fmla="*/ 1322 h 1322"/>
                <a:gd name="T8" fmla="*/ 0 w 984"/>
                <a:gd name="T9" fmla="*/ 911 h 1322"/>
                <a:gd name="T10" fmla="*/ 669 w 984"/>
                <a:gd name="T11" fmla="*/ 125 h 1322"/>
                <a:gd name="T12" fmla="*/ 762 w 984"/>
                <a:gd name="T13" fmla="*/ 0 h 1322"/>
              </a:gdLst>
              <a:ahLst/>
              <a:cxnLst>
                <a:cxn ang="0">
                  <a:pos x="T0" y="T1"/>
                </a:cxn>
                <a:cxn ang="0">
                  <a:pos x="T2" y="T3"/>
                </a:cxn>
                <a:cxn ang="0">
                  <a:pos x="T4" y="T5"/>
                </a:cxn>
                <a:cxn ang="0">
                  <a:pos x="T6" y="T7"/>
                </a:cxn>
                <a:cxn ang="0">
                  <a:pos x="T8" y="T9"/>
                </a:cxn>
                <a:cxn ang="0">
                  <a:pos x="T10" y="T11"/>
                </a:cxn>
                <a:cxn ang="0">
                  <a:pos x="T12" y="T13"/>
                </a:cxn>
              </a:cxnLst>
              <a:rect l="0" t="0" r="r" b="b"/>
              <a:pathLst>
                <a:path w="984" h="1322">
                  <a:moveTo>
                    <a:pt x="762" y="0"/>
                  </a:moveTo>
                  <a:cubicBezTo>
                    <a:pt x="917" y="15"/>
                    <a:pt x="917" y="15"/>
                    <a:pt x="917" y="15"/>
                  </a:cubicBezTo>
                  <a:cubicBezTo>
                    <a:pt x="984" y="98"/>
                    <a:pt x="984" y="98"/>
                    <a:pt x="984" y="98"/>
                  </a:cubicBezTo>
                  <a:cubicBezTo>
                    <a:pt x="664" y="1322"/>
                    <a:pt x="664" y="1322"/>
                    <a:pt x="664" y="1322"/>
                  </a:cubicBezTo>
                  <a:cubicBezTo>
                    <a:pt x="0" y="911"/>
                    <a:pt x="0" y="911"/>
                    <a:pt x="0" y="911"/>
                  </a:cubicBezTo>
                  <a:cubicBezTo>
                    <a:pt x="669" y="125"/>
                    <a:pt x="669" y="125"/>
                    <a:pt x="669" y="125"/>
                  </a:cubicBezTo>
                  <a:cubicBezTo>
                    <a:pt x="669" y="125"/>
                    <a:pt x="687" y="100"/>
                    <a:pt x="762" y="0"/>
                  </a:cubicBezTo>
                  <a:close/>
                </a:path>
              </a:pathLst>
            </a:custGeom>
            <a:solidFill>
              <a:srgbClr val="9BC4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išļïḑè">
              <a:extLst>
                <a:ext uri="{FF2B5EF4-FFF2-40B4-BE49-F238E27FC236}">
                  <a16:creationId xmlns="" xmlns:a16="http://schemas.microsoft.com/office/drawing/2014/main" id="{9D6344D0-CD59-4EB3-AA0F-D7472AC3EC4C}"/>
                </a:ext>
              </a:extLst>
            </p:cNvPr>
            <p:cNvSpPr/>
            <p:nvPr/>
          </p:nvSpPr>
          <p:spPr bwMode="auto">
            <a:xfrm>
              <a:off x="10450569" y="2816122"/>
              <a:ext cx="193587" cy="221891"/>
            </a:xfrm>
            <a:custGeom>
              <a:avLst/>
              <a:gdLst>
                <a:gd name="T0" fmla="*/ 682 w 682"/>
                <a:gd name="T1" fmla="*/ 658 h 784"/>
                <a:gd name="T2" fmla="*/ 378 w 682"/>
                <a:gd name="T3" fmla="*/ 777 h 784"/>
                <a:gd name="T4" fmla="*/ 319 w 682"/>
                <a:gd name="T5" fmla="*/ 777 h 784"/>
                <a:gd name="T6" fmla="*/ 0 w 682"/>
                <a:gd name="T7" fmla="*/ 658 h 784"/>
                <a:gd name="T8" fmla="*/ 0 w 682"/>
                <a:gd name="T9" fmla="*/ 0 h 784"/>
                <a:gd name="T10" fmla="*/ 682 w 682"/>
                <a:gd name="T11" fmla="*/ 0 h 784"/>
                <a:gd name="T12" fmla="*/ 682 w 682"/>
                <a:gd name="T13" fmla="*/ 658 h 784"/>
              </a:gdLst>
              <a:ahLst/>
              <a:cxnLst>
                <a:cxn ang="0">
                  <a:pos x="T0" y="T1"/>
                </a:cxn>
                <a:cxn ang="0">
                  <a:pos x="T2" y="T3"/>
                </a:cxn>
                <a:cxn ang="0">
                  <a:pos x="T4" y="T5"/>
                </a:cxn>
                <a:cxn ang="0">
                  <a:pos x="T6" y="T7"/>
                </a:cxn>
                <a:cxn ang="0">
                  <a:pos x="T8" y="T9"/>
                </a:cxn>
                <a:cxn ang="0">
                  <a:pos x="T10" y="T11"/>
                </a:cxn>
                <a:cxn ang="0">
                  <a:pos x="T12" y="T13"/>
                </a:cxn>
              </a:cxnLst>
              <a:rect l="0" t="0" r="r" b="b"/>
              <a:pathLst>
                <a:path w="682" h="784">
                  <a:moveTo>
                    <a:pt x="682" y="658"/>
                  </a:moveTo>
                  <a:cubicBezTo>
                    <a:pt x="378" y="777"/>
                    <a:pt x="378" y="777"/>
                    <a:pt x="378" y="777"/>
                  </a:cubicBezTo>
                  <a:cubicBezTo>
                    <a:pt x="359" y="784"/>
                    <a:pt x="338" y="784"/>
                    <a:pt x="319" y="777"/>
                  </a:cubicBezTo>
                  <a:cubicBezTo>
                    <a:pt x="0" y="658"/>
                    <a:pt x="0" y="658"/>
                    <a:pt x="0" y="658"/>
                  </a:cubicBezTo>
                  <a:cubicBezTo>
                    <a:pt x="0" y="0"/>
                    <a:pt x="0" y="0"/>
                    <a:pt x="0" y="0"/>
                  </a:cubicBezTo>
                  <a:cubicBezTo>
                    <a:pt x="682" y="0"/>
                    <a:pt x="682" y="0"/>
                    <a:pt x="682" y="0"/>
                  </a:cubicBezTo>
                  <a:lnTo>
                    <a:pt x="682" y="658"/>
                  </a:lnTo>
                  <a:close/>
                </a:path>
              </a:pathLst>
            </a:custGeom>
            <a:solidFill>
              <a:srgbClr val="A8CCC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ṡļïḍè">
              <a:extLst>
                <a:ext uri="{FF2B5EF4-FFF2-40B4-BE49-F238E27FC236}">
                  <a16:creationId xmlns="" xmlns:a16="http://schemas.microsoft.com/office/drawing/2014/main" id="{ED77A78C-09E4-47C8-985C-E218C40583BD}"/>
                </a:ext>
              </a:extLst>
            </p:cNvPr>
            <p:cNvSpPr/>
            <p:nvPr/>
          </p:nvSpPr>
          <p:spPr bwMode="auto">
            <a:xfrm>
              <a:off x="10630571" y="2990464"/>
              <a:ext cx="2264" cy="3396"/>
            </a:xfrm>
            <a:custGeom>
              <a:avLst/>
              <a:gdLst>
                <a:gd name="T0" fmla="*/ 0 w 2"/>
                <a:gd name="T1" fmla="*/ 3 h 3"/>
                <a:gd name="T2" fmla="*/ 0 w 2"/>
                <a:gd name="T3" fmla="*/ 2 h 3"/>
                <a:gd name="T4" fmla="*/ 1 w 2"/>
                <a:gd name="T5" fmla="*/ 2 h 3"/>
                <a:gd name="T6" fmla="*/ 1 w 2"/>
                <a:gd name="T7" fmla="*/ 0 h 3"/>
                <a:gd name="T8" fmla="*/ 2 w 2"/>
                <a:gd name="T9" fmla="*/ 0 h 3"/>
                <a:gd name="T10" fmla="*/ 2 w 2"/>
                <a:gd name="T11" fmla="*/ 2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0" y="2"/>
                  </a:lnTo>
                  <a:lnTo>
                    <a:pt x="1" y="2"/>
                  </a:lnTo>
                  <a:lnTo>
                    <a:pt x="1" y="0"/>
                  </a:lnTo>
                  <a:lnTo>
                    <a:pt x="2" y="0"/>
                  </a:lnTo>
                  <a:lnTo>
                    <a:pt x="2" y="2"/>
                  </a:lnTo>
                  <a:lnTo>
                    <a:pt x="0" y="3"/>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iŝḻîde">
              <a:extLst>
                <a:ext uri="{FF2B5EF4-FFF2-40B4-BE49-F238E27FC236}">
                  <a16:creationId xmlns="" xmlns:a16="http://schemas.microsoft.com/office/drawing/2014/main" id="{3B2BA337-14BC-442C-AA68-1C58C4009584}"/>
                </a:ext>
              </a:extLst>
            </p:cNvPr>
            <p:cNvSpPr/>
            <p:nvPr/>
          </p:nvSpPr>
          <p:spPr bwMode="auto">
            <a:xfrm>
              <a:off x="10467550" y="2993860"/>
              <a:ext cx="160756" cy="30566"/>
            </a:xfrm>
            <a:custGeom>
              <a:avLst/>
              <a:gdLst>
                <a:gd name="T0" fmla="*/ 278 w 567"/>
                <a:gd name="T1" fmla="*/ 101 h 106"/>
                <a:gd name="T2" fmla="*/ 291 w 567"/>
                <a:gd name="T3" fmla="*/ 106 h 106"/>
                <a:gd name="T4" fmla="*/ 300 w 567"/>
                <a:gd name="T5" fmla="*/ 101 h 106"/>
                <a:gd name="T6" fmla="*/ 300 w 567"/>
                <a:gd name="T7" fmla="*/ 106 h 106"/>
                <a:gd name="T8" fmla="*/ 255 w 567"/>
                <a:gd name="T9" fmla="*/ 99 h 106"/>
                <a:gd name="T10" fmla="*/ 269 w 567"/>
                <a:gd name="T11" fmla="*/ 99 h 106"/>
                <a:gd name="T12" fmla="*/ 321 w 567"/>
                <a:gd name="T13" fmla="*/ 95 h 106"/>
                <a:gd name="T14" fmla="*/ 323 w 567"/>
                <a:gd name="T15" fmla="*/ 99 h 106"/>
                <a:gd name="T16" fmla="*/ 235 w 567"/>
                <a:gd name="T17" fmla="*/ 86 h 106"/>
                <a:gd name="T18" fmla="*/ 344 w 567"/>
                <a:gd name="T19" fmla="*/ 91 h 106"/>
                <a:gd name="T20" fmla="*/ 356 w 567"/>
                <a:gd name="T21" fmla="*/ 86 h 106"/>
                <a:gd name="T22" fmla="*/ 213 w 567"/>
                <a:gd name="T23" fmla="*/ 83 h 106"/>
                <a:gd name="T24" fmla="*/ 225 w 567"/>
                <a:gd name="T25" fmla="*/ 87 h 106"/>
                <a:gd name="T26" fmla="*/ 376 w 567"/>
                <a:gd name="T27" fmla="*/ 74 h 106"/>
                <a:gd name="T28" fmla="*/ 204 w 567"/>
                <a:gd name="T29" fmla="*/ 80 h 106"/>
                <a:gd name="T30" fmla="*/ 206 w 567"/>
                <a:gd name="T31" fmla="*/ 75 h 106"/>
                <a:gd name="T32" fmla="*/ 384 w 567"/>
                <a:gd name="T33" fmla="*/ 70 h 106"/>
                <a:gd name="T34" fmla="*/ 386 w 567"/>
                <a:gd name="T35" fmla="*/ 75 h 106"/>
                <a:gd name="T36" fmla="*/ 172 w 567"/>
                <a:gd name="T37" fmla="*/ 63 h 106"/>
                <a:gd name="T38" fmla="*/ 407 w 567"/>
                <a:gd name="T39" fmla="*/ 66 h 106"/>
                <a:gd name="T40" fmla="*/ 420 w 567"/>
                <a:gd name="T41" fmla="*/ 61 h 106"/>
                <a:gd name="T42" fmla="*/ 149 w 567"/>
                <a:gd name="T43" fmla="*/ 59 h 106"/>
                <a:gd name="T44" fmla="*/ 162 w 567"/>
                <a:gd name="T45" fmla="*/ 64 h 106"/>
                <a:gd name="T46" fmla="*/ 439 w 567"/>
                <a:gd name="T47" fmla="*/ 49 h 106"/>
                <a:gd name="T48" fmla="*/ 141 w 567"/>
                <a:gd name="T49" fmla="*/ 56 h 106"/>
                <a:gd name="T50" fmla="*/ 142 w 567"/>
                <a:gd name="T51" fmla="*/ 52 h 106"/>
                <a:gd name="T52" fmla="*/ 447 w 567"/>
                <a:gd name="T53" fmla="*/ 46 h 106"/>
                <a:gd name="T54" fmla="*/ 449 w 567"/>
                <a:gd name="T55" fmla="*/ 50 h 106"/>
                <a:gd name="T56" fmla="*/ 108 w 567"/>
                <a:gd name="T57" fmla="*/ 39 h 106"/>
                <a:gd name="T58" fmla="*/ 470 w 567"/>
                <a:gd name="T59" fmla="*/ 42 h 106"/>
                <a:gd name="T60" fmla="*/ 483 w 567"/>
                <a:gd name="T61" fmla="*/ 37 h 106"/>
                <a:gd name="T62" fmla="*/ 85 w 567"/>
                <a:gd name="T63" fmla="*/ 35 h 106"/>
                <a:gd name="T64" fmla="*/ 98 w 567"/>
                <a:gd name="T65" fmla="*/ 40 h 106"/>
                <a:gd name="T66" fmla="*/ 502 w 567"/>
                <a:gd name="T67" fmla="*/ 24 h 106"/>
                <a:gd name="T68" fmla="*/ 77 w 567"/>
                <a:gd name="T69" fmla="*/ 32 h 106"/>
                <a:gd name="T70" fmla="*/ 78 w 567"/>
                <a:gd name="T71" fmla="*/ 28 h 106"/>
                <a:gd name="T72" fmla="*/ 511 w 567"/>
                <a:gd name="T73" fmla="*/ 21 h 106"/>
                <a:gd name="T74" fmla="*/ 512 w 567"/>
                <a:gd name="T75" fmla="*/ 25 h 106"/>
                <a:gd name="T76" fmla="*/ 44 w 567"/>
                <a:gd name="T77" fmla="*/ 15 h 106"/>
                <a:gd name="T78" fmla="*/ 534 w 567"/>
                <a:gd name="T79" fmla="*/ 17 h 106"/>
                <a:gd name="T80" fmla="*/ 546 w 567"/>
                <a:gd name="T81" fmla="*/ 12 h 106"/>
                <a:gd name="T82" fmla="*/ 22 w 567"/>
                <a:gd name="T83" fmla="*/ 12 h 106"/>
                <a:gd name="T84" fmla="*/ 34 w 567"/>
                <a:gd name="T85" fmla="*/ 16 h 106"/>
                <a:gd name="T86" fmla="*/ 566 w 567"/>
                <a:gd name="T87" fmla="*/ 0 h 106"/>
                <a:gd name="T88" fmla="*/ 13 w 567"/>
                <a:gd name="T89" fmla="*/ 9 h 106"/>
                <a:gd name="T90" fmla="*/ 15 w 567"/>
                <a:gd name="T91" fmla="*/ 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7" h="106">
                  <a:moveTo>
                    <a:pt x="290" y="106"/>
                  </a:moveTo>
                  <a:cubicBezTo>
                    <a:pt x="286" y="106"/>
                    <a:pt x="281" y="106"/>
                    <a:pt x="277" y="105"/>
                  </a:cubicBezTo>
                  <a:cubicBezTo>
                    <a:pt x="278" y="101"/>
                    <a:pt x="278" y="101"/>
                    <a:pt x="278" y="101"/>
                  </a:cubicBezTo>
                  <a:cubicBezTo>
                    <a:pt x="282" y="102"/>
                    <a:pt x="286" y="102"/>
                    <a:pt x="290" y="102"/>
                  </a:cubicBezTo>
                  <a:cubicBezTo>
                    <a:pt x="291" y="102"/>
                    <a:pt x="291" y="102"/>
                    <a:pt x="291" y="102"/>
                  </a:cubicBezTo>
                  <a:cubicBezTo>
                    <a:pt x="291" y="106"/>
                    <a:pt x="291" y="106"/>
                    <a:pt x="291" y="106"/>
                  </a:cubicBezTo>
                  <a:lnTo>
                    <a:pt x="290" y="106"/>
                  </a:lnTo>
                  <a:close/>
                  <a:moveTo>
                    <a:pt x="300" y="106"/>
                  </a:moveTo>
                  <a:cubicBezTo>
                    <a:pt x="300" y="101"/>
                    <a:pt x="300" y="101"/>
                    <a:pt x="300" y="101"/>
                  </a:cubicBezTo>
                  <a:cubicBezTo>
                    <a:pt x="304" y="101"/>
                    <a:pt x="308" y="100"/>
                    <a:pt x="312" y="98"/>
                  </a:cubicBezTo>
                  <a:cubicBezTo>
                    <a:pt x="314" y="102"/>
                    <a:pt x="314" y="102"/>
                    <a:pt x="314" y="102"/>
                  </a:cubicBezTo>
                  <a:cubicBezTo>
                    <a:pt x="310" y="104"/>
                    <a:pt x="305" y="105"/>
                    <a:pt x="300" y="106"/>
                  </a:cubicBezTo>
                  <a:close/>
                  <a:moveTo>
                    <a:pt x="268" y="103"/>
                  </a:moveTo>
                  <a:cubicBezTo>
                    <a:pt x="267" y="103"/>
                    <a:pt x="265" y="102"/>
                    <a:pt x="264" y="102"/>
                  </a:cubicBezTo>
                  <a:cubicBezTo>
                    <a:pt x="255" y="99"/>
                    <a:pt x="255" y="99"/>
                    <a:pt x="255" y="99"/>
                  </a:cubicBezTo>
                  <a:cubicBezTo>
                    <a:pt x="257" y="94"/>
                    <a:pt x="257" y="94"/>
                    <a:pt x="257" y="94"/>
                  </a:cubicBezTo>
                  <a:cubicBezTo>
                    <a:pt x="265" y="97"/>
                    <a:pt x="265" y="97"/>
                    <a:pt x="265" y="97"/>
                  </a:cubicBezTo>
                  <a:cubicBezTo>
                    <a:pt x="267" y="98"/>
                    <a:pt x="268" y="98"/>
                    <a:pt x="269" y="99"/>
                  </a:cubicBezTo>
                  <a:lnTo>
                    <a:pt x="268" y="103"/>
                  </a:lnTo>
                  <a:close/>
                  <a:moveTo>
                    <a:pt x="323" y="99"/>
                  </a:moveTo>
                  <a:cubicBezTo>
                    <a:pt x="321" y="95"/>
                    <a:pt x="321" y="95"/>
                    <a:pt x="321" y="95"/>
                  </a:cubicBezTo>
                  <a:cubicBezTo>
                    <a:pt x="334" y="90"/>
                    <a:pt x="334" y="90"/>
                    <a:pt x="334" y="90"/>
                  </a:cubicBezTo>
                  <a:cubicBezTo>
                    <a:pt x="335" y="94"/>
                    <a:pt x="335" y="94"/>
                    <a:pt x="335" y="94"/>
                  </a:cubicBezTo>
                  <a:lnTo>
                    <a:pt x="323" y="99"/>
                  </a:lnTo>
                  <a:close/>
                  <a:moveTo>
                    <a:pt x="247" y="95"/>
                  </a:moveTo>
                  <a:cubicBezTo>
                    <a:pt x="234" y="91"/>
                    <a:pt x="234" y="91"/>
                    <a:pt x="234" y="91"/>
                  </a:cubicBezTo>
                  <a:cubicBezTo>
                    <a:pt x="235" y="86"/>
                    <a:pt x="235" y="86"/>
                    <a:pt x="235" y="86"/>
                  </a:cubicBezTo>
                  <a:cubicBezTo>
                    <a:pt x="248" y="91"/>
                    <a:pt x="248" y="91"/>
                    <a:pt x="248" y="91"/>
                  </a:cubicBezTo>
                  <a:lnTo>
                    <a:pt x="247" y="95"/>
                  </a:lnTo>
                  <a:close/>
                  <a:moveTo>
                    <a:pt x="344" y="91"/>
                  </a:moveTo>
                  <a:cubicBezTo>
                    <a:pt x="342" y="87"/>
                    <a:pt x="342" y="87"/>
                    <a:pt x="342" y="87"/>
                  </a:cubicBezTo>
                  <a:cubicBezTo>
                    <a:pt x="355" y="82"/>
                    <a:pt x="355" y="82"/>
                    <a:pt x="355" y="82"/>
                  </a:cubicBezTo>
                  <a:cubicBezTo>
                    <a:pt x="356" y="86"/>
                    <a:pt x="356" y="86"/>
                    <a:pt x="356" y="86"/>
                  </a:cubicBezTo>
                  <a:lnTo>
                    <a:pt x="344" y="91"/>
                  </a:lnTo>
                  <a:close/>
                  <a:moveTo>
                    <a:pt x="225" y="87"/>
                  </a:moveTo>
                  <a:cubicBezTo>
                    <a:pt x="213" y="83"/>
                    <a:pt x="213" y="83"/>
                    <a:pt x="213" y="83"/>
                  </a:cubicBezTo>
                  <a:cubicBezTo>
                    <a:pt x="214" y="78"/>
                    <a:pt x="214" y="78"/>
                    <a:pt x="214" y="78"/>
                  </a:cubicBezTo>
                  <a:cubicBezTo>
                    <a:pt x="227" y="83"/>
                    <a:pt x="227" y="83"/>
                    <a:pt x="227" y="83"/>
                  </a:cubicBezTo>
                  <a:lnTo>
                    <a:pt x="225" y="87"/>
                  </a:lnTo>
                  <a:close/>
                  <a:moveTo>
                    <a:pt x="365" y="83"/>
                  </a:moveTo>
                  <a:cubicBezTo>
                    <a:pt x="363" y="79"/>
                    <a:pt x="363" y="79"/>
                    <a:pt x="363" y="79"/>
                  </a:cubicBezTo>
                  <a:cubicBezTo>
                    <a:pt x="376" y="74"/>
                    <a:pt x="376" y="74"/>
                    <a:pt x="376" y="74"/>
                  </a:cubicBezTo>
                  <a:cubicBezTo>
                    <a:pt x="377" y="78"/>
                    <a:pt x="377" y="78"/>
                    <a:pt x="377" y="78"/>
                  </a:cubicBezTo>
                  <a:lnTo>
                    <a:pt x="365" y="83"/>
                  </a:lnTo>
                  <a:close/>
                  <a:moveTo>
                    <a:pt x="204" y="80"/>
                  </a:moveTo>
                  <a:cubicBezTo>
                    <a:pt x="191" y="75"/>
                    <a:pt x="191" y="75"/>
                    <a:pt x="191" y="75"/>
                  </a:cubicBezTo>
                  <a:cubicBezTo>
                    <a:pt x="193" y="71"/>
                    <a:pt x="193" y="71"/>
                    <a:pt x="193" y="71"/>
                  </a:cubicBezTo>
                  <a:cubicBezTo>
                    <a:pt x="206" y="75"/>
                    <a:pt x="206" y="75"/>
                    <a:pt x="206" y="75"/>
                  </a:cubicBezTo>
                  <a:lnTo>
                    <a:pt x="204" y="80"/>
                  </a:lnTo>
                  <a:close/>
                  <a:moveTo>
                    <a:pt x="386" y="75"/>
                  </a:moveTo>
                  <a:cubicBezTo>
                    <a:pt x="384" y="70"/>
                    <a:pt x="384" y="70"/>
                    <a:pt x="384" y="70"/>
                  </a:cubicBezTo>
                  <a:cubicBezTo>
                    <a:pt x="397" y="65"/>
                    <a:pt x="397" y="65"/>
                    <a:pt x="397" y="65"/>
                  </a:cubicBezTo>
                  <a:cubicBezTo>
                    <a:pt x="398" y="70"/>
                    <a:pt x="398" y="70"/>
                    <a:pt x="398" y="70"/>
                  </a:cubicBezTo>
                  <a:lnTo>
                    <a:pt x="386" y="75"/>
                  </a:lnTo>
                  <a:close/>
                  <a:moveTo>
                    <a:pt x="183" y="72"/>
                  </a:moveTo>
                  <a:cubicBezTo>
                    <a:pt x="170" y="67"/>
                    <a:pt x="170" y="67"/>
                    <a:pt x="170" y="67"/>
                  </a:cubicBezTo>
                  <a:cubicBezTo>
                    <a:pt x="172" y="63"/>
                    <a:pt x="172" y="63"/>
                    <a:pt x="172" y="63"/>
                  </a:cubicBezTo>
                  <a:cubicBezTo>
                    <a:pt x="185" y="67"/>
                    <a:pt x="185" y="67"/>
                    <a:pt x="185" y="67"/>
                  </a:cubicBezTo>
                  <a:lnTo>
                    <a:pt x="183" y="72"/>
                  </a:lnTo>
                  <a:close/>
                  <a:moveTo>
                    <a:pt x="407" y="66"/>
                  </a:moveTo>
                  <a:cubicBezTo>
                    <a:pt x="405" y="62"/>
                    <a:pt x="405" y="62"/>
                    <a:pt x="405" y="62"/>
                  </a:cubicBezTo>
                  <a:cubicBezTo>
                    <a:pt x="418" y="57"/>
                    <a:pt x="418" y="57"/>
                    <a:pt x="418" y="57"/>
                  </a:cubicBezTo>
                  <a:cubicBezTo>
                    <a:pt x="420" y="61"/>
                    <a:pt x="420" y="61"/>
                    <a:pt x="420" y="61"/>
                  </a:cubicBezTo>
                  <a:lnTo>
                    <a:pt x="407" y="66"/>
                  </a:lnTo>
                  <a:close/>
                  <a:moveTo>
                    <a:pt x="162" y="64"/>
                  </a:moveTo>
                  <a:cubicBezTo>
                    <a:pt x="149" y="59"/>
                    <a:pt x="149" y="59"/>
                    <a:pt x="149" y="59"/>
                  </a:cubicBezTo>
                  <a:cubicBezTo>
                    <a:pt x="151" y="55"/>
                    <a:pt x="151" y="55"/>
                    <a:pt x="151" y="55"/>
                  </a:cubicBezTo>
                  <a:cubicBezTo>
                    <a:pt x="163" y="60"/>
                    <a:pt x="163" y="60"/>
                    <a:pt x="163" y="60"/>
                  </a:cubicBezTo>
                  <a:lnTo>
                    <a:pt x="162" y="64"/>
                  </a:lnTo>
                  <a:close/>
                  <a:moveTo>
                    <a:pt x="428" y="58"/>
                  </a:moveTo>
                  <a:cubicBezTo>
                    <a:pt x="426" y="54"/>
                    <a:pt x="426" y="54"/>
                    <a:pt x="426" y="54"/>
                  </a:cubicBezTo>
                  <a:cubicBezTo>
                    <a:pt x="439" y="49"/>
                    <a:pt x="439" y="49"/>
                    <a:pt x="439" y="49"/>
                  </a:cubicBezTo>
                  <a:cubicBezTo>
                    <a:pt x="441" y="53"/>
                    <a:pt x="441" y="53"/>
                    <a:pt x="441" y="53"/>
                  </a:cubicBezTo>
                  <a:lnTo>
                    <a:pt x="428" y="58"/>
                  </a:lnTo>
                  <a:close/>
                  <a:moveTo>
                    <a:pt x="141" y="56"/>
                  </a:moveTo>
                  <a:cubicBezTo>
                    <a:pt x="128" y="51"/>
                    <a:pt x="128" y="51"/>
                    <a:pt x="128" y="51"/>
                  </a:cubicBezTo>
                  <a:cubicBezTo>
                    <a:pt x="129" y="47"/>
                    <a:pt x="129" y="47"/>
                    <a:pt x="129" y="47"/>
                  </a:cubicBezTo>
                  <a:cubicBezTo>
                    <a:pt x="142" y="52"/>
                    <a:pt x="142" y="52"/>
                    <a:pt x="142" y="52"/>
                  </a:cubicBezTo>
                  <a:lnTo>
                    <a:pt x="141" y="56"/>
                  </a:lnTo>
                  <a:close/>
                  <a:moveTo>
                    <a:pt x="449" y="50"/>
                  </a:moveTo>
                  <a:cubicBezTo>
                    <a:pt x="447" y="46"/>
                    <a:pt x="447" y="46"/>
                    <a:pt x="447" y="46"/>
                  </a:cubicBezTo>
                  <a:cubicBezTo>
                    <a:pt x="460" y="41"/>
                    <a:pt x="460" y="41"/>
                    <a:pt x="460" y="41"/>
                  </a:cubicBezTo>
                  <a:cubicBezTo>
                    <a:pt x="462" y="45"/>
                    <a:pt x="462" y="45"/>
                    <a:pt x="462" y="45"/>
                  </a:cubicBezTo>
                  <a:lnTo>
                    <a:pt x="449" y="50"/>
                  </a:lnTo>
                  <a:close/>
                  <a:moveTo>
                    <a:pt x="119" y="48"/>
                  </a:moveTo>
                  <a:cubicBezTo>
                    <a:pt x="107" y="43"/>
                    <a:pt x="107" y="43"/>
                    <a:pt x="107" y="43"/>
                  </a:cubicBezTo>
                  <a:cubicBezTo>
                    <a:pt x="108" y="39"/>
                    <a:pt x="108" y="39"/>
                    <a:pt x="108" y="39"/>
                  </a:cubicBezTo>
                  <a:cubicBezTo>
                    <a:pt x="121" y="44"/>
                    <a:pt x="121" y="44"/>
                    <a:pt x="121" y="44"/>
                  </a:cubicBezTo>
                  <a:lnTo>
                    <a:pt x="119" y="48"/>
                  </a:lnTo>
                  <a:close/>
                  <a:moveTo>
                    <a:pt x="470" y="42"/>
                  </a:moveTo>
                  <a:cubicBezTo>
                    <a:pt x="469" y="37"/>
                    <a:pt x="469" y="37"/>
                    <a:pt x="469" y="37"/>
                  </a:cubicBezTo>
                  <a:cubicBezTo>
                    <a:pt x="481" y="33"/>
                    <a:pt x="481" y="33"/>
                    <a:pt x="481" y="33"/>
                  </a:cubicBezTo>
                  <a:cubicBezTo>
                    <a:pt x="483" y="37"/>
                    <a:pt x="483" y="37"/>
                    <a:pt x="483" y="37"/>
                  </a:cubicBezTo>
                  <a:lnTo>
                    <a:pt x="470" y="42"/>
                  </a:lnTo>
                  <a:close/>
                  <a:moveTo>
                    <a:pt x="98" y="40"/>
                  </a:moveTo>
                  <a:cubicBezTo>
                    <a:pt x="85" y="35"/>
                    <a:pt x="85" y="35"/>
                    <a:pt x="85" y="35"/>
                  </a:cubicBezTo>
                  <a:cubicBezTo>
                    <a:pt x="87" y="31"/>
                    <a:pt x="87" y="31"/>
                    <a:pt x="87" y="31"/>
                  </a:cubicBezTo>
                  <a:cubicBezTo>
                    <a:pt x="100" y="36"/>
                    <a:pt x="100" y="36"/>
                    <a:pt x="100" y="36"/>
                  </a:cubicBezTo>
                  <a:lnTo>
                    <a:pt x="98" y="40"/>
                  </a:lnTo>
                  <a:close/>
                  <a:moveTo>
                    <a:pt x="491" y="34"/>
                  </a:moveTo>
                  <a:cubicBezTo>
                    <a:pt x="490" y="29"/>
                    <a:pt x="490" y="29"/>
                    <a:pt x="490" y="29"/>
                  </a:cubicBezTo>
                  <a:cubicBezTo>
                    <a:pt x="502" y="24"/>
                    <a:pt x="502" y="24"/>
                    <a:pt x="502" y="24"/>
                  </a:cubicBezTo>
                  <a:cubicBezTo>
                    <a:pt x="504" y="29"/>
                    <a:pt x="504" y="29"/>
                    <a:pt x="504" y="29"/>
                  </a:cubicBezTo>
                  <a:lnTo>
                    <a:pt x="491" y="34"/>
                  </a:lnTo>
                  <a:close/>
                  <a:moveTo>
                    <a:pt x="77" y="32"/>
                  </a:moveTo>
                  <a:cubicBezTo>
                    <a:pt x="64" y="27"/>
                    <a:pt x="64" y="27"/>
                    <a:pt x="64" y="27"/>
                  </a:cubicBezTo>
                  <a:cubicBezTo>
                    <a:pt x="66" y="23"/>
                    <a:pt x="66" y="23"/>
                    <a:pt x="66" y="23"/>
                  </a:cubicBezTo>
                  <a:cubicBezTo>
                    <a:pt x="78" y="28"/>
                    <a:pt x="78" y="28"/>
                    <a:pt x="78" y="28"/>
                  </a:cubicBezTo>
                  <a:lnTo>
                    <a:pt x="77" y="32"/>
                  </a:lnTo>
                  <a:close/>
                  <a:moveTo>
                    <a:pt x="512" y="25"/>
                  </a:moveTo>
                  <a:cubicBezTo>
                    <a:pt x="511" y="21"/>
                    <a:pt x="511" y="21"/>
                    <a:pt x="511" y="21"/>
                  </a:cubicBezTo>
                  <a:cubicBezTo>
                    <a:pt x="523" y="16"/>
                    <a:pt x="523" y="16"/>
                    <a:pt x="523" y="16"/>
                  </a:cubicBezTo>
                  <a:cubicBezTo>
                    <a:pt x="525" y="20"/>
                    <a:pt x="525" y="20"/>
                    <a:pt x="525" y="20"/>
                  </a:cubicBezTo>
                  <a:lnTo>
                    <a:pt x="512" y="25"/>
                  </a:lnTo>
                  <a:close/>
                  <a:moveTo>
                    <a:pt x="56" y="24"/>
                  </a:moveTo>
                  <a:cubicBezTo>
                    <a:pt x="43" y="20"/>
                    <a:pt x="43" y="20"/>
                    <a:pt x="43" y="20"/>
                  </a:cubicBezTo>
                  <a:cubicBezTo>
                    <a:pt x="44" y="15"/>
                    <a:pt x="44" y="15"/>
                    <a:pt x="44" y="15"/>
                  </a:cubicBezTo>
                  <a:cubicBezTo>
                    <a:pt x="57" y="20"/>
                    <a:pt x="57" y="20"/>
                    <a:pt x="57" y="20"/>
                  </a:cubicBezTo>
                  <a:lnTo>
                    <a:pt x="56" y="24"/>
                  </a:lnTo>
                  <a:close/>
                  <a:moveTo>
                    <a:pt x="534" y="17"/>
                  </a:moveTo>
                  <a:cubicBezTo>
                    <a:pt x="532" y="13"/>
                    <a:pt x="532" y="13"/>
                    <a:pt x="532" y="13"/>
                  </a:cubicBezTo>
                  <a:cubicBezTo>
                    <a:pt x="545" y="8"/>
                    <a:pt x="545" y="8"/>
                    <a:pt x="545" y="8"/>
                  </a:cubicBezTo>
                  <a:cubicBezTo>
                    <a:pt x="546" y="12"/>
                    <a:pt x="546" y="12"/>
                    <a:pt x="546" y="12"/>
                  </a:cubicBezTo>
                  <a:lnTo>
                    <a:pt x="534" y="17"/>
                  </a:lnTo>
                  <a:close/>
                  <a:moveTo>
                    <a:pt x="34" y="16"/>
                  </a:moveTo>
                  <a:cubicBezTo>
                    <a:pt x="22" y="12"/>
                    <a:pt x="22" y="12"/>
                    <a:pt x="22" y="12"/>
                  </a:cubicBezTo>
                  <a:cubicBezTo>
                    <a:pt x="23" y="7"/>
                    <a:pt x="23" y="7"/>
                    <a:pt x="23" y="7"/>
                  </a:cubicBezTo>
                  <a:cubicBezTo>
                    <a:pt x="36" y="12"/>
                    <a:pt x="36" y="12"/>
                    <a:pt x="36" y="12"/>
                  </a:cubicBezTo>
                  <a:lnTo>
                    <a:pt x="34" y="16"/>
                  </a:lnTo>
                  <a:close/>
                  <a:moveTo>
                    <a:pt x="555" y="9"/>
                  </a:moveTo>
                  <a:cubicBezTo>
                    <a:pt x="553" y="5"/>
                    <a:pt x="553" y="5"/>
                    <a:pt x="553" y="5"/>
                  </a:cubicBezTo>
                  <a:cubicBezTo>
                    <a:pt x="566" y="0"/>
                    <a:pt x="566" y="0"/>
                    <a:pt x="566" y="0"/>
                  </a:cubicBezTo>
                  <a:cubicBezTo>
                    <a:pt x="567" y="4"/>
                    <a:pt x="567" y="4"/>
                    <a:pt x="567" y="4"/>
                  </a:cubicBezTo>
                  <a:lnTo>
                    <a:pt x="555" y="9"/>
                  </a:lnTo>
                  <a:close/>
                  <a:moveTo>
                    <a:pt x="13" y="9"/>
                  </a:moveTo>
                  <a:cubicBezTo>
                    <a:pt x="0" y="4"/>
                    <a:pt x="0" y="4"/>
                    <a:pt x="0" y="4"/>
                  </a:cubicBezTo>
                  <a:cubicBezTo>
                    <a:pt x="2" y="0"/>
                    <a:pt x="2" y="0"/>
                    <a:pt x="2" y="0"/>
                  </a:cubicBezTo>
                  <a:cubicBezTo>
                    <a:pt x="15" y="4"/>
                    <a:pt x="15" y="4"/>
                    <a:pt x="15" y="4"/>
                  </a:cubicBezTo>
                  <a:lnTo>
                    <a:pt x="13" y="9"/>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şļidê">
              <a:extLst>
                <a:ext uri="{FF2B5EF4-FFF2-40B4-BE49-F238E27FC236}">
                  <a16:creationId xmlns="" xmlns:a16="http://schemas.microsoft.com/office/drawing/2014/main" id="{DE4F6EB4-0A7A-495F-B112-7233303B07A0}"/>
                </a:ext>
              </a:extLst>
            </p:cNvPr>
            <p:cNvSpPr/>
            <p:nvPr/>
          </p:nvSpPr>
          <p:spPr bwMode="auto">
            <a:xfrm>
              <a:off x="10463023" y="2990464"/>
              <a:ext cx="2264" cy="3396"/>
            </a:xfrm>
            <a:custGeom>
              <a:avLst/>
              <a:gdLst>
                <a:gd name="T0" fmla="*/ 2 w 2"/>
                <a:gd name="T1" fmla="*/ 3 h 3"/>
                <a:gd name="T2" fmla="*/ 0 w 2"/>
                <a:gd name="T3" fmla="*/ 2 h 3"/>
                <a:gd name="T4" fmla="*/ 0 w 2"/>
                <a:gd name="T5" fmla="*/ 0 h 3"/>
                <a:gd name="T6" fmla="*/ 1 w 2"/>
                <a:gd name="T7" fmla="*/ 0 h 3"/>
                <a:gd name="T8" fmla="*/ 1 w 2"/>
                <a:gd name="T9" fmla="*/ 2 h 3"/>
                <a:gd name="T10" fmla="*/ 2 w 2"/>
                <a:gd name="T11" fmla="*/ 2 h 3"/>
                <a:gd name="T12" fmla="*/ 2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3"/>
                  </a:moveTo>
                  <a:lnTo>
                    <a:pt x="0" y="2"/>
                  </a:lnTo>
                  <a:lnTo>
                    <a:pt x="0" y="0"/>
                  </a:lnTo>
                  <a:lnTo>
                    <a:pt x="1" y="0"/>
                  </a:lnTo>
                  <a:lnTo>
                    <a:pt x="1" y="2"/>
                  </a:lnTo>
                  <a:lnTo>
                    <a:pt x="2" y="2"/>
                  </a:lnTo>
                  <a:lnTo>
                    <a:pt x="2" y="3"/>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şḻïdé">
              <a:extLst>
                <a:ext uri="{FF2B5EF4-FFF2-40B4-BE49-F238E27FC236}">
                  <a16:creationId xmlns="" xmlns:a16="http://schemas.microsoft.com/office/drawing/2014/main" id="{73070AB5-1D4C-4524-AC96-BF5218493F67}"/>
                </a:ext>
              </a:extLst>
            </p:cNvPr>
            <p:cNvSpPr/>
            <p:nvPr/>
          </p:nvSpPr>
          <p:spPr bwMode="auto">
            <a:xfrm>
              <a:off x="10463023" y="2834235"/>
              <a:ext cx="1132" cy="153965"/>
            </a:xfrm>
            <a:custGeom>
              <a:avLst/>
              <a:gdLst>
                <a:gd name="T0" fmla="*/ 0 w 1"/>
                <a:gd name="T1" fmla="*/ 136 h 136"/>
                <a:gd name="T2" fmla="*/ 1 w 1"/>
                <a:gd name="T3" fmla="*/ 132 h 136"/>
                <a:gd name="T4" fmla="*/ 1 w 1"/>
                <a:gd name="T5" fmla="*/ 130 h 136"/>
                <a:gd name="T6" fmla="*/ 0 w 1"/>
                <a:gd name="T7" fmla="*/ 127 h 136"/>
                <a:gd name="T8" fmla="*/ 1 w 1"/>
                <a:gd name="T9" fmla="*/ 130 h 136"/>
                <a:gd name="T10" fmla="*/ 0 w 1"/>
                <a:gd name="T11" fmla="*/ 124 h 136"/>
                <a:gd name="T12" fmla="*/ 1 w 1"/>
                <a:gd name="T13" fmla="*/ 121 h 136"/>
                <a:gd name="T14" fmla="*/ 1 w 1"/>
                <a:gd name="T15" fmla="*/ 119 h 136"/>
                <a:gd name="T16" fmla="*/ 0 w 1"/>
                <a:gd name="T17" fmla="*/ 115 h 136"/>
                <a:gd name="T18" fmla="*/ 1 w 1"/>
                <a:gd name="T19" fmla="*/ 119 h 136"/>
                <a:gd name="T20" fmla="*/ 0 w 1"/>
                <a:gd name="T21" fmla="*/ 113 h 136"/>
                <a:gd name="T22" fmla="*/ 1 w 1"/>
                <a:gd name="T23" fmla="*/ 109 h 136"/>
                <a:gd name="T24" fmla="*/ 1 w 1"/>
                <a:gd name="T25" fmla="*/ 107 h 136"/>
                <a:gd name="T26" fmla="*/ 0 w 1"/>
                <a:gd name="T27" fmla="*/ 104 h 136"/>
                <a:gd name="T28" fmla="*/ 1 w 1"/>
                <a:gd name="T29" fmla="*/ 107 h 136"/>
                <a:gd name="T30" fmla="*/ 0 w 1"/>
                <a:gd name="T31" fmla="*/ 101 h 136"/>
                <a:gd name="T32" fmla="*/ 1 w 1"/>
                <a:gd name="T33" fmla="*/ 98 h 136"/>
                <a:gd name="T34" fmla="*/ 1 w 1"/>
                <a:gd name="T35" fmla="*/ 96 h 136"/>
                <a:gd name="T36" fmla="*/ 0 w 1"/>
                <a:gd name="T37" fmla="*/ 92 h 136"/>
                <a:gd name="T38" fmla="*/ 1 w 1"/>
                <a:gd name="T39" fmla="*/ 96 h 136"/>
                <a:gd name="T40" fmla="*/ 0 w 1"/>
                <a:gd name="T41" fmla="*/ 90 h 136"/>
                <a:gd name="T42" fmla="*/ 1 w 1"/>
                <a:gd name="T43" fmla="*/ 86 h 136"/>
                <a:gd name="T44" fmla="*/ 1 w 1"/>
                <a:gd name="T45" fmla="*/ 84 h 136"/>
                <a:gd name="T46" fmla="*/ 0 w 1"/>
                <a:gd name="T47" fmla="*/ 81 h 136"/>
                <a:gd name="T48" fmla="*/ 1 w 1"/>
                <a:gd name="T49" fmla="*/ 84 h 136"/>
                <a:gd name="T50" fmla="*/ 0 w 1"/>
                <a:gd name="T51" fmla="*/ 78 h 136"/>
                <a:gd name="T52" fmla="*/ 1 w 1"/>
                <a:gd name="T53" fmla="*/ 75 h 136"/>
                <a:gd name="T54" fmla="*/ 1 w 1"/>
                <a:gd name="T55" fmla="*/ 73 h 136"/>
                <a:gd name="T56" fmla="*/ 0 w 1"/>
                <a:gd name="T57" fmla="*/ 69 h 136"/>
                <a:gd name="T58" fmla="*/ 1 w 1"/>
                <a:gd name="T59" fmla="*/ 73 h 136"/>
                <a:gd name="T60" fmla="*/ 0 w 1"/>
                <a:gd name="T61" fmla="*/ 67 h 136"/>
                <a:gd name="T62" fmla="*/ 1 w 1"/>
                <a:gd name="T63" fmla="*/ 64 h 136"/>
                <a:gd name="T64" fmla="*/ 1 w 1"/>
                <a:gd name="T65" fmla="*/ 61 h 136"/>
                <a:gd name="T66" fmla="*/ 0 w 1"/>
                <a:gd name="T67" fmla="*/ 58 h 136"/>
                <a:gd name="T68" fmla="*/ 1 w 1"/>
                <a:gd name="T69" fmla="*/ 61 h 136"/>
                <a:gd name="T70" fmla="*/ 0 w 1"/>
                <a:gd name="T71" fmla="*/ 55 h 136"/>
                <a:gd name="T72" fmla="*/ 1 w 1"/>
                <a:gd name="T73" fmla="*/ 52 h 136"/>
                <a:gd name="T74" fmla="*/ 1 w 1"/>
                <a:gd name="T75" fmla="*/ 49 h 136"/>
                <a:gd name="T76" fmla="*/ 0 w 1"/>
                <a:gd name="T77" fmla="*/ 46 h 136"/>
                <a:gd name="T78" fmla="*/ 1 w 1"/>
                <a:gd name="T79" fmla="*/ 49 h 136"/>
                <a:gd name="T80" fmla="*/ 0 w 1"/>
                <a:gd name="T81" fmla="*/ 44 h 136"/>
                <a:gd name="T82" fmla="*/ 1 w 1"/>
                <a:gd name="T83" fmla="*/ 40 h 136"/>
                <a:gd name="T84" fmla="*/ 1 w 1"/>
                <a:gd name="T85" fmla="*/ 38 h 136"/>
                <a:gd name="T86" fmla="*/ 0 w 1"/>
                <a:gd name="T87" fmla="*/ 35 h 136"/>
                <a:gd name="T88" fmla="*/ 1 w 1"/>
                <a:gd name="T89" fmla="*/ 38 h 136"/>
                <a:gd name="T90" fmla="*/ 0 w 1"/>
                <a:gd name="T91" fmla="*/ 32 h 136"/>
                <a:gd name="T92" fmla="*/ 1 w 1"/>
                <a:gd name="T93" fmla="*/ 29 h 136"/>
                <a:gd name="T94" fmla="*/ 1 w 1"/>
                <a:gd name="T95" fmla="*/ 26 h 136"/>
                <a:gd name="T96" fmla="*/ 0 w 1"/>
                <a:gd name="T97" fmla="*/ 23 h 136"/>
                <a:gd name="T98" fmla="*/ 1 w 1"/>
                <a:gd name="T99" fmla="*/ 26 h 136"/>
                <a:gd name="T100" fmla="*/ 0 w 1"/>
                <a:gd name="T101" fmla="*/ 21 h 136"/>
                <a:gd name="T102" fmla="*/ 1 w 1"/>
                <a:gd name="T103" fmla="*/ 17 h 136"/>
                <a:gd name="T104" fmla="*/ 1 w 1"/>
                <a:gd name="T105" fmla="*/ 15 h 136"/>
                <a:gd name="T106" fmla="*/ 0 w 1"/>
                <a:gd name="T107" fmla="*/ 12 h 136"/>
                <a:gd name="T108" fmla="*/ 1 w 1"/>
                <a:gd name="T109" fmla="*/ 15 h 136"/>
                <a:gd name="T110" fmla="*/ 0 w 1"/>
                <a:gd name="T111" fmla="*/ 9 h 136"/>
                <a:gd name="T112" fmla="*/ 1 w 1"/>
                <a:gd name="T113" fmla="*/ 6 h 136"/>
                <a:gd name="T114" fmla="*/ 1 w 1"/>
                <a:gd name="T115" fmla="*/ 4 h 136"/>
                <a:gd name="T116" fmla="*/ 0 w 1"/>
                <a:gd name="T117" fmla="*/ 0 h 136"/>
                <a:gd name="T118" fmla="*/ 1 w 1"/>
                <a:gd name="T119"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 h="136">
                  <a:moveTo>
                    <a:pt x="1" y="136"/>
                  </a:moveTo>
                  <a:lnTo>
                    <a:pt x="0" y="136"/>
                  </a:lnTo>
                  <a:lnTo>
                    <a:pt x="0" y="132"/>
                  </a:lnTo>
                  <a:lnTo>
                    <a:pt x="1" y="132"/>
                  </a:lnTo>
                  <a:lnTo>
                    <a:pt x="1" y="136"/>
                  </a:lnTo>
                  <a:close/>
                  <a:moveTo>
                    <a:pt x="1" y="130"/>
                  </a:moveTo>
                  <a:lnTo>
                    <a:pt x="0" y="130"/>
                  </a:lnTo>
                  <a:lnTo>
                    <a:pt x="0" y="127"/>
                  </a:lnTo>
                  <a:lnTo>
                    <a:pt x="1" y="127"/>
                  </a:lnTo>
                  <a:lnTo>
                    <a:pt x="1" y="130"/>
                  </a:lnTo>
                  <a:close/>
                  <a:moveTo>
                    <a:pt x="1" y="124"/>
                  </a:moveTo>
                  <a:lnTo>
                    <a:pt x="0" y="124"/>
                  </a:lnTo>
                  <a:lnTo>
                    <a:pt x="0" y="121"/>
                  </a:lnTo>
                  <a:lnTo>
                    <a:pt x="1" y="121"/>
                  </a:lnTo>
                  <a:lnTo>
                    <a:pt x="1" y="124"/>
                  </a:lnTo>
                  <a:close/>
                  <a:moveTo>
                    <a:pt x="1" y="119"/>
                  </a:moveTo>
                  <a:lnTo>
                    <a:pt x="0" y="119"/>
                  </a:lnTo>
                  <a:lnTo>
                    <a:pt x="0" y="115"/>
                  </a:lnTo>
                  <a:lnTo>
                    <a:pt x="1" y="115"/>
                  </a:lnTo>
                  <a:lnTo>
                    <a:pt x="1" y="119"/>
                  </a:lnTo>
                  <a:close/>
                  <a:moveTo>
                    <a:pt x="1" y="113"/>
                  </a:moveTo>
                  <a:lnTo>
                    <a:pt x="0" y="113"/>
                  </a:lnTo>
                  <a:lnTo>
                    <a:pt x="0" y="109"/>
                  </a:lnTo>
                  <a:lnTo>
                    <a:pt x="1" y="109"/>
                  </a:lnTo>
                  <a:lnTo>
                    <a:pt x="1" y="113"/>
                  </a:lnTo>
                  <a:close/>
                  <a:moveTo>
                    <a:pt x="1" y="107"/>
                  </a:moveTo>
                  <a:lnTo>
                    <a:pt x="0" y="107"/>
                  </a:lnTo>
                  <a:lnTo>
                    <a:pt x="0" y="104"/>
                  </a:lnTo>
                  <a:lnTo>
                    <a:pt x="1" y="104"/>
                  </a:lnTo>
                  <a:lnTo>
                    <a:pt x="1" y="107"/>
                  </a:lnTo>
                  <a:close/>
                  <a:moveTo>
                    <a:pt x="1" y="101"/>
                  </a:moveTo>
                  <a:lnTo>
                    <a:pt x="0" y="101"/>
                  </a:lnTo>
                  <a:lnTo>
                    <a:pt x="0" y="98"/>
                  </a:lnTo>
                  <a:lnTo>
                    <a:pt x="1" y="98"/>
                  </a:lnTo>
                  <a:lnTo>
                    <a:pt x="1" y="101"/>
                  </a:lnTo>
                  <a:close/>
                  <a:moveTo>
                    <a:pt x="1" y="96"/>
                  </a:moveTo>
                  <a:lnTo>
                    <a:pt x="0" y="96"/>
                  </a:lnTo>
                  <a:lnTo>
                    <a:pt x="0" y="92"/>
                  </a:lnTo>
                  <a:lnTo>
                    <a:pt x="1" y="92"/>
                  </a:lnTo>
                  <a:lnTo>
                    <a:pt x="1" y="96"/>
                  </a:lnTo>
                  <a:close/>
                  <a:moveTo>
                    <a:pt x="1" y="90"/>
                  </a:moveTo>
                  <a:lnTo>
                    <a:pt x="0" y="90"/>
                  </a:lnTo>
                  <a:lnTo>
                    <a:pt x="0" y="86"/>
                  </a:lnTo>
                  <a:lnTo>
                    <a:pt x="1" y="86"/>
                  </a:lnTo>
                  <a:lnTo>
                    <a:pt x="1" y="90"/>
                  </a:lnTo>
                  <a:close/>
                  <a:moveTo>
                    <a:pt x="1" y="84"/>
                  </a:moveTo>
                  <a:lnTo>
                    <a:pt x="0" y="84"/>
                  </a:lnTo>
                  <a:lnTo>
                    <a:pt x="0" y="81"/>
                  </a:lnTo>
                  <a:lnTo>
                    <a:pt x="1" y="81"/>
                  </a:lnTo>
                  <a:lnTo>
                    <a:pt x="1" y="84"/>
                  </a:lnTo>
                  <a:close/>
                  <a:moveTo>
                    <a:pt x="1" y="78"/>
                  </a:moveTo>
                  <a:lnTo>
                    <a:pt x="0" y="78"/>
                  </a:lnTo>
                  <a:lnTo>
                    <a:pt x="0" y="75"/>
                  </a:lnTo>
                  <a:lnTo>
                    <a:pt x="1" y="75"/>
                  </a:lnTo>
                  <a:lnTo>
                    <a:pt x="1" y="78"/>
                  </a:lnTo>
                  <a:close/>
                  <a:moveTo>
                    <a:pt x="1" y="73"/>
                  </a:moveTo>
                  <a:lnTo>
                    <a:pt x="0" y="73"/>
                  </a:lnTo>
                  <a:lnTo>
                    <a:pt x="0" y="69"/>
                  </a:lnTo>
                  <a:lnTo>
                    <a:pt x="1" y="69"/>
                  </a:lnTo>
                  <a:lnTo>
                    <a:pt x="1" y="73"/>
                  </a:lnTo>
                  <a:close/>
                  <a:moveTo>
                    <a:pt x="1" y="67"/>
                  </a:moveTo>
                  <a:lnTo>
                    <a:pt x="0" y="67"/>
                  </a:lnTo>
                  <a:lnTo>
                    <a:pt x="0" y="64"/>
                  </a:lnTo>
                  <a:lnTo>
                    <a:pt x="1" y="64"/>
                  </a:lnTo>
                  <a:lnTo>
                    <a:pt x="1" y="67"/>
                  </a:lnTo>
                  <a:close/>
                  <a:moveTo>
                    <a:pt x="1" y="61"/>
                  </a:moveTo>
                  <a:lnTo>
                    <a:pt x="0" y="61"/>
                  </a:lnTo>
                  <a:lnTo>
                    <a:pt x="0" y="58"/>
                  </a:lnTo>
                  <a:lnTo>
                    <a:pt x="1" y="58"/>
                  </a:lnTo>
                  <a:lnTo>
                    <a:pt x="1" y="61"/>
                  </a:lnTo>
                  <a:close/>
                  <a:moveTo>
                    <a:pt x="1" y="55"/>
                  </a:moveTo>
                  <a:lnTo>
                    <a:pt x="0" y="55"/>
                  </a:lnTo>
                  <a:lnTo>
                    <a:pt x="0" y="52"/>
                  </a:lnTo>
                  <a:lnTo>
                    <a:pt x="1" y="52"/>
                  </a:lnTo>
                  <a:lnTo>
                    <a:pt x="1" y="55"/>
                  </a:lnTo>
                  <a:close/>
                  <a:moveTo>
                    <a:pt x="1" y="49"/>
                  </a:moveTo>
                  <a:lnTo>
                    <a:pt x="0" y="49"/>
                  </a:lnTo>
                  <a:lnTo>
                    <a:pt x="0" y="46"/>
                  </a:lnTo>
                  <a:lnTo>
                    <a:pt x="1" y="46"/>
                  </a:lnTo>
                  <a:lnTo>
                    <a:pt x="1" y="49"/>
                  </a:lnTo>
                  <a:close/>
                  <a:moveTo>
                    <a:pt x="1" y="44"/>
                  </a:moveTo>
                  <a:lnTo>
                    <a:pt x="0" y="44"/>
                  </a:lnTo>
                  <a:lnTo>
                    <a:pt x="0" y="40"/>
                  </a:lnTo>
                  <a:lnTo>
                    <a:pt x="1" y="40"/>
                  </a:lnTo>
                  <a:lnTo>
                    <a:pt x="1" y="44"/>
                  </a:lnTo>
                  <a:close/>
                  <a:moveTo>
                    <a:pt x="1" y="38"/>
                  </a:moveTo>
                  <a:lnTo>
                    <a:pt x="0" y="38"/>
                  </a:lnTo>
                  <a:lnTo>
                    <a:pt x="0" y="35"/>
                  </a:lnTo>
                  <a:lnTo>
                    <a:pt x="1" y="35"/>
                  </a:lnTo>
                  <a:lnTo>
                    <a:pt x="1" y="38"/>
                  </a:lnTo>
                  <a:close/>
                  <a:moveTo>
                    <a:pt x="1" y="32"/>
                  </a:moveTo>
                  <a:lnTo>
                    <a:pt x="0" y="32"/>
                  </a:lnTo>
                  <a:lnTo>
                    <a:pt x="0" y="29"/>
                  </a:lnTo>
                  <a:lnTo>
                    <a:pt x="1" y="29"/>
                  </a:lnTo>
                  <a:lnTo>
                    <a:pt x="1" y="32"/>
                  </a:lnTo>
                  <a:close/>
                  <a:moveTo>
                    <a:pt x="1" y="26"/>
                  </a:moveTo>
                  <a:lnTo>
                    <a:pt x="0" y="26"/>
                  </a:lnTo>
                  <a:lnTo>
                    <a:pt x="0" y="23"/>
                  </a:lnTo>
                  <a:lnTo>
                    <a:pt x="1" y="23"/>
                  </a:lnTo>
                  <a:lnTo>
                    <a:pt x="1" y="26"/>
                  </a:lnTo>
                  <a:close/>
                  <a:moveTo>
                    <a:pt x="1" y="21"/>
                  </a:moveTo>
                  <a:lnTo>
                    <a:pt x="0" y="21"/>
                  </a:lnTo>
                  <a:lnTo>
                    <a:pt x="0" y="17"/>
                  </a:lnTo>
                  <a:lnTo>
                    <a:pt x="1" y="17"/>
                  </a:lnTo>
                  <a:lnTo>
                    <a:pt x="1" y="21"/>
                  </a:lnTo>
                  <a:close/>
                  <a:moveTo>
                    <a:pt x="1" y="15"/>
                  </a:moveTo>
                  <a:lnTo>
                    <a:pt x="0" y="15"/>
                  </a:lnTo>
                  <a:lnTo>
                    <a:pt x="0" y="12"/>
                  </a:lnTo>
                  <a:lnTo>
                    <a:pt x="1" y="12"/>
                  </a:lnTo>
                  <a:lnTo>
                    <a:pt x="1" y="15"/>
                  </a:lnTo>
                  <a:close/>
                  <a:moveTo>
                    <a:pt x="1" y="9"/>
                  </a:moveTo>
                  <a:lnTo>
                    <a:pt x="0" y="9"/>
                  </a:lnTo>
                  <a:lnTo>
                    <a:pt x="0" y="6"/>
                  </a:lnTo>
                  <a:lnTo>
                    <a:pt x="1" y="6"/>
                  </a:lnTo>
                  <a:lnTo>
                    <a:pt x="1" y="9"/>
                  </a:lnTo>
                  <a:close/>
                  <a:moveTo>
                    <a:pt x="1" y="4"/>
                  </a:moveTo>
                  <a:lnTo>
                    <a:pt x="0" y="4"/>
                  </a:lnTo>
                  <a:lnTo>
                    <a:pt x="0" y="0"/>
                  </a:lnTo>
                  <a:lnTo>
                    <a:pt x="1" y="0"/>
                  </a:lnTo>
                  <a:lnTo>
                    <a:pt x="1" y="4"/>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sḻïḓé">
              <a:extLst>
                <a:ext uri="{FF2B5EF4-FFF2-40B4-BE49-F238E27FC236}">
                  <a16:creationId xmlns="" xmlns:a16="http://schemas.microsoft.com/office/drawing/2014/main" id="{84D5EEDD-85C5-4694-87C0-ECD52674A98A}"/>
                </a:ext>
              </a:extLst>
            </p:cNvPr>
            <p:cNvSpPr/>
            <p:nvPr/>
          </p:nvSpPr>
          <p:spPr bwMode="auto">
            <a:xfrm>
              <a:off x="10463023" y="2828574"/>
              <a:ext cx="2264" cy="3396"/>
            </a:xfrm>
            <a:custGeom>
              <a:avLst/>
              <a:gdLst>
                <a:gd name="T0" fmla="*/ 1 w 2"/>
                <a:gd name="T1" fmla="*/ 3 h 3"/>
                <a:gd name="T2" fmla="*/ 0 w 2"/>
                <a:gd name="T3" fmla="*/ 3 h 3"/>
                <a:gd name="T4" fmla="*/ 0 w 2"/>
                <a:gd name="T5" fmla="*/ 0 h 3"/>
                <a:gd name="T6" fmla="*/ 2 w 2"/>
                <a:gd name="T7" fmla="*/ 0 h 3"/>
                <a:gd name="T8" fmla="*/ 2 w 2"/>
                <a:gd name="T9" fmla="*/ 2 h 3"/>
                <a:gd name="T10" fmla="*/ 1 w 2"/>
                <a:gd name="T11" fmla="*/ 2 h 3"/>
                <a:gd name="T12" fmla="*/ 1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3"/>
                  </a:moveTo>
                  <a:lnTo>
                    <a:pt x="0" y="3"/>
                  </a:lnTo>
                  <a:lnTo>
                    <a:pt x="0" y="0"/>
                  </a:lnTo>
                  <a:lnTo>
                    <a:pt x="2" y="0"/>
                  </a:lnTo>
                  <a:lnTo>
                    <a:pt x="2" y="2"/>
                  </a:lnTo>
                  <a:lnTo>
                    <a:pt x="1" y="2"/>
                  </a:lnTo>
                  <a:lnTo>
                    <a:pt x="1" y="3"/>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îślîḋe">
              <a:extLst>
                <a:ext uri="{FF2B5EF4-FFF2-40B4-BE49-F238E27FC236}">
                  <a16:creationId xmlns="" xmlns:a16="http://schemas.microsoft.com/office/drawing/2014/main" id="{6393F442-86D5-41A2-B259-077234241DE4}"/>
                </a:ext>
              </a:extLst>
            </p:cNvPr>
            <p:cNvSpPr/>
            <p:nvPr/>
          </p:nvSpPr>
          <p:spPr bwMode="auto">
            <a:xfrm>
              <a:off x="10467550" y="2828574"/>
              <a:ext cx="159625" cy="2264"/>
            </a:xfrm>
            <a:custGeom>
              <a:avLst/>
              <a:gdLst>
                <a:gd name="T0" fmla="*/ 138 w 141"/>
                <a:gd name="T1" fmla="*/ 2 h 2"/>
                <a:gd name="T2" fmla="*/ 141 w 141"/>
                <a:gd name="T3" fmla="*/ 0 h 2"/>
                <a:gd name="T4" fmla="*/ 136 w 141"/>
                <a:gd name="T5" fmla="*/ 2 h 2"/>
                <a:gd name="T6" fmla="*/ 132 w 141"/>
                <a:gd name="T7" fmla="*/ 0 h 2"/>
                <a:gd name="T8" fmla="*/ 136 w 141"/>
                <a:gd name="T9" fmla="*/ 2 h 2"/>
                <a:gd name="T10" fmla="*/ 127 w 141"/>
                <a:gd name="T11" fmla="*/ 2 h 2"/>
                <a:gd name="T12" fmla="*/ 130 w 141"/>
                <a:gd name="T13" fmla="*/ 0 h 2"/>
                <a:gd name="T14" fmla="*/ 124 w 141"/>
                <a:gd name="T15" fmla="*/ 2 h 2"/>
                <a:gd name="T16" fmla="*/ 121 w 141"/>
                <a:gd name="T17" fmla="*/ 0 h 2"/>
                <a:gd name="T18" fmla="*/ 124 w 141"/>
                <a:gd name="T19" fmla="*/ 2 h 2"/>
                <a:gd name="T20" fmla="*/ 115 w 141"/>
                <a:gd name="T21" fmla="*/ 2 h 2"/>
                <a:gd name="T22" fmla="*/ 119 w 141"/>
                <a:gd name="T23" fmla="*/ 0 h 2"/>
                <a:gd name="T24" fmla="*/ 113 w 141"/>
                <a:gd name="T25" fmla="*/ 2 h 2"/>
                <a:gd name="T26" fmla="*/ 109 w 141"/>
                <a:gd name="T27" fmla="*/ 0 h 2"/>
                <a:gd name="T28" fmla="*/ 113 w 141"/>
                <a:gd name="T29" fmla="*/ 2 h 2"/>
                <a:gd name="T30" fmla="*/ 103 w 141"/>
                <a:gd name="T31" fmla="*/ 2 h 2"/>
                <a:gd name="T32" fmla="*/ 107 w 141"/>
                <a:gd name="T33" fmla="*/ 0 h 2"/>
                <a:gd name="T34" fmla="*/ 101 w 141"/>
                <a:gd name="T35" fmla="*/ 2 h 2"/>
                <a:gd name="T36" fmla="*/ 98 w 141"/>
                <a:gd name="T37" fmla="*/ 0 h 2"/>
                <a:gd name="T38" fmla="*/ 101 w 141"/>
                <a:gd name="T39" fmla="*/ 2 h 2"/>
                <a:gd name="T40" fmla="*/ 92 w 141"/>
                <a:gd name="T41" fmla="*/ 2 h 2"/>
                <a:gd name="T42" fmla="*/ 95 w 141"/>
                <a:gd name="T43" fmla="*/ 0 h 2"/>
                <a:gd name="T44" fmla="*/ 90 w 141"/>
                <a:gd name="T45" fmla="*/ 2 h 2"/>
                <a:gd name="T46" fmla="*/ 86 w 141"/>
                <a:gd name="T47" fmla="*/ 0 h 2"/>
                <a:gd name="T48" fmla="*/ 90 w 141"/>
                <a:gd name="T49" fmla="*/ 2 h 2"/>
                <a:gd name="T50" fmla="*/ 81 w 141"/>
                <a:gd name="T51" fmla="*/ 2 h 2"/>
                <a:gd name="T52" fmla="*/ 84 w 141"/>
                <a:gd name="T53" fmla="*/ 0 h 2"/>
                <a:gd name="T54" fmla="*/ 78 w 141"/>
                <a:gd name="T55" fmla="*/ 2 h 2"/>
                <a:gd name="T56" fmla="*/ 75 w 141"/>
                <a:gd name="T57" fmla="*/ 0 h 2"/>
                <a:gd name="T58" fmla="*/ 78 w 141"/>
                <a:gd name="T59" fmla="*/ 2 h 2"/>
                <a:gd name="T60" fmla="*/ 69 w 141"/>
                <a:gd name="T61" fmla="*/ 2 h 2"/>
                <a:gd name="T62" fmla="*/ 73 w 141"/>
                <a:gd name="T63" fmla="*/ 0 h 2"/>
                <a:gd name="T64" fmla="*/ 67 w 141"/>
                <a:gd name="T65" fmla="*/ 2 h 2"/>
                <a:gd name="T66" fmla="*/ 63 w 141"/>
                <a:gd name="T67" fmla="*/ 0 h 2"/>
                <a:gd name="T68" fmla="*/ 67 w 141"/>
                <a:gd name="T69" fmla="*/ 2 h 2"/>
                <a:gd name="T70" fmla="*/ 58 w 141"/>
                <a:gd name="T71" fmla="*/ 2 h 2"/>
                <a:gd name="T72" fmla="*/ 61 w 141"/>
                <a:gd name="T73" fmla="*/ 0 h 2"/>
                <a:gd name="T74" fmla="*/ 55 w 141"/>
                <a:gd name="T75" fmla="*/ 2 h 2"/>
                <a:gd name="T76" fmla="*/ 52 w 141"/>
                <a:gd name="T77" fmla="*/ 0 h 2"/>
                <a:gd name="T78" fmla="*/ 55 w 141"/>
                <a:gd name="T79" fmla="*/ 2 h 2"/>
                <a:gd name="T80" fmla="*/ 46 w 141"/>
                <a:gd name="T81" fmla="*/ 2 h 2"/>
                <a:gd name="T82" fmla="*/ 50 w 141"/>
                <a:gd name="T83" fmla="*/ 0 h 2"/>
                <a:gd name="T84" fmla="*/ 44 w 141"/>
                <a:gd name="T85" fmla="*/ 2 h 2"/>
                <a:gd name="T86" fmla="*/ 40 w 141"/>
                <a:gd name="T87" fmla="*/ 0 h 2"/>
                <a:gd name="T88" fmla="*/ 44 w 141"/>
                <a:gd name="T89" fmla="*/ 2 h 2"/>
                <a:gd name="T90" fmla="*/ 35 w 141"/>
                <a:gd name="T91" fmla="*/ 2 h 2"/>
                <a:gd name="T92" fmla="*/ 38 w 141"/>
                <a:gd name="T93" fmla="*/ 0 h 2"/>
                <a:gd name="T94" fmla="*/ 32 w 141"/>
                <a:gd name="T95" fmla="*/ 2 h 2"/>
                <a:gd name="T96" fmla="*/ 29 w 141"/>
                <a:gd name="T97" fmla="*/ 0 h 2"/>
                <a:gd name="T98" fmla="*/ 32 w 141"/>
                <a:gd name="T99" fmla="*/ 2 h 2"/>
                <a:gd name="T100" fmla="*/ 23 w 141"/>
                <a:gd name="T101" fmla="*/ 2 h 2"/>
                <a:gd name="T102" fmla="*/ 27 w 141"/>
                <a:gd name="T103" fmla="*/ 0 h 2"/>
                <a:gd name="T104" fmla="*/ 21 w 141"/>
                <a:gd name="T105" fmla="*/ 2 h 2"/>
                <a:gd name="T106" fmla="*/ 17 w 141"/>
                <a:gd name="T107" fmla="*/ 0 h 2"/>
                <a:gd name="T108" fmla="*/ 21 w 141"/>
                <a:gd name="T109" fmla="*/ 2 h 2"/>
                <a:gd name="T110" fmla="*/ 12 w 141"/>
                <a:gd name="T111" fmla="*/ 2 h 2"/>
                <a:gd name="T112" fmla="*/ 15 w 141"/>
                <a:gd name="T113" fmla="*/ 0 h 2"/>
                <a:gd name="T114" fmla="*/ 9 w 141"/>
                <a:gd name="T115" fmla="*/ 2 h 2"/>
                <a:gd name="T116" fmla="*/ 6 w 141"/>
                <a:gd name="T117" fmla="*/ 0 h 2"/>
                <a:gd name="T118" fmla="*/ 9 w 141"/>
                <a:gd name="T119" fmla="*/ 2 h 2"/>
                <a:gd name="T120" fmla="*/ 0 w 141"/>
                <a:gd name="T121" fmla="*/ 2 h 2"/>
                <a:gd name="T122" fmla="*/ 4 w 141"/>
                <a:gd name="T1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 h="2">
                  <a:moveTo>
                    <a:pt x="141" y="2"/>
                  </a:moveTo>
                  <a:lnTo>
                    <a:pt x="138" y="2"/>
                  </a:lnTo>
                  <a:lnTo>
                    <a:pt x="138" y="0"/>
                  </a:lnTo>
                  <a:lnTo>
                    <a:pt x="141" y="0"/>
                  </a:lnTo>
                  <a:lnTo>
                    <a:pt x="141" y="2"/>
                  </a:lnTo>
                  <a:close/>
                  <a:moveTo>
                    <a:pt x="136" y="2"/>
                  </a:moveTo>
                  <a:lnTo>
                    <a:pt x="132" y="2"/>
                  </a:lnTo>
                  <a:lnTo>
                    <a:pt x="132" y="0"/>
                  </a:lnTo>
                  <a:lnTo>
                    <a:pt x="136" y="0"/>
                  </a:lnTo>
                  <a:lnTo>
                    <a:pt x="136" y="2"/>
                  </a:lnTo>
                  <a:close/>
                  <a:moveTo>
                    <a:pt x="130" y="2"/>
                  </a:moveTo>
                  <a:lnTo>
                    <a:pt x="127" y="2"/>
                  </a:lnTo>
                  <a:lnTo>
                    <a:pt x="127" y="0"/>
                  </a:lnTo>
                  <a:lnTo>
                    <a:pt x="130" y="0"/>
                  </a:lnTo>
                  <a:lnTo>
                    <a:pt x="130" y="2"/>
                  </a:lnTo>
                  <a:close/>
                  <a:moveTo>
                    <a:pt x="124" y="2"/>
                  </a:moveTo>
                  <a:lnTo>
                    <a:pt x="121" y="2"/>
                  </a:lnTo>
                  <a:lnTo>
                    <a:pt x="121" y="0"/>
                  </a:lnTo>
                  <a:lnTo>
                    <a:pt x="124" y="0"/>
                  </a:lnTo>
                  <a:lnTo>
                    <a:pt x="124" y="2"/>
                  </a:lnTo>
                  <a:close/>
                  <a:moveTo>
                    <a:pt x="119" y="2"/>
                  </a:moveTo>
                  <a:lnTo>
                    <a:pt x="115" y="2"/>
                  </a:lnTo>
                  <a:lnTo>
                    <a:pt x="115" y="0"/>
                  </a:lnTo>
                  <a:lnTo>
                    <a:pt x="119" y="0"/>
                  </a:lnTo>
                  <a:lnTo>
                    <a:pt x="119" y="2"/>
                  </a:lnTo>
                  <a:close/>
                  <a:moveTo>
                    <a:pt x="113" y="2"/>
                  </a:moveTo>
                  <a:lnTo>
                    <a:pt x="109" y="2"/>
                  </a:lnTo>
                  <a:lnTo>
                    <a:pt x="109" y="0"/>
                  </a:lnTo>
                  <a:lnTo>
                    <a:pt x="113" y="0"/>
                  </a:lnTo>
                  <a:lnTo>
                    <a:pt x="113" y="2"/>
                  </a:lnTo>
                  <a:close/>
                  <a:moveTo>
                    <a:pt x="107" y="2"/>
                  </a:moveTo>
                  <a:lnTo>
                    <a:pt x="103" y="2"/>
                  </a:lnTo>
                  <a:lnTo>
                    <a:pt x="103" y="0"/>
                  </a:lnTo>
                  <a:lnTo>
                    <a:pt x="107" y="0"/>
                  </a:lnTo>
                  <a:lnTo>
                    <a:pt x="107" y="2"/>
                  </a:lnTo>
                  <a:close/>
                  <a:moveTo>
                    <a:pt x="101" y="2"/>
                  </a:moveTo>
                  <a:lnTo>
                    <a:pt x="98" y="2"/>
                  </a:lnTo>
                  <a:lnTo>
                    <a:pt x="98" y="0"/>
                  </a:lnTo>
                  <a:lnTo>
                    <a:pt x="101" y="0"/>
                  </a:lnTo>
                  <a:lnTo>
                    <a:pt x="101" y="2"/>
                  </a:lnTo>
                  <a:close/>
                  <a:moveTo>
                    <a:pt x="95" y="2"/>
                  </a:moveTo>
                  <a:lnTo>
                    <a:pt x="92" y="2"/>
                  </a:lnTo>
                  <a:lnTo>
                    <a:pt x="92" y="0"/>
                  </a:lnTo>
                  <a:lnTo>
                    <a:pt x="95" y="0"/>
                  </a:lnTo>
                  <a:lnTo>
                    <a:pt x="95" y="2"/>
                  </a:lnTo>
                  <a:close/>
                  <a:moveTo>
                    <a:pt x="90" y="2"/>
                  </a:moveTo>
                  <a:lnTo>
                    <a:pt x="86" y="2"/>
                  </a:lnTo>
                  <a:lnTo>
                    <a:pt x="86" y="0"/>
                  </a:lnTo>
                  <a:lnTo>
                    <a:pt x="90" y="0"/>
                  </a:lnTo>
                  <a:lnTo>
                    <a:pt x="90" y="2"/>
                  </a:lnTo>
                  <a:close/>
                  <a:moveTo>
                    <a:pt x="84" y="2"/>
                  </a:moveTo>
                  <a:lnTo>
                    <a:pt x="81" y="2"/>
                  </a:lnTo>
                  <a:lnTo>
                    <a:pt x="81" y="0"/>
                  </a:lnTo>
                  <a:lnTo>
                    <a:pt x="84" y="0"/>
                  </a:lnTo>
                  <a:lnTo>
                    <a:pt x="84" y="2"/>
                  </a:lnTo>
                  <a:close/>
                  <a:moveTo>
                    <a:pt x="78" y="2"/>
                  </a:moveTo>
                  <a:lnTo>
                    <a:pt x="75" y="2"/>
                  </a:lnTo>
                  <a:lnTo>
                    <a:pt x="75" y="0"/>
                  </a:lnTo>
                  <a:lnTo>
                    <a:pt x="78" y="0"/>
                  </a:lnTo>
                  <a:lnTo>
                    <a:pt x="78" y="2"/>
                  </a:lnTo>
                  <a:close/>
                  <a:moveTo>
                    <a:pt x="73" y="2"/>
                  </a:moveTo>
                  <a:lnTo>
                    <a:pt x="69" y="2"/>
                  </a:lnTo>
                  <a:lnTo>
                    <a:pt x="69" y="0"/>
                  </a:lnTo>
                  <a:lnTo>
                    <a:pt x="73" y="0"/>
                  </a:lnTo>
                  <a:lnTo>
                    <a:pt x="73" y="2"/>
                  </a:lnTo>
                  <a:close/>
                  <a:moveTo>
                    <a:pt x="67" y="2"/>
                  </a:moveTo>
                  <a:lnTo>
                    <a:pt x="63" y="2"/>
                  </a:lnTo>
                  <a:lnTo>
                    <a:pt x="63" y="0"/>
                  </a:lnTo>
                  <a:lnTo>
                    <a:pt x="67" y="0"/>
                  </a:lnTo>
                  <a:lnTo>
                    <a:pt x="67" y="2"/>
                  </a:lnTo>
                  <a:close/>
                  <a:moveTo>
                    <a:pt x="61" y="2"/>
                  </a:moveTo>
                  <a:lnTo>
                    <a:pt x="58" y="2"/>
                  </a:lnTo>
                  <a:lnTo>
                    <a:pt x="58" y="0"/>
                  </a:lnTo>
                  <a:lnTo>
                    <a:pt x="61" y="0"/>
                  </a:lnTo>
                  <a:lnTo>
                    <a:pt x="61" y="2"/>
                  </a:lnTo>
                  <a:close/>
                  <a:moveTo>
                    <a:pt x="55" y="2"/>
                  </a:moveTo>
                  <a:lnTo>
                    <a:pt x="52" y="2"/>
                  </a:lnTo>
                  <a:lnTo>
                    <a:pt x="52" y="0"/>
                  </a:lnTo>
                  <a:lnTo>
                    <a:pt x="55" y="0"/>
                  </a:lnTo>
                  <a:lnTo>
                    <a:pt x="55" y="2"/>
                  </a:lnTo>
                  <a:close/>
                  <a:moveTo>
                    <a:pt x="50" y="2"/>
                  </a:moveTo>
                  <a:lnTo>
                    <a:pt x="46" y="2"/>
                  </a:lnTo>
                  <a:lnTo>
                    <a:pt x="46" y="0"/>
                  </a:lnTo>
                  <a:lnTo>
                    <a:pt x="50" y="0"/>
                  </a:lnTo>
                  <a:lnTo>
                    <a:pt x="50" y="2"/>
                  </a:lnTo>
                  <a:close/>
                  <a:moveTo>
                    <a:pt x="44" y="2"/>
                  </a:moveTo>
                  <a:lnTo>
                    <a:pt x="40" y="2"/>
                  </a:lnTo>
                  <a:lnTo>
                    <a:pt x="40" y="0"/>
                  </a:lnTo>
                  <a:lnTo>
                    <a:pt x="44" y="0"/>
                  </a:lnTo>
                  <a:lnTo>
                    <a:pt x="44" y="2"/>
                  </a:lnTo>
                  <a:close/>
                  <a:moveTo>
                    <a:pt x="38" y="2"/>
                  </a:moveTo>
                  <a:lnTo>
                    <a:pt x="35" y="2"/>
                  </a:lnTo>
                  <a:lnTo>
                    <a:pt x="35" y="0"/>
                  </a:lnTo>
                  <a:lnTo>
                    <a:pt x="38" y="0"/>
                  </a:lnTo>
                  <a:lnTo>
                    <a:pt x="38" y="2"/>
                  </a:lnTo>
                  <a:close/>
                  <a:moveTo>
                    <a:pt x="32" y="2"/>
                  </a:moveTo>
                  <a:lnTo>
                    <a:pt x="29" y="2"/>
                  </a:lnTo>
                  <a:lnTo>
                    <a:pt x="29" y="0"/>
                  </a:lnTo>
                  <a:lnTo>
                    <a:pt x="32" y="0"/>
                  </a:lnTo>
                  <a:lnTo>
                    <a:pt x="32" y="2"/>
                  </a:lnTo>
                  <a:close/>
                  <a:moveTo>
                    <a:pt x="27" y="2"/>
                  </a:moveTo>
                  <a:lnTo>
                    <a:pt x="23" y="2"/>
                  </a:lnTo>
                  <a:lnTo>
                    <a:pt x="23" y="0"/>
                  </a:lnTo>
                  <a:lnTo>
                    <a:pt x="27" y="0"/>
                  </a:lnTo>
                  <a:lnTo>
                    <a:pt x="27" y="2"/>
                  </a:lnTo>
                  <a:close/>
                  <a:moveTo>
                    <a:pt x="21" y="2"/>
                  </a:moveTo>
                  <a:lnTo>
                    <a:pt x="17" y="2"/>
                  </a:lnTo>
                  <a:lnTo>
                    <a:pt x="17" y="0"/>
                  </a:lnTo>
                  <a:lnTo>
                    <a:pt x="21" y="0"/>
                  </a:lnTo>
                  <a:lnTo>
                    <a:pt x="21" y="2"/>
                  </a:lnTo>
                  <a:close/>
                  <a:moveTo>
                    <a:pt x="15" y="2"/>
                  </a:moveTo>
                  <a:lnTo>
                    <a:pt x="12" y="2"/>
                  </a:lnTo>
                  <a:lnTo>
                    <a:pt x="12" y="0"/>
                  </a:lnTo>
                  <a:lnTo>
                    <a:pt x="15" y="0"/>
                  </a:lnTo>
                  <a:lnTo>
                    <a:pt x="15" y="2"/>
                  </a:lnTo>
                  <a:close/>
                  <a:moveTo>
                    <a:pt x="9" y="2"/>
                  </a:moveTo>
                  <a:lnTo>
                    <a:pt x="6" y="2"/>
                  </a:lnTo>
                  <a:lnTo>
                    <a:pt x="6" y="0"/>
                  </a:lnTo>
                  <a:lnTo>
                    <a:pt x="9" y="0"/>
                  </a:lnTo>
                  <a:lnTo>
                    <a:pt x="9" y="2"/>
                  </a:lnTo>
                  <a:close/>
                  <a:moveTo>
                    <a:pt x="4" y="2"/>
                  </a:moveTo>
                  <a:lnTo>
                    <a:pt x="0" y="2"/>
                  </a:lnTo>
                  <a:lnTo>
                    <a:pt x="0" y="0"/>
                  </a:lnTo>
                  <a:lnTo>
                    <a:pt x="4" y="0"/>
                  </a:lnTo>
                  <a:lnTo>
                    <a:pt x="4" y="2"/>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sľidê">
              <a:extLst>
                <a:ext uri="{FF2B5EF4-FFF2-40B4-BE49-F238E27FC236}">
                  <a16:creationId xmlns="" xmlns:a16="http://schemas.microsoft.com/office/drawing/2014/main" id="{AF2CC097-0402-4890-8066-5244DA8661C0}"/>
                </a:ext>
              </a:extLst>
            </p:cNvPr>
            <p:cNvSpPr/>
            <p:nvPr/>
          </p:nvSpPr>
          <p:spPr bwMode="auto">
            <a:xfrm>
              <a:off x="10630571" y="2828574"/>
              <a:ext cx="2264" cy="3396"/>
            </a:xfrm>
            <a:custGeom>
              <a:avLst/>
              <a:gdLst>
                <a:gd name="T0" fmla="*/ 2 w 2"/>
                <a:gd name="T1" fmla="*/ 3 h 3"/>
                <a:gd name="T2" fmla="*/ 1 w 2"/>
                <a:gd name="T3" fmla="*/ 3 h 3"/>
                <a:gd name="T4" fmla="*/ 1 w 2"/>
                <a:gd name="T5" fmla="*/ 2 h 3"/>
                <a:gd name="T6" fmla="*/ 0 w 2"/>
                <a:gd name="T7" fmla="*/ 2 h 3"/>
                <a:gd name="T8" fmla="*/ 0 w 2"/>
                <a:gd name="T9" fmla="*/ 0 h 3"/>
                <a:gd name="T10" fmla="*/ 2 w 2"/>
                <a:gd name="T11" fmla="*/ 0 h 3"/>
                <a:gd name="T12" fmla="*/ 2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3"/>
                  </a:moveTo>
                  <a:lnTo>
                    <a:pt x="1" y="3"/>
                  </a:lnTo>
                  <a:lnTo>
                    <a:pt x="1" y="2"/>
                  </a:lnTo>
                  <a:lnTo>
                    <a:pt x="0" y="2"/>
                  </a:lnTo>
                  <a:lnTo>
                    <a:pt x="0" y="0"/>
                  </a:lnTo>
                  <a:lnTo>
                    <a:pt x="2" y="0"/>
                  </a:lnTo>
                  <a:lnTo>
                    <a:pt x="2" y="3"/>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ṧ1íḍé">
              <a:extLst>
                <a:ext uri="{FF2B5EF4-FFF2-40B4-BE49-F238E27FC236}">
                  <a16:creationId xmlns="" xmlns:a16="http://schemas.microsoft.com/office/drawing/2014/main" id="{81CDDC2C-13D8-4691-A66F-64BEA049292D}"/>
                </a:ext>
              </a:extLst>
            </p:cNvPr>
            <p:cNvSpPr/>
            <p:nvPr/>
          </p:nvSpPr>
          <p:spPr bwMode="auto">
            <a:xfrm>
              <a:off x="10631704" y="2834235"/>
              <a:ext cx="1132" cy="153965"/>
            </a:xfrm>
            <a:custGeom>
              <a:avLst/>
              <a:gdLst>
                <a:gd name="T0" fmla="*/ 0 w 1"/>
                <a:gd name="T1" fmla="*/ 136 h 136"/>
                <a:gd name="T2" fmla="*/ 1 w 1"/>
                <a:gd name="T3" fmla="*/ 132 h 136"/>
                <a:gd name="T4" fmla="*/ 1 w 1"/>
                <a:gd name="T5" fmla="*/ 130 h 136"/>
                <a:gd name="T6" fmla="*/ 0 w 1"/>
                <a:gd name="T7" fmla="*/ 127 h 136"/>
                <a:gd name="T8" fmla="*/ 1 w 1"/>
                <a:gd name="T9" fmla="*/ 130 h 136"/>
                <a:gd name="T10" fmla="*/ 0 w 1"/>
                <a:gd name="T11" fmla="*/ 124 h 136"/>
                <a:gd name="T12" fmla="*/ 1 w 1"/>
                <a:gd name="T13" fmla="*/ 121 h 136"/>
                <a:gd name="T14" fmla="*/ 1 w 1"/>
                <a:gd name="T15" fmla="*/ 119 h 136"/>
                <a:gd name="T16" fmla="*/ 0 w 1"/>
                <a:gd name="T17" fmla="*/ 115 h 136"/>
                <a:gd name="T18" fmla="*/ 1 w 1"/>
                <a:gd name="T19" fmla="*/ 119 h 136"/>
                <a:gd name="T20" fmla="*/ 0 w 1"/>
                <a:gd name="T21" fmla="*/ 113 h 136"/>
                <a:gd name="T22" fmla="*/ 1 w 1"/>
                <a:gd name="T23" fmla="*/ 109 h 136"/>
                <a:gd name="T24" fmla="*/ 1 w 1"/>
                <a:gd name="T25" fmla="*/ 107 h 136"/>
                <a:gd name="T26" fmla="*/ 0 w 1"/>
                <a:gd name="T27" fmla="*/ 104 h 136"/>
                <a:gd name="T28" fmla="*/ 1 w 1"/>
                <a:gd name="T29" fmla="*/ 107 h 136"/>
                <a:gd name="T30" fmla="*/ 0 w 1"/>
                <a:gd name="T31" fmla="*/ 101 h 136"/>
                <a:gd name="T32" fmla="*/ 1 w 1"/>
                <a:gd name="T33" fmla="*/ 98 h 136"/>
                <a:gd name="T34" fmla="*/ 1 w 1"/>
                <a:gd name="T35" fmla="*/ 96 h 136"/>
                <a:gd name="T36" fmla="*/ 0 w 1"/>
                <a:gd name="T37" fmla="*/ 92 h 136"/>
                <a:gd name="T38" fmla="*/ 1 w 1"/>
                <a:gd name="T39" fmla="*/ 96 h 136"/>
                <a:gd name="T40" fmla="*/ 0 w 1"/>
                <a:gd name="T41" fmla="*/ 90 h 136"/>
                <a:gd name="T42" fmla="*/ 1 w 1"/>
                <a:gd name="T43" fmla="*/ 86 h 136"/>
                <a:gd name="T44" fmla="*/ 1 w 1"/>
                <a:gd name="T45" fmla="*/ 84 h 136"/>
                <a:gd name="T46" fmla="*/ 0 w 1"/>
                <a:gd name="T47" fmla="*/ 81 h 136"/>
                <a:gd name="T48" fmla="*/ 1 w 1"/>
                <a:gd name="T49" fmla="*/ 84 h 136"/>
                <a:gd name="T50" fmla="*/ 0 w 1"/>
                <a:gd name="T51" fmla="*/ 78 h 136"/>
                <a:gd name="T52" fmla="*/ 1 w 1"/>
                <a:gd name="T53" fmla="*/ 75 h 136"/>
                <a:gd name="T54" fmla="*/ 1 w 1"/>
                <a:gd name="T55" fmla="*/ 73 h 136"/>
                <a:gd name="T56" fmla="*/ 0 w 1"/>
                <a:gd name="T57" fmla="*/ 69 h 136"/>
                <a:gd name="T58" fmla="*/ 1 w 1"/>
                <a:gd name="T59" fmla="*/ 73 h 136"/>
                <a:gd name="T60" fmla="*/ 0 w 1"/>
                <a:gd name="T61" fmla="*/ 67 h 136"/>
                <a:gd name="T62" fmla="*/ 1 w 1"/>
                <a:gd name="T63" fmla="*/ 64 h 136"/>
                <a:gd name="T64" fmla="*/ 1 w 1"/>
                <a:gd name="T65" fmla="*/ 61 h 136"/>
                <a:gd name="T66" fmla="*/ 0 w 1"/>
                <a:gd name="T67" fmla="*/ 58 h 136"/>
                <a:gd name="T68" fmla="*/ 1 w 1"/>
                <a:gd name="T69" fmla="*/ 61 h 136"/>
                <a:gd name="T70" fmla="*/ 0 w 1"/>
                <a:gd name="T71" fmla="*/ 55 h 136"/>
                <a:gd name="T72" fmla="*/ 1 w 1"/>
                <a:gd name="T73" fmla="*/ 52 h 136"/>
                <a:gd name="T74" fmla="*/ 1 w 1"/>
                <a:gd name="T75" fmla="*/ 49 h 136"/>
                <a:gd name="T76" fmla="*/ 0 w 1"/>
                <a:gd name="T77" fmla="*/ 46 h 136"/>
                <a:gd name="T78" fmla="*/ 1 w 1"/>
                <a:gd name="T79" fmla="*/ 49 h 136"/>
                <a:gd name="T80" fmla="*/ 0 w 1"/>
                <a:gd name="T81" fmla="*/ 44 h 136"/>
                <a:gd name="T82" fmla="*/ 1 w 1"/>
                <a:gd name="T83" fmla="*/ 40 h 136"/>
                <a:gd name="T84" fmla="*/ 1 w 1"/>
                <a:gd name="T85" fmla="*/ 38 h 136"/>
                <a:gd name="T86" fmla="*/ 0 w 1"/>
                <a:gd name="T87" fmla="*/ 35 h 136"/>
                <a:gd name="T88" fmla="*/ 1 w 1"/>
                <a:gd name="T89" fmla="*/ 38 h 136"/>
                <a:gd name="T90" fmla="*/ 0 w 1"/>
                <a:gd name="T91" fmla="*/ 32 h 136"/>
                <a:gd name="T92" fmla="*/ 1 w 1"/>
                <a:gd name="T93" fmla="*/ 29 h 136"/>
                <a:gd name="T94" fmla="*/ 1 w 1"/>
                <a:gd name="T95" fmla="*/ 26 h 136"/>
                <a:gd name="T96" fmla="*/ 0 w 1"/>
                <a:gd name="T97" fmla="*/ 23 h 136"/>
                <a:gd name="T98" fmla="*/ 1 w 1"/>
                <a:gd name="T99" fmla="*/ 26 h 136"/>
                <a:gd name="T100" fmla="*/ 0 w 1"/>
                <a:gd name="T101" fmla="*/ 21 h 136"/>
                <a:gd name="T102" fmla="*/ 1 w 1"/>
                <a:gd name="T103" fmla="*/ 17 h 136"/>
                <a:gd name="T104" fmla="*/ 1 w 1"/>
                <a:gd name="T105" fmla="*/ 15 h 136"/>
                <a:gd name="T106" fmla="*/ 0 w 1"/>
                <a:gd name="T107" fmla="*/ 12 h 136"/>
                <a:gd name="T108" fmla="*/ 1 w 1"/>
                <a:gd name="T109" fmla="*/ 15 h 136"/>
                <a:gd name="T110" fmla="*/ 0 w 1"/>
                <a:gd name="T111" fmla="*/ 9 h 136"/>
                <a:gd name="T112" fmla="*/ 1 w 1"/>
                <a:gd name="T113" fmla="*/ 6 h 136"/>
                <a:gd name="T114" fmla="*/ 1 w 1"/>
                <a:gd name="T115" fmla="*/ 4 h 136"/>
                <a:gd name="T116" fmla="*/ 0 w 1"/>
                <a:gd name="T117" fmla="*/ 0 h 136"/>
                <a:gd name="T118" fmla="*/ 1 w 1"/>
                <a:gd name="T119"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 h="136">
                  <a:moveTo>
                    <a:pt x="1" y="136"/>
                  </a:moveTo>
                  <a:lnTo>
                    <a:pt x="0" y="136"/>
                  </a:lnTo>
                  <a:lnTo>
                    <a:pt x="0" y="132"/>
                  </a:lnTo>
                  <a:lnTo>
                    <a:pt x="1" y="132"/>
                  </a:lnTo>
                  <a:lnTo>
                    <a:pt x="1" y="136"/>
                  </a:lnTo>
                  <a:close/>
                  <a:moveTo>
                    <a:pt x="1" y="130"/>
                  </a:moveTo>
                  <a:lnTo>
                    <a:pt x="0" y="130"/>
                  </a:lnTo>
                  <a:lnTo>
                    <a:pt x="0" y="127"/>
                  </a:lnTo>
                  <a:lnTo>
                    <a:pt x="1" y="127"/>
                  </a:lnTo>
                  <a:lnTo>
                    <a:pt x="1" y="130"/>
                  </a:lnTo>
                  <a:close/>
                  <a:moveTo>
                    <a:pt x="1" y="124"/>
                  </a:moveTo>
                  <a:lnTo>
                    <a:pt x="0" y="124"/>
                  </a:lnTo>
                  <a:lnTo>
                    <a:pt x="0" y="121"/>
                  </a:lnTo>
                  <a:lnTo>
                    <a:pt x="1" y="121"/>
                  </a:lnTo>
                  <a:lnTo>
                    <a:pt x="1" y="124"/>
                  </a:lnTo>
                  <a:close/>
                  <a:moveTo>
                    <a:pt x="1" y="119"/>
                  </a:moveTo>
                  <a:lnTo>
                    <a:pt x="0" y="119"/>
                  </a:lnTo>
                  <a:lnTo>
                    <a:pt x="0" y="115"/>
                  </a:lnTo>
                  <a:lnTo>
                    <a:pt x="1" y="115"/>
                  </a:lnTo>
                  <a:lnTo>
                    <a:pt x="1" y="119"/>
                  </a:lnTo>
                  <a:close/>
                  <a:moveTo>
                    <a:pt x="1" y="113"/>
                  </a:moveTo>
                  <a:lnTo>
                    <a:pt x="0" y="113"/>
                  </a:lnTo>
                  <a:lnTo>
                    <a:pt x="0" y="109"/>
                  </a:lnTo>
                  <a:lnTo>
                    <a:pt x="1" y="109"/>
                  </a:lnTo>
                  <a:lnTo>
                    <a:pt x="1" y="113"/>
                  </a:lnTo>
                  <a:close/>
                  <a:moveTo>
                    <a:pt x="1" y="107"/>
                  </a:moveTo>
                  <a:lnTo>
                    <a:pt x="0" y="107"/>
                  </a:lnTo>
                  <a:lnTo>
                    <a:pt x="0" y="104"/>
                  </a:lnTo>
                  <a:lnTo>
                    <a:pt x="1" y="104"/>
                  </a:lnTo>
                  <a:lnTo>
                    <a:pt x="1" y="107"/>
                  </a:lnTo>
                  <a:close/>
                  <a:moveTo>
                    <a:pt x="1" y="101"/>
                  </a:moveTo>
                  <a:lnTo>
                    <a:pt x="0" y="101"/>
                  </a:lnTo>
                  <a:lnTo>
                    <a:pt x="0" y="98"/>
                  </a:lnTo>
                  <a:lnTo>
                    <a:pt x="1" y="98"/>
                  </a:lnTo>
                  <a:lnTo>
                    <a:pt x="1" y="101"/>
                  </a:lnTo>
                  <a:close/>
                  <a:moveTo>
                    <a:pt x="1" y="96"/>
                  </a:moveTo>
                  <a:lnTo>
                    <a:pt x="0" y="96"/>
                  </a:lnTo>
                  <a:lnTo>
                    <a:pt x="0" y="92"/>
                  </a:lnTo>
                  <a:lnTo>
                    <a:pt x="1" y="92"/>
                  </a:lnTo>
                  <a:lnTo>
                    <a:pt x="1" y="96"/>
                  </a:lnTo>
                  <a:close/>
                  <a:moveTo>
                    <a:pt x="1" y="90"/>
                  </a:moveTo>
                  <a:lnTo>
                    <a:pt x="0" y="90"/>
                  </a:lnTo>
                  <a:lnTo>
                    <a:pt x="0" y="86"/>
                  </a:lnTo>
                  <a:lnTo>
                    <a:pt x="1" y="86"/>
                  </a:lnTo>
                  <a:lnTo>
                    <a:pt x="1" y="90"/>
                  </a:lnTo>
                  <a:close/>
                  <a:moveTo>
                    <a:pt x="1" y="84"/>
                  </a:moveTo>
                  <a:lnTo>
                    <a:pt x="0" y="84"/>
                  </a:lnTo>
                  <a:lnTo>
                    <a:pt x="0" y="81"/>
                  </a:lnTo>
                  <a:lnTo>
                    <a:pt x="1" y="81"/>
                  </a:lnTo>
                  <a:lnTo>
                    <a:pt x="1" y="84"/>
                  </a:lnTo>
                  <a:close/>
                  <a:moveTo>
                    <a:pt x="1" y="78"/>
                  </a:moveTo>
                  <a:lnTo>
                    <a:pt x="0" y="78"/>
                  </a:lnTo>
                  <a:lnTo>
                    <a:pt x="0" y="75"/>
                  </a:lnTo>
                  <a:lnTo>
                    <a:pt x="1" y="75"/>
                  </a:lnTo>
                  <a:lnTo>
                    <a:pt x="1" y="78"/>
                  </a:lnTo>
                  <a:close/>
                  <a:moveTo>
                    <a:pt x="1" y="73"/>
                  </a:moveTo>
                  <a:lnTo>
                    <a:pt x="0" y="73"/>
                  </a:lnTo>
                  <a:lnTo>
                    <a:pt x="0" y="69"/>
                  </a:lnTo>
                  <a:lnTo>
                    <a:pt x="1" y="69"/>
                  </a:lnTo>
                  <a:lnTo>
                    <a:pt x="1" y="73"/>
                  </a:lnTo>
                  <a:close/>
                  <a:moveTo>
                    <a:pt x="1" y="67"/>
                  </a:moveTo>
                  <a:lnTo>
                    <a:pt x="0" y="67"/>
                  </a:lnTo>
                  <a:lnTo>
                    <a:pt x="0" y="64"/>
                  </a:lnTo>
                  <a:lnTo>
                    <a:pt x="1" y="64"/>
                  </a:lnTo>
                  <a:lnTo>
                    <a:pt x="1" y="67"/>
                  </a:lnTo>
                  <a:close/>
                  <a:moveTo>
                    <a:pt x="1" y="61"/>
                  </a:moveTo>
                  <a:lnTo>
                    <a:pt x="0" y="61"/>
                  </a:lnTo>
                  <a:lnTo>
                    <a:pt x="0" y="58"/>
                  </a:lnTo>
                  <a:lnTo>
                    <a:pt x="1" y="58"/>
                  </a:lnTo>
                  <a:lnTo>
                    <a:pt x="1" y="61"/>
                  </a:lnTo>
                  <a:close/>
                  <a:moveTo>
                    <a:pt x="1" y="55"/>
                  </a:moveTo>
                  <a:lnTo>
                    <a:pt x="0" y="55"/>
                  </a:lnTo>
                  <a:lnTo>
                    <a:pt x="0" y="52"/>
                  </a:lnTo>
                  <a:lnTo>
                    <a:pt x="1" y="52"/>
                  </a:lnTo>
                  <a:lnTo>
                    <a:pt x="1" y="55"/>
                  </a:lnTo>
                  <a:close/>
                  <a:moveTo>
                    <a:pt x="1" y="49"/>
                  </a:moveTo>
                  <a:lnTo>
                    <a:pt x="0" y="49"/>
                  </a:lnTo>
                  <a:lnTo>
                    <a:pt x="0" y="46"/>
                  </a:lnTo>
                  <a:lnTo>
                    <a:pt x="1" y="46"/>
                  </a:lnTo>
                  <a:lnTo>
                    <a:pt x="1" y="49"/>
                  </a:lnTo>
                  <a:close/>
                  <a:moveTo>
                    <a:pt x="1" y="44"/>
                  </a:moveTo>
                  <a:lnTo>
                    <a:pt x="0" y="44"/>
                  </a:lnTo>
                  <a:lnTo>
                    <a:pt x="0" y="40"/>
                  </a:lnTo>
                  <a:lnTo>
                    <a:pt x="1" y="40"/>
                  </a:lnTo>
                  <a:lnTo>
                    <a:pt x="1" y="44"/>
                  </a:lnTo>
                  <a:close/>
                  <a:moveTo>
                    <a:pt x="1" y="38"/>
                  </a:moveTo>
                  <a:lnTo>
                    <a:pt x="0" y="38"/>
                  </a:lnTo>
                  <a:lnTo>
                    <a:pt x="0" y="35"/>
                  </a:lnTo>
                  <a:lnTo>
                    <a:pt x="1" y="35"/>
                  </a:lnTo>
                  <a:lnTo>
                    <a:pt x="1" y="38"/>
                  </a:lnTo>
                  <a:close/>
                  <a:moveTo>
                    <a:pt x="1" y="32"/>
                  </a:moveTo>
                  <a:lnTo>
                    <a:pt x="0" y="32"/>
                  </a:lnTo>
                  <a:lnTo>
                    <a:pt x="0" y="29"/>
                  </a:lnTo>
                  <a:lnTo>
                    <a:pt x="1" y="29"/>
                  </a:lnTo>
                  <a:lnTo>
                    <a:pt x="1" y="32"/>
                  </a:lnTo>
                  <a:close/>
                  <a:moveTo>
                    <a:pt x="1" y="26"/>
                  </a:moveTo>
                  <a:lnTo>
                    <a:pt x="0" y="26"/>
                  </a:lnTo>
                  <a:lnTo>
                    <a:pt x="0" y="23"/>
                  </a:lnTo>
                  <a:lnTo>
                    <a:pt x="1" y="23"/>
                  </a:lnTo>
                  <a:lnTo>
                    <a:pt x="1" y="26"/>
                  </a:lnTo>
                  <a:close/>
                  <a:moveTo>
                    <a:pt x="1" y="21"/>
                  </a:moveTo>
                  <a:lnTo>
                    <a:pt x="0" y="21"/>
                  </a:lnTo>
                  <a:lnTo>
                    <a:pt x="0" y="17"/>
                  </a:lnTo>
                  <a:lnTo>
                    <a:pt x="1" y="17"/>
                  </a:lnTo>
                  <a:lnTo>
                    <a:pt x="1" y="21"/>
                  </a:lnTo>
                  <a:close/>
                  <a:moveTo>
                    <a:pt x="1" y="15"/>
                  </a:moveTo>
                  <a:lnTo>
                    <a:pt x="0" y="15"/>
                  </a:lnTo>
                  <a:lnTo>
                    <a:pt x="0" y="12"/>
                  </a:lnTo>
                  <a:lnTo>
                    <a:pt x="1" y="12"/>
                  </a:lnTo>
                  <a:lnTo>
                    <a:pt x="1" y="15"/>
                  </a:lnTo>
                  <a:close/>
                  <a:moveTo>
                    <a:pt x="1" y="9"/>
                  </a:moveTo>
                  <a:lnTo>
                    <a:pt x="0" y="9"/>
                  </a:lnTo>
                  <a:lnTo>
                    <a:pt x="0" y="6"/>
                  </a:lnTo>
                  <a:lnTo>
                    <a:pt x="1" y="6"/>
                  </a:lnTo>
                  <a:lnTo>
                    <a:pt x="1" y="9"/>
                  </a:lnTo>
                  <a:close/>
                  <a:moveTo>
                    <a:pt x="1" y="4"/>
                  </a:moveTo>
                  <a:lnTo>
                    <a:pt x="0" y="4"/>
                  </a:lnTo>
                  <a:lnTo>
                    <a:pt x="0" y="0"/>
                  </a:lnTo>
                  <a:lnTo>
                    <a:pt x="1" y="0"/>
                  </a:lnTo>
                  <a:lnTo>
                    <a:pt x="1" y="4"/>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Sḷîdé">
              <a:extLst>
                <a:ext uri="{FF2B5EF4-FFF2-40B4-BE49-F238E27FC236}">
                  <a16:creationId xmlns="" xmlns:a16="http://schemas.microsoft.com/office/drawing/2014/main" id="{83C7972F-6622-47DC-9D80-98D359D42810}"/>
                </a:ext>
              </a:extLst>
            </p:cNvPr>
            <p:cNvSpPr/>
            <p:nvPr/>
          </p:nvSpPr>
          <p:spPr bwMode="auto">
            <a:xfrm>
              <a:off x="10302266" y="2316871"/>
              <a:ext cx="293211" cy="374721"/>
            </a:xfrm>
            <a:custGeom>
              <a:avLst/>
              <a:gdLst>
                <a:gd name="T0" fmla="*/ 741 w 1028"/>
                <a:gd name="T1" fmla="*/ 0 h 1322"/>
                <a:gd name="T2" fmla="*/ 896 w 1028"/>
                <a:gd name="T3" fmla="*/ 15 h 1322"/>
                <a:gd name="T4" fmla="*/ 1028 w 1028"/>
                <a:gd name="T5" fmla="*/ 26 h 1322"/>
                <a:gd name="T6" fmla="*/ 642 w 1028"/>
                <a:gd name="T7" fmla="*/ 1322 h 1322"/>
                <a:gd name="T8" fmla="*/ 0 w 1028"/>
                <a:gd name="T9" fmla="*/ 985 h 1322"/>
                <a:gd name="T10" fmla="*/ 647 w 1028"/>
                <a:gd name="T11" fmla="*/ 124 h 1322"/>
                <a:gd name="T12" fmla="*/ 741 w 1028"/>
                <a:gd name="T13" fmla="*/ 0 h 1322"/>
              </a:gdLst>
              <a:ahLst/>
              <a:cxnLst>
                <a:cxn ang="0">
                  <a:pos x="T0" y="T1"/>
                </a:cxn>
                <a:cxn ang="0">
                  <a:pos x="T2" y="T3"/>
                </a:cxn>
                <a:cxn ang="0">
                  <a:pos x="T4" y="T5"/>
                </a:cxn>
                <a:cxn ang="0">
                  <a:pos x="T6" y="T7"/>
                </a:cxn>
                <a:cxn ang="0">
                  <a:pos x="T8" y="T9"/>
                </a:cxn>
                <a:cxn ang="0">
                  <a:pos x="T10" y="T11"/>
                </a:cxn>
                <a:cxn ang="0">
                  <a:pos x="T12" y="T13"/>
                </a:cxn>
              </a:cxnLst>
              <a:rect l="0" t="0" r="r" b="b"/>
              <a:pathLst>
                <a:path w="1028" h="1322">
                  <a:moveTo>
                    <a:pt x="741" y="0"/>
                  </a:moveTo>
                  <a:cubicBezTo>
                    <a:pt x="896" y="15"/>
                    <a:pt x="896" y="15"/>
                    <a:pt x="896" y="15"/>
                  </a:cubicBezTo>
                  <a:cubicBezTo>
                    <a:pt x="1028" y="26"/>
                    <a:pt x="1028" y="26"/>
                    <a:pt x="1028" y="26"/>
                  </a:cubicBezTo>
                  <a:cubicBezTo>
                    <a:pt x="642" y="1322"/>
                    <a:pt x="642" y="1322"/>
                    <a:pt x="642" y="1322"/>
                  </a:cubicBezTo>
                  <a:cubicBezTo>
                    <a:pt x="0" y="985"/>
                    <a:pt x="0" y="985"/>
                    <a:pt x="0" y="985"/>
                  </a:cubicBezTo>
                  <a:cubicBezTo>
                    <a:pt x="647" y="124"/>
                    <a:pt x="647" y="124"/>
                    <a:pt x="647" y="124"/>
                  </a:cubicBezTo>
                  <a:cubicBezTo>
                    <a:pt x="647" y="124"/>
                    <a:pt x="666" y="100"/>
                    <a:pt x="741" y="0"/>
                  </a:cubicBezTo>
                  <a:close/>
                </a:path>
              </a:pathLst>
            </a:custGeom>
            <a:solidFill>
              <a:srgbClr val="CFE8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íŝliḑè">
              <a:extLst>
                <a:ext uri="{FF2B5EF4-FFF2-40B4-BE49-F238E27FC236}">
                  <a16:creationId xmlns="" xmlns:a16="http://schemas.microsoft.com/office/drawing/2014/main" id="{F7DD7C06-DD9F-4187-A1C8-859E5D6C68AD}"/>
                </a:ext>
              </a:extLst>
            </p:cNvPr>
            <p:cNvSpPr/>
            <p:nvPr/>
          </p:nvSpPr>
          <p:spPr bwMode="auto">
            <a:xfrm>
              <a:off x="10011318" y="2316871"/>
              <a:ext cx="292079" cy="374721"/>
            </a:xfrm>
            <a:custGeom>
              <a:avLst/>
              <a:gdLst>
                <a:gd name="T0" fmla="*/ 287 w 1028"/>
                <a:gd name="T1" fmla="*/ 0 h 1322"/>
                <a:gd name="T2" fmla="*/ 132 w 1028"/>
                <a:gd name="T3" fmla="*/ 15 h 1322"/>
                <a:gd name="T4" fmla="*/ 0 w 1028"/>
                <a:gd name="T5" fmla="*/ 26 h 1322"/>
                <a:gd name="T6" fmla="*/ 386 w 1028"/>
                <a:gd name="T7" fmla="*/ 1322 h 1322"/>
                <a:gd name="T8" fmla="*/ 1028 w 1028"/>
                <a:gd name="T9" fmla="*/ 985 h 1322"/>
                <a:gd name="T10" fmla="*/ 381 w 1028"/>
                <a:gd name="T11" fmla="*/ 124 h 1322"/>
                <a:gd name="T12" fmla="*/ 287 w 1028"/>
                <a:gd name="T13" fmla="*/ 0 h 1322"/>
              </a:gdLst>
              <a:ahLst/>
              <a:cxnLst>
                <a:cxn ang="0">
                  <a:pos x="T0" y="T1"/>
                </a:cxn>
                <a:cxn ang="0">
                  <a:pos x="T2" y="T3"/>
                </a:cxn>
                <a:cxn ang="0">
                  <a:pos x="T4" y="T5"/>
                </a:cxn>
                <a:cxn ang="0">
                  <a:pos x="T6" y="T7"/>
                </a:cxn>
                <a:cxn ang="0">
                  <a:pos x="T8" y="T9"/>
                </a:cxn>
                <a:cxn ang="0">
                  <a:pos x="T10" y="T11"/>
                </a:cxn>
                <a:cxn ang="0">
                  <a:pos x="T12" y="T13"/>
                </a:cxn>
              </a:cxnLst>
              <a:rect l="0" t="0" r="r" b="b"/>
              <a:pathLst>
                <a:path w="1028" h="1322">
                  <a:moveTo>
                    <a:pt x="287" y="0"/>
                  </a:moveTo>
                  <a:cubicBezTo>
                    <a:pt x="132" y="15"/>
                    <a:pt x="132" y="15"/>
                    <a:pt x="132" y="15"/>
                  </a:cubicBezTo>
                  <a:cubicBezTo>
                    <a:pt x="0" y="26"/>
                    <a:pt x="0" y="26"/>
                    <a:pt x="0" y="26"/>
                  </a:cubicBezTo>
                  <a:cubicBezTo>
                    <a:pt x="386" y="1322"/>
                    <a:pt x="386" y="1322"/>
                    <a:pt x="386" y="1322"/>
                  </a:cubicBezTo>
                  <a:cubicBezTo>
                    <a:pt x="1028" y="985"/>
                    <a:pt x="1028" y="985"/>
                    <a:pt x="1028" y="985"/>
                  </a:cubicBezTo>
                  <a:cubicBezTo>
                    <a:pt x="381" y="124"/>
                    <a:pt x="381" y="124"/>
                    <a:pt x="381" y="124"/>
                  </a:cubicBezTo>
                  <a:cubicBezTo>
                    <a:pt x="381" y="124"/>
                    <a:pt x="362" y="100"/>
                    <a:pt x="287" y="0"/>
                  </a:cubicBezTo>
                  <a:close/>
                </a:path>
              </a:pathLst>
            </a:custGeom>
            <a:solidFill>
              <a:srgbClr val="CFE8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ṡḻídê">
              <a:extLst>
                <a:ext uri="{FF2B5EF4-FFF2-40B4-BE49-F238E27FC236}">
                  <a16:creationId xmlns="" xmlns:a16="http://schemas.microsoft.com/office/drawing/2014/main" id="{A7E88472-80C5-45C8-93AA-3390D68291C2}"/>
                </a:ext>
              </a:extLst>
            </p:cNvPr>
            <p:cNvSpPr/>
            <p:nvPr/>
          </p:nvSpPr>
          <p:spPr bwMode="auto">
            <a:xfrm>
              <a:off x="9895846" y="5595401"/>
              <a:ext cx="199248" cy="245664"/>
            </a:xfrm>
            <a:custGeom>
              <a:avLst/>
              <a:gdLst>
                <a:gd name="T0" fmla="*/ 176 w 176"/>
                <a:gd name="T1" fmla="*/ 13 h 217"/>
                <a:gd name="T2" fmla="*/ 166 w 176"/>
                <a:gd name="T3" fmla="*/ 168 h 217"/>
                <a:gd name="T4" fmla="*/ 0 w 176"/>
                <a:gd name="T5" fmla="*/ 217 h 217"/>
                <a:gd name="T6" fmla="*/ 38 w 176"/>
                <a:gd name="T7" fmla="*/ 0 h 217"/>
                <a:gd name="T8" fmla="*/ 176 w 176"/>
                <a:gd name="T9" fmla="*/ 13 h 217"/>
              </a:gdLst>
              <a:ahLst/>
              <a:cxnLst>
                <a:cxn ang="0">
                  <a:pos x="T0" y="T1"/>
                </a:cxn>
                <a:cxn ang="0">
                  <a:pos x="T2" y="T3"/>
                </a:cxn>
                <a:cxn ang="0">
                  <a:pos x="T4" y="T5"/>
                </a:cxn>
                <a:cxn ang="0">
                  <a:pos x="T6" y="T7"/>
                </a:cxn>
                <a:cxn ang="0">
                  <a:pos x="T8" y="T9"/>
                </a:cxn>
              </a:cxnLst>
              <a:rect l="0" t="0" r="r" b="b"/>
              <a:pathLst>
                <a:path w="176" h="217">
                  <a:moveTo>
                    <a:pt x="176" y="13"/>
                  </a:moveTo>
                  <a:lnTo>
                    <a:pt x="166" y="168"/>
                  </a:lnTo>
                  <a:lnTo>
                    <a:pt x="0" y="217"/>
                  </a:lnTo>
                  <a:lnTo>
                    <a:pt x="38" y="0"/>
                  </a:lnTo>
                  <a:lnTo>
                    <a:pt x="176" y="13"/>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ïsḷíḍê">
              <a:extLst>
                <a:ext uri="{FF2B5EF4-FFF2-40B4-BE49-F238E27FC236}">
                  <a16:creationId xmlns="" xmlns:a16="http://schemas.microsoft.com/office/drawing/2014/main" id="{66C67680-9769-47B8-8F51-AE0812978320}"/>
                </a:ext>
              </a:extLst>
            </p:cNvPr>
            <p:cNvSpPr/>
            <p:nvPr/>
          </p:nvSpPr>
          <p:spPr bwMode="auto">
            <a:xfrm>
              <a:off x="9876600" y="3754622"/>
              <a:ext cx="846802" cy="1951722"/>
            </a:xfrm>
            <a:custGeom>
              <a:avLst/>
              <a:gdLst>
                <a:gd name="T0" fmla="*/ 2979 w 2979"/>
                <a:gd name="T1" fmla="*/ 0 h 6880"/>
                <a:gd name="T2" fmla="*/ 1505 w 2979"/>
                <a:gd name="T3" fmla="*/ 0 h 6880"/>
                <a:gd name="T4" fmla="*/ 1504 w 2979"/>
                <a:gd name="T5" fmla="*/ 0 h 6880"/>
                <a:gd name="T6" fmla="*/ 29 w 2979"/>
                <a:gd name="T7" fmla="*/ 0 h 6880"/>
                <a:gd name="T8" fmla="*/ 0 w 2979"/>
                <a:gd name="T9" fmla="*/ 6880 h 6880"/>
                <a:gd name="T10" fmla="*/ 842 w 2979"/>
                <a:gd name="T11" fmla="*/ 6880 h 6880"/>
                <a:gd name="T12" fmla="*/ 942 w 2979"/>
                <a:gd name="T13" fmla="*/ 2176 h 6880"/>
                <a:gd name="T14" fmla="*/ 1018 w 2979"/>
                <a:gd name="T15" fmla="*/ 1576 h 6880"/>
                <a:gd name="T16" fmla="*/ 1488 w 2979"/>
                <a:gd name="T17" fmla="*/ 1331 h 6880"/>
                <a:gd name="T18" fmla="*/ 1992 w 2979"/>
                <a:gd name="T19" fmla="*/ 1575 h 6880"/>
                <a:gd name="T20" fmla="*/ 2067 w 2979"/>
                <a:gd name="T21" fmla="*/ 2176 h 6880"/>
                <a:gd name="T22" fmla="*/ 2090 w 2979"/>
                <a:gd name="T23" fmla="*/ 6880 h 6880"/>
                <a:gd name="T24" fmla="*/ 2932 w 2979"/>
                <a:gd name="T25" fmla="*/ 6880 h 6880"/>
                <a:gd name="T26" fmla="*/ 2979 w 2979"/>
                <a:gd name="T27" fmla="*/ 0 h 6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79" h="6880">
                  <a:moveTo>
                    <a:pt x="2979" y="0"/>
                  </a:moveTo>
                  <a:cubicBezTo>
                    <a:pt x="1505" y="0"/>
                    <a:pt x="1505" y="0"/>
                    <a:pt x="1505" y="0"/>
                  </a:cubicBezTo>
                  <a:cubicBezTo>
                    <a:pt x="1504" y="0"/>
                    <a:pt x="1504" y="0"/>
                    <a:pt x="1504" y="0"/>
                  </a:cubicBezTo>
                  <a:cubicBezTo>
                    <a:pt x="29" y="0"/>
                    <a:pt x="29" y="0"/>
                    <a:pt x="29" y="0"/>
                  </a:cubicBezTo>
                  <a:cubicBezTo>
                    <a:pt x="0" y="6880"/>
                    <a:pt x="0" y="6880"/>
                    <a:pt x="0" y="6880"/>
                  </a:cubicBezTo>
                  <a:cubicBezTo>
                    <a:pt x="842" y="6880"/>
                    <a:pt x="842" y="6880"/>
                    <a:pt x="842" y="6880"/>
                  </a:cubicBezTo>
                  <a:cubicBezTo>
                    <a:pt x="942" y="2176"/>
                    <a:pt x="942" y="2176"/>
                    <a:pt x="942" y="2176"/>
                  </a:cubicBezTo>
                  <a:cubicBezTo>
                    <a:pt x="1018" y="1576"/>
                    <a:pt x="1018" y="1576"/>
                    <a:pt x="1018" y="1576"/>
                  </a:cubicBezTo>
                  <a:cubicBezTo>
                    <a:pt x="1032" y="1461"/>
                    <a:pt x="1257" y="1334"/>
                    <a:pt x="1488" y="1331"/>
                  </a:cubicBezTo>
                  <a:cubicBezTo>
                    <a:pt x="1729" y="1328"/>
                    <a:pt x="1977" y="1455"/>
                    <a:pt x="1992" y="1575"/>
                  </a:cubicBezTo>
                  <a:cubicBezTo>
                    <a:pt x="2067" y="2176"/>
                    <a:pt x="2067" y="2176"/>
                    <a:pt x="2067" y="2176"/>
                  </a:cubicBezTo>
                  <a:cubicBezTo>
                    <a:pt x="2090" y="6880"/>
                    <a:pt x="2090" y="6880"/>
                    <a:pt x="2090" y="6880"/>
                  </a:cubicBezTo>
                  <a:cubicBezTo>
                    <a:pt x="2932" y="6880"/>
                    <a:pt x="2932" y="6880"/>
                    <a:pt x="2932" y="6880"/>
                  </a:cubicBezTo>
                  <a:lnTo>
                    <a:pt x="2979"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ṧḻiďè">
              <a:extLst>
                <a:ext uri="{FF2B5EF4-FFF2-40B4-BE49-F238E27FC236}">
                  <a16:creationId xmlns="" xmlns:a16="http://schemas.microsoft.com/office/drawing/2014/main" id="{4BADBC2E-E929-4E55-841B-E1B9E89F48AC}"/>
                </a:ext>
              </a:extLst>
            </p:cNvPr>
            <p:cNvSpPr/>
            <p:nvPr/>
          </p:nvSpPr>
          <p:spPr bwMode="auto">
            <a:xfrm>
              <a:off x="9517729" y="5717665"/>
              <a:ext cx="638497" cy="304532"/>
            </a:xfrm>
            <a:custGeom>
              <a:avLst/>
              <a:gdLst>
                <a:gd name="T0" fmla="*/ 2032 w 2244"/>
                <a:gd name="T1" fmla="*/ 0 h 1072"/>
                <a:gd name="T2" fmla="*/ 2119 w 2244"/>
                <a:gd name="T3" fmla="*/ 808 h 1072"/>
                <a:gd name="T4" fmla="*/ 2042 w 2244"/>
                <a:gd name="T5" fmla="*/ 896 h 1072"/>
                <a:gd name="T6" fmla="*/ 275 w 2244"/>
                <a:gd name="T7" fmla="*/ 1067 h 1072"/>
                <a:gd name="T8" fmla="*/ 39 w 2244"/>
                <a:gd name="T9" fmla="*/ 777 h 1072"/>
                <a:gd name="T10" fmla="*/ 41 w 2244"/>
                <a:gd name="T11" fmla="*/ 769 h 1072"/>
                <a:gd name="T12" fmla="*/ 167 w 2244"/>
                <a:gd name="T13" fmla="*/ 606 h 1072"/>
                <a:gd name="T14" fmla="*/ 663 w 2244"/>
                <a:gd name="T15" fmla="*/ 412 h 1072"/>
                <a:gd name="T16" fmla="*/ 987 w 2244"/>
                <a:gd name="T17" fmla="*/ 317 h 1072"/>
                <a:gd name="T18" fmla="*/ 1306 w 2244"/>
                <a:gd name="T19" fmla="*/ 42 h 1072"/>
                <a:gd name="T20" fmla="*/ 1623 w 2244"/>
                <a:gd name="T21" fmla="*/ 167 h 1072"/>
                <a:gd name="T22" fmla="*/ 2032 w 2244"/>
                <a:gd name="T23" fmla="*/ 0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1072">
                  <a:moveTo>
                    <a:pt x="2032" y="0"/>
                  </a:moveTo>
                  <a:cubicBezTo>
                    <a:pt x="2032" y="0"/>
                    <a:pt x="2244" y="162"/>
                    <a:pt x="2119" y="808"/>
                  </a:cubicBezTo>
                  <a:cubicBezTo>
                    <a:pt x="2111" y="849"/>
                    <a:pt x="2082" y="883"/>
                    <a:pt x="2042" y="896"/>
                  </a:cubicBezTo>
                  <a:cubicBezTo>
                    <a:pt x="1905" y="941"/>
                    <a:pt x="1488" y="1028"/>
                    <a:pt x="275" y="1067"/>
                  </a:cubicBezTo>
                  <a:cubicBezTo>
                    <a:pt x="120" y="1072"/>
                    <a:pt x="0" y="928"/>
                    <a:pt x="39" y="777"/>
                  </a:cubicBezTo>
                  <a:cubicBezTo>
                    <a:pt x="40" y="775"/>
                    <a:pt x="41" y="772"/>
                    <a:pt x="41" y="769"/>
                  </a:cubicBezTo>
                  <a:cubicBezTo>
                    <a:pt x="60" y="700"/>
                    <a:pt x="106" y="641"/>
                    <a:pt x="167" y="606"/>
                  </a:cubicBezTo>
                  <a:cubicBezTo>
                    <a:pt x="277" y="542"/>
                    <a:pt x="473" y="442"/>
                    <a:pt x="663" y="412"/>
                  </a:cubicBezTo>
                  <a:cubicBezTo>
                    <a:pt x="775" y="394"/>
                    <a:pt x="884" y="365"/>
                    <a:pt x="987" y="317"/>
                  </a:cubicBezTo>
                  <a:cubicBezTo>
                    <a:pt x="1109" y="261"/>
                    <a:pt x="1240" y="174"/>
                    <a:pt x="1306" y="42"/>
                  </a:cubicBezTo>
                  <a:cubicBezTo>
                    <a:pt x="1306" y="42"/>
                    <a:pt x="1461" y="63"/>
                    <a:pt x="1623" y="167"/>
                  </a:cubicBezTo>
                  <a:cubicBezTo>
                    <a:pt x="1623" y="167"/>
                    <a:pt x="1844" y="259"/>
                    <a:pt x="2032" y="0"/>
                  </a:cubicBez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şḷiḍê">
              <a:extLst>
                <a:ext uri="{FF2B5EF4-FFF2-40B4-BE49-F238E27FC236}">
                  <a16:creationId xmlns="" xmlns:a16="http://schemas.microsoft.com/office/drawing/2014/main" id="{1D28F75F-E4AF-4BDB-BAF8-302095407432}"/>
                </a:ext>
              </a:extLst>
            </p:cNvPr>
            <p:cNvSpPr/>
            <p:nvPr/>
          </p:nvSpPr>
          <p:spPr bwMode="auto">
            <a:xfrm>
              <a:off x="9879996" y="3681037"/>
              <a:ext cx="847934" cy="127926"/>
            </a:xfrm>
            <a:custGeom>
              <a:avLst/>
              <a:gdLst>
                <a:gd name="T0" fmla="*/ 1498 w 2984"/>
                <a:gd name="T1" fmla="*/ 117 h 450"/>
                <a:gd name="T2" fmla="*/ 0 w 2984"/>
                <a:gd name="T3" fmla="*/ 0 h 450"/>
                <a:gd name="T4" fmla="*/ 12 w 2984"/>
                <a:gd name="T5" fmla="*/ 309 h 450"/>
                <a:gd name="T6" fmla="*/ 1498 w 2984"/>
                <a:gd name="T7" fmla="*/ 441 h 450"/>
                <a:gd name="T8" fmla="*/ 2984 w 2984"/>
                <a:gd name="T9" fmla="*/ 309 h 450"/>
                <a:gd name="T10" fmla="*/ 2955 w 2984"/>
                <a:gd name="T11" fmla="*/ 0 h 450"/>
                <a:gd name="T12" fmla="*/ 1498 w 2984"/>
                <a:gd name="T13" fmla="*/ 117 h 450"/>
              </a:gdLst>
              <a:ahLst/>
              <a:cxnLst>
                <a:cxn ang="0">
                  <a:pos x="T0" y="T1"/>
                </a:cxn>
                <a:cxn ang="0">
                  <a:pos x="T2" y="T3"/>
                </a:cxn>
                <a:cxn ang="0">
                  <a:pos x="T4" y="T5"/>
                </a:cxn>
                <a:cxn ang="0">
                  <a:pos x="T6" y="T7"/>
                </a:cxn>
                <a:cxn ang="0">
                  <a:pos x="T8" y="T9"/>
                </a:cxn>
                <a:cxn ang="0">
                  <a:pos x="T10" y="T11"/>
                </a:cxn>
                <a:cxn ang="0">
                  <a:pos x="T12" y="T13"/>
                </a:cxn>
              </a:cxnLst>
              <a:rect l="0" t="0" r="r" b="b"/>
              <a:pathLst>
                <a:path w="2984" h="450">
                  <a:moveTo>
                    <a:pt x="1498" y="117"/>
                  </a:moveTo>
                  <a:cubicBezTo>
                    <a:pt x="457" y="131"/>
                    <a:pt x="0" y="0"/>
                    <a:pt x="0" y="0"/>
                  </a:cubicBezTo>
                  <a:cubicBezTo>
                    <a:pt x="12" y="309"/>
                    <a:pt x="12" y="309"/>
                    <a:pt x="12" y="309"/>
                  </a:cubicBezTo>
                  <a:cubicBezTo>
                    <a:pt x="259" y="450"/>
                    <a:pt x="1498" y="441"/>
                    <a:pt x="1498" y="441"/>
                  </a:cubicBezTo>
                  <a:cubicBezTo>
                    <a:pt x="1498" y="441"/>
                    <a:pt x="2737" y="450"/>
                    <a:pt x="2984" y="309"/>
                  </a:cubicBezTo>
                  <a:cubicBezTo>
                    <a:pt x="2955" y="0"/>
                    <a:pt x="2955" y="0"/>
                    <a:pt x="2955" y="0"/>
                  </a:cubicBezTo>
                  <a:cubicBezTo>
                    <a:pt x="2955" y="0"/>
                    <a:pt x="2539" y="131"/>
                    <a:pt x="1498" y="117"/>
                  </a:cubicBezTo>
                  <a:close/>
                </a:path>
              </a:pathLst>
            </a:custGeom>
            <a:solidFill>
              <a:srgbClr val="8B4E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ïşlîdé">
              <a:extLst>
                <a:ext uri="{FF2B5EF4-FFF2-40B4-BE49-F238E27FC236}">
                  <a16:creationId xmlns="" xmlns:a16="http://schemas.microsoft.com/office/drawing/2014/main" id="{991B46C5-3BFF-4F1E-98A5-175F6B81814B}"/>
                </a:ext>
              </a:extLst>
            </p:cNvPr>
            <p:cNvSpPr/>
            <p:nvPr/>
          </p:nvSpPr>
          <p:spPr bwMode="auto">
            <a:xfrm>
              <a:off x="10298870" y="3713868"/>
              <a:ext cx="19246" cy="328305"/>
            </a:xfrm>
            <a:custGeom>
              <a:avLst/>
              <a:gdLst>
                <a:gd name="T0" fmla="*/ 0 w 17"/>
                <a:gd name="T1" fmla="*/ 1 h 290"/>
                <a:gd name="T2" fmla="*/ 8 w 17"/>
                <a:gd name="T3" fmla="*/ 290 h 290"/>
                <a:gd name="T4" fmla="*/ 17 w 17"/>
                <a:gd name="T5" fmla="*/ 0 h 290"/>
                <a:gd name="T6" fmla="*/ 0 w 17"/>
                <a:gd name="T7" fmla="*/ 1 h 290"/>
              </a:gdLst>
              <a:ahLst/>
              <a:cxnLst>
                <a:cxn ang="0">
                  <a:pos x="T0" y="T1"/>
                </a:cxn>
                <a:cxn ang="0">
                  <a:pos x="T2" y="T3"/>
                </a:cxn>
                <a:cxn ang="0">
                  <a:pos x="T4" y="T5"/>
                </a:cxn>
                <a:cxn ang="0">
                  <a:pos x="T6" y="T7"/>
                </a:cxn>
              </a:cxnLst>
              <a:rect l="0" t="0" r="r" b="b"/>
              <a:pathLst>
                <a:path w="17" h="290">
                  <a:moveTo>
                    <a:pt x="0" y="1"/>
                  </a:moveTo>
                  <a:lnTo>
                    <a:pt x="8" y="290"/>
                  </a:lnTo>
                  <a:lnTo>
                    <a:pt x="17" y="0"/>
                  </a:lnTo>
                  <a:lnTo>
                    <a:pt x="0" y="1"/>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ïṥļiḍé">
              <a:extLst>
                <a:ext uri="{FF2B5EF4-FFF2-40B4-BE49-F238E27FC236}">
                  <a16:creationId xmlns="" xmlns:a16="http://schemas.microsoft.com/office/drawing/2014/main" id="{D2D20ADE-3A70-4D4A-88A1-C70F7BF2C24C}"/>
                </a:ext>
              </a:extLst>
            </p:cNvPr>
            <p:cNvSpPr/>
            <p:nvPr/>
          </p:nvSpPr>
          <p:spPr bwMode="auto">
            <a:xfrm>
              <a:off x="10082640" y="3704810"/>
              <a:ext cx="29433" cy="98492"/>
            </a:xfrm>
            <a:prstGeom prst="rect">
              <a:avLst/>
            </a:prstGeom>
            <a:solidFill>
              <a:srgbClr val="723A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2" name="ïŝļíḑè">
              <a:extLst>
                <a:ext uri="{FF2B5EF4-FFF2-40B4-BE49-F238E27FC236}">
                  <a16:creationId xmlns="" xmlns:a16="http://schemas.microsoft.com/office/drawing/2014/main" id="{8A99A49A-57A4-4373-9C30-95D325916769}"/>
                </a:ext>
              </a:extLst>
            </p:cNvPr>
            <p:cNvSpPr/>
            <p:nvPr/>
          </p:nvSpPr>
          <p:spPr bwMode="auto">
            <a:xfrm>
              <a:off x="10515098" y="3704810"/>
              <a:ext cx="29433" cy="98492"/>
            </a:xfrm>
            <a:prstGeom prst="rect">
              <a:avLst/>
            </a:prstGeom>
            <a:solidFill>
              <a:srgbClr val="723A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3" name="ïşļïďè">
              <a:extLst>
                <a:ext uri="{FF2B5EF4-FFF2-40B4-BE49-F238E27FC236}">
                  <a16:creationId xmlns="" xmlns:a16="http://schemas.microsoft.com/office/drawing/2014/main" id="{9059FCD1-160C-4092-B846-724500AC05D5}"/>
                </a:ext>
              </a:extLst>
            </p:cNvPr>
            <p:cNvSpPr/>
            <p:nvPr/>
          </p:nvSpPr>
          <p:spPr bwMode="auto">
            <a:xfrm>
              <a:off x="10319247" y="3805567"/>
              <a:ext cx="49812" cy="264909"/>
            </a:xfrm>
            <a:custGeom>
              <a:avLst/>
              <a:gdLst>
                <a:gd name="T0" fmla="*/ 9 w 176"/>
                <a:gd name="T1" fmla="*/ 933 h 933"/>
                <a:gd name="T2" fmla="*/ 0 w 176"/>
                <a:gd name="T3" fmla="*/ 906 h 933"/>
                <a:gd name="T4" fmla="*/ 41 w 176"/>
                <a:gd name="T5" fmla="*/ 886 h 933"/>
                <a:gd name="T6" fmla="*/ 56 w 176"/>
                <a:gd name="T7" fmla="*/ 911 h 933"/>
                <a:gd name="T8" fmla="*/ 9 w 176"/>
                <a:gd name="T9" fmla="*/ 933 h 933"/>
                <a:gd name="T10" fmla="*/ 111 w 176"/>
                <a:gd name="T11" fmla="*/ 864 h 933"/>
                <a:gd name="T12" fmla="*/ 89 w 176"/>
                <a:gd name="T13" fmla="*/ 845 h 933"/>
                <a:gd name="T14" fmla="*/ 114 w 176"/>
                <a:gd name="T15" fmla="*/ 807 h 933"/>
                <a:gd name="T16" fmla="*/ 140 w 176"/>
                <a:gd name="T17" fmla="*/ 821 h 933"/>
                <a:gd name="T18" fmla="*/ 111 w 176"/>
                <a:gd name="T19" fmla="*/ 864 h 933"/>
                <a:gd name="T20" fmla="*/ 165 w 176"/>
                <a:gd name="T21" fmla="*/ 754 h 933"/>
                <a:gd name="T22" fmla="*/ 137 w 176"/>
                <a:gd name="T23" fmla="*/ 747 h 933"/>
                <a:gd name="T24" fmla="*/ 144 w 176"/>
                <a:gd name="T25" fmla="*/ 702 h 933"/>
                <a:gd name="T26" fmla="*/ 174 w 176"/>
                <a:gd name="T27" fmla="*/ 704 h 933"/>
                <a:gd name="T28" fmla="*/ 165 w 176"/>
                <a:gd name="T29" fmla="*/ 754 h 933"/>
                <a:gd name="T30" fmla="*/ 176 w 176"/>
                <a:gd name="T31" fmla="*/ 636 h 933"/>
                <a:gd name="T32" fmla="*/ 140 w 176"/>
                <a:gd name="T33" fmla="*/ 636 h 933"/>
                <a:gd name="T34" fmla="*/ 140 w 176"/>
                <a:gd name="T35" fmla="*/ 584 h 933"/>
                <a:gd name="T36" fmla="*/ 176 w 176"/>
                <a:gd name="T37" fmla="*/ 584 h 933"/>
                <a:gd name="T38" fmla="*/ 176 w 176"/>
                <a:gd name="T39" fmla="*/ 636 h 933"/>
                <a:gd name="T40" fmla="*/ 176 w 176"/>
                <a:gd name="T41" fmla="*/ 520 h 933"/>
                <a:gd name="T42" fmla="*/ 140 w 176"/>
                <a:gd name="T43" fmla="*/ 520 h 933"/>
                <a:gd name="T44" fmla="*/ 140 w 176"/>
                <a:gd name="T45" fmla="*/ 468 h 933"/>
                <a:gd name="T46" fmla="*/ 176 w 176"/>
                <a:gd name="T47" fmla="*/ 468 h 933"/>
                <a:gd name="T48" fmla="*/ 176 w 176"/>
                <a:gd name="T49" fmla="*/ 520 h 933"/>
                <a:gd name="T50" fmla="*/ 176 w 176"/>
                <a:gd name="T51" fmla="*/ 408 h 933"/>
                <a:gd name="T52" fmla="*/ 140 w 176"/>
                <a:gd name="T53" fmla="*/ 408 h 933"/>
                <a:gd name="T54" fmla="*/ 140 w 176"/>
                <a:gd name="T55" fmla="*/ 352 h 933"/>
                <a:gd name="T56" fmla="*/ 176 w 176"/>
                <a:gd name="T57" fmla="*/ 352 h 933"/>
                <a:gd name="T58" fmla="*/ 176 w 176"/>
                <a:gd name="T59" fmla="*/ 408 h 933"/>
                <a:gd name="T60" fmla="*/ 176 w 176"/>
                <a:gd name="T61" fmla="*/ 288 h 933"/>
                <a:gd name="T62" fmla="*/ 140 w 176"/>
                <a:gd name="T63" fmla="*/ 288 h 933"/>
                <a:gd name="T64" fmla="*/ 140 w 176"/>
                <a:gd name="T65" fmla="*/ 236 h 933"/>
                <a:gd name="T66" fmla="*/ 176 w 176"/>
                <a:gd name="T67" fmla="*/ 236 h 933"/>
                <a:gd name="T68" fmla="*/ 176 w 176"/>
                <a:gd name="T69" fmla="*/ 288 h 933"/>
                <a:gd name="T70" fmla="*/ 176 w 176"/>
                <a:gd name="T71" fmla="*/ 172 h 933"/>
                <a:gd name="T72" fmla="*/ 140 w 176"/>
                <a:gd name="T73" fmla="*/ 172 h 933"/>
                <a:gd name="T74" fmla="*/ 140 w 176"/>
                <a:gd name="T75" fmla="*/ 116 h 933"/>
                <a:gd name="T76" fmla="*/ 176 w 176"/>
                <a:gd name="T77" fmla="*/ 116 h 933"/>
                <a:gd name="T78" fmla="*/ 176 w 176"/>
                <a:gd name="T79" fmla="*/ 172 h 933"/>
                <a:gd name="T80" fmla="*/ 176 w 176"/>
                <a:gd name="T81" fmla="*/ 52 h 933"/>
                <a:gd name="T82" fmla="*/ 140 w 176"/>
                <a:gd name="T83" fmla="*/ 52 h 933"/>
                <a:gd name="T84" fmla="*/ 140 w 176"/>
                <a:gd name="T85" fmla="*/ 0 h 933"/>
                <a:gd name="T86" fmla="*/ 176 w 176"/>
                <a:gd name="T87" fmla="*/ 0 h 933"/>
                <a:gd name="T88" fmla="*/ 176 w 176"/>
                <a:gd name="T89" fmla="*/ 52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933">
                  <a:moveTo>
                    <a:pt x="9" y="933"/>
                  </a:moveTo>
                  <a:cubicBezTo>
                    <a:pt x="0" y="906"/>
                    <a:pt x="0" y="906"/>
                    <a:pt x="0" y="906"/>
                  </a:cubicBezTo>
                  <a:cubicBezTo>
                    <a:pt x="14" y="901"/>
                    <a:pt x="28" y="894"/>
                    <a:pt x="41" y="886"/>
                  </a:cubicBezTo>
                  <a:cubicBezTo>
                    <a:pt x="56" y="911"/>
                    <a:pt x="56" y="911"/>
                    <a:pt x="56" y="911"/>
                  </a:cubicBezTo>
                  <a:cubicBezTo>
                    <a:pt x="42" y="920"/>
                    <a:pt x="26" y="928"/>
                    <a:pt x="9" y="933"/>
                  </a:cubicBezTo>
                  <a:close/>
                  <a:moveTo>
                    <a:pt x="111" y="864"/>
                  </a:moveTo>
                  <a:cubicBezTo>
                    <a:pt x="89" y="845"/>
                    <a:pt x="89" y="845"/>
                    <a:pt x="89" y="845"/>
                  </a:cubicBezTo>
                  <a:cubicBezTo>
                    <a:pt x="98" y="834"/>
                    <a:pt x="107" y="821"/>
                    <a:pt x="114" y="807"/>
                  </a:cubicBezTo>
                  <a:cubicBezTo>
                    <a:pt x="140" y="821"/>
                    <a:pt x="140" y="821"/>
                    <a:pt x="140" y="821"/>
                  </a:cubicBezTo>
                  <a:cubicBezTo>
                    <a:pt x="131" y="837"/>
                    <a:pt x="122" y="851"/>
                    <a:pt x="111" y="864"/>
                  </a:cubicBezTo>
                  <a:close/>
                  <a:moveTo>
                    <a:pt x="165" y="754"/>
                  </a:moveTo>
                  <a:cubicBezTo>
                    <a:pt x="137" y="747"/>
                    <a:pt x="137" y="747"/>
                    <a:pt x="137" y="747"/>
                  </a:cubicBezTo>
                  <a:cubicBezTo>
                    <a:pt x="142" y="727"/>
                    <a:pt x="144" y="710"/>
                    <a:pt x="144" y="702"/>
                  </a:cubicBezTo>
                  <a:cubicBezTo>
                    <a:pt x="174" y="704"/>
                    <a:pt x="174" y="704"/>
                    <a:pt x="174" y="704"/>
                  </a:cubicBezTo>
                  <a:cubicBezTo>
                    <a:pt x="173" y="713"/>
                    <a:pt x="171" y="732"/>
                    <a:pt x="165" y="754"/>
                  </a:cubicBezTo>
                  <a:close/>
                  <a:moveTo>
                    <a:pt x="176" y="636"/>
                  </a:moveTo>
                  <a:cubicBezTo>
                    <a:pt x="140" y="636"/>
                    <a:pt x="140" y="636"/>
                    <a:pt x="140" y="636"/>
                  </a:cubicBezTo>
                  <a:cubicBezTo>
                    <a:pt x="140" y="584"/>
                    <a:pt x="140" y="584"/>
                    <a:pt x="140" y="584"/>
                  </a:cubicBezTo>
                  <a:cubicBezTo>
                    <a:pt x="176" y="584"/>
                    <a:pt x="176" y="584"/>
                    <a:pt x="176" y="584"/>
                  </a:cubicBezTo>
                  <a:lnTo>
                    <a:pt x="176" y="636"/>
                  </a:lnTo>
                  <a:close/>
                  <a:moveTo>
                    <a:pt x="176" y="520"/>
                  </a:moveTo>
                  <a:cubicBezTo>
                    <a:pt x="140" y="520"/>
                    <a:pt x="140" y="520"/>
                    <a:pt x="140" y="520"/>
                  </a:cubicBezTo>
                  <a:cubicBezTo>
                    <a:pt x="140" y="468"/>
                    <a:pt x="140" y="468"/>
                    <a:pt x="140" y="468"/>
                  </a:cubicBezTo>
                  <a:cubicBezTo>
                    <a:pt x="176" y="468"/>
                    <a:pt x="176" y="468"/>
                    <a:pt x="176" y="468"/>
                  </a:cubicBezTo>
                  <a:lnTo>
                    <a:pt x="176" y="520"/>
                  </a:lnTo>
                  <a:close/>
                  <a:moveTo>
                    <a:pt x="176" y="408"/>
                  </a:moveTo>
                  <a:cubicBezTo>
                    <a:pt x="140" y="408"/>
                    <a:pt x="140" y="408"/>
                    <a:pt x="140" y="408"/>
                  </a:cubicBezTo>
                  <a:cubicBezTo>
                    <a:pt x="140" y="352"/>
                    <a:pt x="140" y="352"/>
                    <a:pt x="140" y="352"/>
                  </a:cubicBezTo>
                  <a:cubicBezTo>
                    <a:pt x="176" y="352"/>
                    <a:pt x="176" y="352"/>
                    <a:pt x="176" y="352"/>
                  </a:cubicBezTo>
                  <a:lnTo>
                    <a:pt x="176" y="408"/>
                  </a:lnTo>
                  <a:close/>
                  <a:moveTo>
                    <a:pt x="176" y="288"/>
                  </a:moveTo>
                  <a:cubicBezTo>
                    <a:pt x="140" y="288"/>
                    <a:pt x="140" y="288"/>
                    <a:pt x="140" y="288"/>
                  </a:cubicBezTo>
                  <a:cubicBezTo>
                    <a:pt x="140" y="236"/>
                    <a:pt x="140" y="236"/>
                    <a:pt x="140" y="236"/>
                  </a:cubicBezTo>
                  <a:cubicBezTo>
                    <a:pt x="176" y="236"/>
                    <a:pt x="176" y="236"/>
                    <a:pt x="176" y="236"/>
                  </a:cubicBezTo>
                  <a:lnTo>
                    <a:pt x="176" y="288"/>
                  </a:lnTo>
                  <a:close/>
                  <a:moveTo>
                    <a:pt x="176" y="172"/>
                  </a:moveTo>
                  <a:cubicBezTo>
                    <a:pt x="140" y="172"/>
                    <a:pt x="140" y="172"/>
                    <a:pt x="140" y="172"/>
                  </a:cubicBezTo>
                  <a:cubicBezTo>
                    <a:pt x="140" y="116"/>
                    <a:pt x="140" y="116"/>
                    <a:pt x="140" y="116"/>
                  </a:cubicBezTo>
                  <a:cubicBezTo>
                    <a:pt x="176" y="116"/>
                    <a:pt x="176" y="116"/>
                    <a:pt x="176" y="116"/>
                  </a:cubicBezTo>
                  <a:lnTo>
                    <a:pt x="176" y="172"/>
                  </a:lnTo>
                  <a:close/>
                  <a:moveTo>
                    <a:pt x="176" y="52"/>
                  </a:moveTo>
                  <a:cubicBezTo>
                    <a:pt x="140" y="52"/>
                    <a:pt x="140" y="52"/>
                    <a:pt x="140" y="52"/>
                  </a:cubicBezTo>
                  <a:cubicBezTo>
                    <a:pt x="140" y="0"/>
                    <a:pt x="140" y="0"/>
                    <a:pt x="140" y="0"/>
                  </a:cubicBezTo>
                  <a:cubicBezTo>
                    <a:pt x="176" y="0"/>
                    <a:pt x="176" y="0"/>
                    <a:pt x="176" y="0"/>
                  </a:cubicBezTo>
                  <a:lnTo>
                    <a:pt x="176" y="52"/>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ṡḷïḑé">
              <a:extLst>
                <a:ext uri="{FF2B5EF4-FFF2-40B4-BE49-F238E27FC236}">
                  <a16:creationId xmlns="" xmlns:a16="http://schemas.microsoft.com/office/drawing/2014/main" id="{A7619FBC-425D-4CCF-AD79-9581C0C6CC57}"/>
                </a:ext>
              </a:extLst>
            </p:cNvPr>
            <p:cNvSpPr/>
            <p:nvPr/>
          </p:nvSpPr>
          <p:spPr bwMode="auto">
            <a:xfrm>
              <a:off x="10273964" y="3728586"/>
              <a:ext cx="67925" cy="67925"/>
            </a:xfrm>
            <a:prstGeom prst="ellipse">
              <a:avLst/>
            </a:prstGeom>
            <a:solidFill>
              <a:srgbClr val="6832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ṡḻiḍe">
              <a:extLst>
                <a:ext uri="{FF2B5EF4-FFF2-40B4-BE49-F238E27FC236}">
                  <a16:creationId xmlns="" xmlns:a16="http://schemas.microsoft.com/office/drawing/2014/main" id="{11F0F7F3-FDC5-41CB-A414-7C4BE4057667}"/>
                </a:ext>
              </a:extLst>
            </p:cNvPr>
            <p:cNvSpPr/>
            <p:nvPr/>
          </p:nvSpPr>
          <p:spPr bwMode="auto">
            <a:xfrm>
              <a:off x="9907167" y="3845190"/>
              <a:ext cx="178871" cy="182267"/>
            </a:xfrm>
            <a:custGeom>
              <a:avLst/>
              <a:gdLst>
                <a:gd name="T0" fmla="*/ 152 w 158"/>
                <a:gd name="T1" fmla="*/ 0 h 161"/>
                <a:gd name="T2" fmla="*/ 2 w 158"/>
                <a:gd name="T3" fmla="*/ 151 h 161"/>
                <a:gd name="T4" fmla="*/ 0 w 158"/>
                <a:gd name="T5" fmla="*/ 161 h 161"/>
                <a:gd name="T6" fmla="*/ 158 w 158"/>
                <a:gd name="T7" fmla="*/ 1 h 161"/>
                <a:gd name="T8" fmla="*/ 152 w 158"/>
                <a:gd name="T9" fmla="*/ 0 h 161"/>
              </a:gdLst>
              <a:ahLst/>
              <a:cxnLst>
                <a:cxn ang="0">
                  <a:pos x="T0" y="T1"/>
                </a:cxn>
                <a:cxn ang="0">
                  <a:pos x="T2" y="T3"/>
                </a:cxn>
                <a:cxn ang="0">
                  <a:pos x="T4" y="T5"/>
                </a:cxn>
                <a:cxn ang="0">
                  <a:pos x="T6" y="T7"/>
                </a:cxn>
                <a:cxn ang="0">
                  <a:pos x="T8" y="T9"/>
                </a:cxn>
              </a:cxnLst>
              <a:rect l="0" t="0" r="r" b="b"/>
              <a:pathLst>
                <a:path w="158" h="161">
                  <a:moveTo>
                    <a:pt x="152" y="0"/>
                  </a:moveTo>
                  <a:lnTo>
                    <a:pt x="2" y="151"/>
                  </a:lnTo>
                  <a:lnTo>
                    <a:pt x="0" y="161"/>
                  </a:lnTo>
                  <a:lnTo>
                    <a:pt x="158" y="1"/>
                  </a:lnTo>
                  <a:lnTo>
                    <a:pt x="152"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ṡḻiḓê">
              <a:extLst>
                <a:ext uri="{FF2B5EF4-FFF2-40B4-BE49-F238E27FC236}">
                  <a16:creationId xmlns="" xmlns:a16="http://schemas.microsoft.com/office/drawing/2014/main" id="{595B9EA6-4753-4EE2-8BD9-2581E92C501F}"/>
                </a:ext>
              </a:extLst>
            </p:cNvPr>
            <p:cNvSpPr/>
            <p:nvPr/>
          </p:nvSpPr>
          <p:spPr bwMode="auto">
            <a:xfrm>
              <a:off x="9913960" y="3851983"/>
              <a:ext cx="189058" cy="185663"/>
            </a:xfrm>
            <a:custGeom>
              <a:avLst/>
              <a:gdLst>
                <a:gd name="T0" fmla="*/ 5 w 167"/>
                <a:gd name="T1" fmla="*/ 164 h 164"/>
                <a:gd name="T2" fmla="*/ 0 w 167"/>
                <a:gd name="T3" fmla="*/ 159 h 164"/>
                <a:gd name="T4" fmla="*/ 9 w 167"/>
                <a:gd name="T5" fmla="*/ 150 h 164"/>
                <a:gd name="T6" fmla="*/ 14 w 167"/>
                <a:gd name="T7" fmla="*/ 156 h 164"/>
                <a:gd name="T8" fmla="*/ 5 w 167"/>
                <a:gd name="T9" fmla="*/ 164 h 164"/>
                <a:gd name="T10" fmla="*/ 27 w 167"/>
                <a:gd name="T11" fmla="*/ 143 h 164"/>
                <a:gd name="T12" fmla="*/ 22 w 167"/>
                <a:gd name="T13" fmla="*/ 138 h 164"/>
                <a:gd name="T14" fmla="*/ 31 w 167"/>
                <a:gd name="T15" fmla="*/ 129 h 164"/>
                <a:gd name="T16" fmla="*/ 36 w 167"/>
                <a:gd name="T17" fmla="*/ 134 h 164"/>
                <a:gd name="T18" fmla="*/ 27 w 167"/>
                <a:gd name="T19" fmla="*/ 143 h 164"/>
                <a:gd name="T20" fmla="*/ 49 w 167"/>
                <a:gd name="T21" fmla="*/ 122 h 164"/>
                <a:gd name="T22" fmla="*/ 43 w 167"/>
                <a:gd name="T23" fmla="*/ 116 h 164"/>
                <a:gd name="T24" fmla="*/ 53 w 167"/>
                <a:gd name="T25" fmla="*/ 107 h 164"/>
                <a:gd name="T26" fmla="*/ 58 w 167"/>
                <a:gd name="T27" fmla="*/ 113 h 164"/>
                <a:gd name="T28" fmla="*/ 49 w 167"/>
                <a:gd name="T29" fmla="*/ 122 h 164"/>
                <a:gd name="T30" fmla="*/ 71 w 167"/>
                <a:gd name="T31" fmla="*/ 100 h 164"/>
                <a:gd name="T32" fmla="*/ 65 w 167"/>
                <a:gd name="T33" fmla="*/ 95 h 164"/>
                <a:gd name="T34" fmla="*/ 74 w 167"/>
                <a:gd name="T35" fmla="*/ 86 h 164"/>
                <a:gd name="T36" fmla="*/ 80 w 167"/>
                <a:gd name="T37" fmla="*/ 91 h 164"/>
                <a:gd name="T38" fmla="*/ 71 w 167"/>
                <a:gd name="T39" fmla="*/ 100 h 164"/>
                <a:gd name="T40" fmla="*/ 92 w 167"/>
                <a:gd name="T41" fmla="*/ 79 h 164"/>
                <a:gd name="T42" fmla="*/ 87 w 167"/>
                <a:gd name="T43" fmla="*/ 73 h 164"/>
                <a:gd name="T44" fmla="*/ 96 w 167"/>
                <a:gd name="T45" fmla="*/ 64 h 164"/>
                <a:gd name="T46" fmla="*/ 101 w 167"/>
                <a:gd name="T47" fmla="*/ 70 h 164"/>
                <a:gd name="T48" fmla="*/ 92 w 167"/>
                <a:gd name="T49" fmla="*/ 79 h 164"/>
                <a:gd name="T50" fmla="*/ 114 w 167"/>
                <a:gd name="T51" fmla="*/ 57 h 164"/>
                <a:gd name="T52" fmla="*/ 109 w 167"/>
                <a:gd name="T53" fmla="*/ 52 h 164"/>
                <a:gd name="T54" fmla="*/ 118 w 167"/>
                <a:gd name="T55" fmla="*/ 43 h 164"/>
                <a:gd name="T56" fmla="*/ 123 w 167"/>
                <a:gd name="T57" fmla="*/ 49 h 164"/>
                <a:gd name="T58" fmla="*/ 114 w 167"/>
                <a:gd name="T59" fmla="*/ 57 h 164"/>
                <a:gd name="T60" fmla="*/ 136 w 167"/>
                <a:gd name="T61" fmla="*/ 36 h 164"/>
                <a:gd name="T62" fmla="*/ 131 w 167"/>
                <a:gd name="T63" fmla="*/ 31 h 164"/>
                <a:gd name="T64" fmla="*/ 140 w 167"/>
                <a:gd name="T65" fmla="*/ 22 h 164"/>
                <a:gd name="T66" fmla="*/ 145 w 167"/>
                <a:gd name="T67" fmla="*/ 27 h 164"/>
                <a:gd name="T68" fmla="*/ 136 w 167"/>
                <a:gd name="T69" fmla="*/ 36 h 164"/>
                <a:gd name="T70" fmla="*/ 158 w 167"/>
                <a:gd name="T71" fmla="*/ 15 h 164"/>
                <a:gd name="T72" fmla="*/ 152 w 167"/>
                <a:gd name="T73" fmla="*/ 9 h 164"/>
                <a:gd name="T74" fmla="*/ 161 w 167"/>
                <a:gd name="T75" fmla="*/ 0 h 164"/>
                <a:gd name="T76" fmla="*/ 167 w 167"/>
                <a:gd name="T77" fmla="*/ 6 h 164"/>
                <a:gd name="T78" fmla="*/ 158 w 167"/>
                <a:gd name="T79" fmla="*/ 1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164">
                  <a:moveTo>
                    <a:pt x="5" y="164"/>
                  </a:moveTo>
                  <a:lnTo>
                    <a:pt x="0" y="159"/>
                  </a:lnTo>
                  <a:lnTo>
                    <a:pt x="9" y="150"/>
                  </a:lnTo>
                  <a:lnTo>
                    <a:pt x="14" y="156"/>
                  </a:lnTo>
                  <a:lnTo>
                    <a:pt x="5" y="164"/>
                  </a:lnTo>
                  <a:close/>
                  <a:moveTo>
                    <a:pt x="27" y="143"/>
                  </a:moveTo>
                  <a:lnTo>
                    <a:pt x="22" y="138"/>
                  </a:lnTo>
                  <a:lnTo>
                    <a:pt x="31" y="129"/>
                  </a:lnTo>
                  <a:lnTo>
                    <a:pt x="36" y="134"/>
                  </a:lnTo>
                  <a:lnTo>
                    <a:pt x="27" y="143"/>
                  </a:lnTo>
                  <a:close/>
                  <a:moveTo>
                    <a:pt x="49" y="122"/>
                  </a:moveTo>
                  <a:lnTo>
                    <a:pt x="43" y="116"/>
                  </a:lnTo>
                  <a:lnTo>
                    <a:pt x="53" y="107"/>
                  </a:lnTo>
                  <a:lnTo>
                    <a:pt x="58" y="113"/>
                  </a:lnTo>
                  <a:lnTo>
                    <a:pt x="49" y="122"/>
                  </a:lnTo>
                  <a:close/>
                  <a:moveTo>
                    <a:pt x="71" y="100"/>
                  </a:moveTo>
                  <a:lnTo>
                    <a:pt x="65" y="95"/>
                  </a:lnTo>
                  <a:lnTo>
                    <a:pt x="74" y="86"/>
                  </a:lnTo>
                  <a:lnTo>
                    <a:pt x="80" y="91"/>
                  </a:lnTo>
                  <a:lnTo>
                    <a:pt x="71" y="100"/>
                  </a:lnTo>
                  <a:close/>
                  <a:moveTo>
                    <a:pt x="92" y="79"/>
                  </a:moveTo>
                  <a:lnTo>
                    <a:pt x="87" y="73"/>
                  </a:lnTo>
                  <a:lnTo>
                    <a:pt x="96" y="64"/>
                  </a:lnTo>
                  <a:lnTo>
                    <a:pt x="101" y="70"/>
                  </a:lnTo>
                  <a:lnTo>
                    <a:pt x="92" y="79"/>
                  </a:lnTo>
                  <a:close/>
                  <a:moveTo>
                    <a:pt x="114" y="57"/>
                  </a:moveTo>
                  <a:lnTo>
                    <a:pt x="109" y="52"/>
                  </a:lnTo>
                  <a:lnTo>
                    <a:pt x="118" y="43"/>
                  </a:lnTo>
                  <a:lnTo>
                    <a:pt x="123" y="49"/>
                  </a:lnTo>
                  <a:lnTo>
                    <a:pt x="114" y="57"/>
                  </a:lnTo>
                  <a:close/>
                  <a:moveTo>
                    <a:pt x="136" y="36"/>
                  </a:moveTo>
                  <a:lnTo>
                    <a:pt x="131" y="31"/>
                  </a:lnTo>
                  <a:lnTo>
                    <a:pt x="140" y="22"/>
                  </a:lnTo>
                  <a:lnTo>
                    <a:pt x="145" y="27"/>
                  </a:lnTo>
                  <a:lnTo>
                    <a:pt x="136" y="36"/>
                  </a:lnTo>
                  <a:close/>
                  <a:moveTo>
                    <a:pt x="158" y="15"/>
                  </a:moveTo>
                  <a:lnTo>
                    <a:pt x="152" y="9"/>
                  </a:lnTo>
                  <a:lnTo>
                    <a:pt x="161" y="0"/>
                  </a:lnTo>
                  <a:lnTo>
                    <a:pt x="167" y="6"/>
                  </a:lnTo>
                  <a:lnTo>
                    <a:pt x="158" y="15"/>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ṥlide">
              <a:extLst>
                <a:ext uri="{FF2B5EF4-FFF2-40B4-BE49-F238E27FC236}">
                  <a16:creationId xmlns="" xmlns:a16="http://schemas.microsoft.com/office/drawing/2014/main" id="{C233FDC7-3B9B-44FB-98BF-84E2687E1700}"/>
                </a:ext>
              </a:extLst>
            </p:cNvPr>
            <p:cNvSpPr/>
            <p:nvPr/>
          </p:nvSpPr>
          <p:spPr bwMode="auto">
            <a:xfrm>
              <a:off x="10526420" y="3841794"/>
              <a:ext cx="178871" cy="182267"/>
            </a:xfrm>
            <a:custGeom>
              <a:avLst/>
              <a:gdLst>
                <a:gd name="T0" fmla="*/ 6 w 158"/>
                <a:gd name="T1" fmla="*/ 0 h 161"/>
                <a:gd name="T2" fmla="*/ 156 w 158"/>
                <a:gd name="T3" fmla="*/ 151 h 161"/>
                <a:gd name="T4" fmla="*/ 158 w 158"/>
                <a:gd name="T5" fmla="*/ 161 h 161"/>
                <a:gd name="T6" fmla="*/ 0 w 158"/>
                <a:gd name="T7" fmla="*/ 1 h 161"/>
                <a:gd name="T8" fmla="*/ 6 w 158"/>
                <a:gd name="T9" fmla="*/ 0 h 161"/>
              </a:gdLst>
              <a:ahLst/>
              <a:cxnLst>
                <a:cxn ang="0">
                  <a:pos x="T0" y="T1"/>
                </a:cxn>
                <a:cxn ang="0">
                  <a:pos x="T2" y="T3"/>
                </a:cxn>
                <a:cxn ang="0">
                  <a:pos x="T4" y="T5"/>
                </a:cxn>
                <a:cxn ang="0">
                  <a:pos x="T6" y="T7"/>
                </a:cxn>
                <a:cxn ang="0">
                  <a:pos x="T8" y="T9"/>
                </a:cxn>
              </a:cxnLst>
              <a:rect l="0" t="0" r="r" b="b"/>
              <a:pathLst>
                <a:path w="158" h="161">
                  <a:moveTo>
                    <a:pt x="6" y="0"/>
                  </a:moveTo>
                  <a:lnTo>
                    <a:pt x="156" y="151"/>
                  </a:lnTo>
                  <a:lnTo>
                    <a:pt x="158" y="161"/>
                  </a:lnTo>
                  <a:lnTo>
                    <a:pt x="0" y="1"/>
                  </a:lnTo>
                  <a:lnTo>
                    <a:pt x="6"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ľíḋè">
              <a:extLst>
                <a:ext uri="{FF2B5EF4-FFF2-40B4-BE49-F238E27FC236}">
                  <a16:creationId xmlns="" xmlns:a16="http://schemas.microsoft.com/office/drawing/2014/main" id="{F7453290-4C67-4F9D-8F3A-A271B5D2A83F}"/>
                </a:ext>
              </a:extLst>
            </p:cNvPr>
            <p:cNvSpPr/>
            <p:nvPr/>
          </p:nvSpPr>
          <p:spPr bwMode="auto">
            <a:xfrm>
              <a:off x="10509437" y="3849717"/>
              <a:ext cx="189058" cy="185663"/>
            </a:xfrm>
            <a:custGeom>
              <a:avLst/>
              <a:gdLst>
                <a:gd name="T0" fmla="*/ 153 w 167"/>
                <a:gd name="T1" fmla="*/ 155 h 164"/>
                <a:gd name="T2" fmla="*/ 158 w 167"/>
                <a:gd name="T3" fmla="*/ 149 h 164"/>
                <a:gd name="T4" fmla="*/ 167 w 167"/>
                <a:gd name="T5" fmla="*/ 158 h 164"/>
                <a:gd name="T6" fmla="*/ 162 w 167"/>
                <a:gd name="T7" fmla="*/ 164 h 164"/>
                <a:gd name="T8" fmla="*/ 153 w 167"/>
                <a:gd name="T9" fmla="*/ 155 h 164"/>
                <a:gd name="T10" fmla="*/ 131 w 167"/>
                <a:gd name="T11" fmla="*/ 134 h 164"/>
                <a:gd name="T12" fmla="*/ 136 w 167"/>
                <a:gd name="T13" fmla="*/ 128 h 164"/>
                <a:gd name="T14" fmla="*/ 145 w 167"/>
                <a:gd name="T15" fmla="*/ 137 h 164"/>
                <a:gd name="T16" fmla="*/ 140 w 167"/>
                <a:gd name="T17" fmla="*/ 142 h 164"/>
                <a:gd name="T18" fmla="*/ 131 w 167"/>
                <a:gd name="T19" fmla="*/ 134 h 164"/>
                <a:gd name="T20" fmla="*/ 109 w 167"/>
                <a:gd name="T21" fmla="*/ 112 h 164"/>
                <a:gd name="T22" fmla="*/ 114 w 167"/>
                <a:gd name="T23" fmla="*/ 107 h 164"/>
                <a:gd name="T24" fmla="*/ 123 w 167"/>
                <a:gd name="T25" fmla="*/ 116 h 164"/>
                <a:gd name="T26" fmla="*/ 118 w 167"/>
                <a:gd name="T27" fmla="*/ 121 h 164"/>
                <a:gd name="T28" fmla="*/ 109 w 167"/>
                <a:gd name="T29" fmla="*/ 112 h 164"/>
                <a:gd name="T30" fmla="*/ 87 w 167"/>
                <a:gd name="T31" fmla="*/ 91 h 164"/>
                <a:gd name="T32" fmla="*/ 93 w 167"/>
                <a:gd name="T33" fmla="*/ 85 h 164"/>
                <a:gd name="T34" fmla="*/ 102 w 167"/>
                <a:gd name="T35" fmla="*/ 94 h 164"/>
                <a:gd name="T36" fmla="*/ 96 w 167"/>
                <a:gd name="T37" fmla="*/ 100 h 164"/>
                <a:gd name="T38" fmla="*/ 87 w 167"/>
                <a:gd name="T39" fmla="*/ 91 h 164"/>
                <a:gd name="T40" fmla="*/ 65 w 167"/>
                <a:gd name="T41" fmla="*/ 69 h 164"/>
                <a:gd name="T42" fmla="*/ 71 w 167"/>
                <a:gd name="T43" fmla="*/ 64 h 164"/>
                <a:gd name="T44" fmla="*/ 80 w 167"/>
                <a:gd name="T45" fmla="*/ 73 h 164"/>
                <a:gd name="T46" fmla="*/ 75 w 167"/>
                <a:gd name="T47" fmla="*/ 78 h 164"/>
                <a:gd name="T48" fmla="*/ 65 w 167"/>
                <a:gd name="T49" fmla="*/ 69 h 164"/>
                <a:gd name="T50" fmla="*/ 44 w 167"/>
                <a:gd name="T51" fmla="*/ 48 h 164"/>
                <a:gd name="T52" fmla="*/ 49 w 167"/>
                <a:gd name="T53" fmla="*/ 42 h 164"/>
                <a:gd name="T54" fmla="*/ 58 w 167"/>
                <a:gd name="T55" fmla="*/ 51 h 164"/>
                <a:gd name="T56" fmla="*/ 53 w 167"/>
                <a:gd name="T57" fmla="*/ 57 h 164"/>
                <a:gd name="T58" fmla="*/ 44 w 167"/>
                <a:gd name="T59" fmla="*/ 48 h 164"/>
                <a:gd name="T60" fmla="*/ 22 w 167"/>
                <a:gd name="T61" fmla="*/ 27 h 164"/>
                <a:gd name="T62" fmla="*/ 27 w 167"/>
                <a:gd name="T63" fmla="*/ 21 h 164"/>
                <a:gd name="T64" fmla="*/ 36 w 167"/>
                <a:gd name="T65" fmla="*/ 30 h 164"/>
                <a:gd name="T66" fmla="*/ 31 w 167"/>
                <a:gd name="T67" fmla="*/ 35 h 164"/>
                <a:gd name="T68" fmla="*/ 22 w 167"/>
                <a:gd name="T69" fmla="*/ 27 h 164"/>
                <a:gd name="T70" fmla="*/ 0 w 167"/>
                <a:gd name="T71" fmla="*/ 5 h 164"/>
                <a:gd name="T72" fmla="*/ 5 w 167"/>
                <a:gd name="T73" fmla="*/ 0 h 164"/>
                <a:gd name="T74" fmla="*/ 15 w 167"/>
                <a:gd name="T75" fmla="*/ 9 h 164"/>
                <a:gd name="T76" fmla="*/ 9 w 167"/>
                <a:gd name="T77" fmla="*/ 14 h 164"/>
                <a:gd name="T78" fmla="*/ 0 w 167"/>
                <a:gd name="T79" fmla="*/ 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164">
                  <a:moveTo>
                    <a:pt x="153" y="155"/>
                  </a:moveTo>
                  <a:lnTo>
                    <a:pt x="158" y="149"/>
                  </a:lnTo>
                  <a:lnTo>
                    <a:pt x="167" y="158"/>
                  </a:lnTo>
                  <a:lnTo>
                    <a:pt x="162" y="164"/>
                  </a:lnTo>
                  <a:lnTo>
                    <a:pt x="153" y="155"/>
                  </a:lnTo>
                  <a:close/>
                  <a:moveTo>
                    <a:pt x="131" y="134"/>
                  </a:moveTo>
                  <a:lnTo>
                    <a:pt x="136" y="128"/>
                  </a:lnTo>
                  <a:lnTo>
                    <a:pt x="145" y="137"/>
                  </a:lnTo>
                  <a:lnTo>
                    <a:pt x="140" y="142"/>
                  </a:lnTo>
                  <a:lnTo>
                    <a:pt x="131" y="134"/>
                  </a:lnTo>
                  <a:close/>
                  <a:moveTo>
                    <a:pt x="109" y="112"/>
                  </a:moveTo>
                  <a:lnTo>
                    <a:pt x="114" y="107"/>
                  </a:lnTo>
                  <a:lnTo>
                    <a:pt x="123" y="116"/>
                  </a:lnTo>
                  <a:lnTo>
                    <a:pt x="118" y="121"/>
                  </a:lnTo>
                  <a:lnTo>
                    <a:pt x="109" y="112"/>
                  </a:lnTo>
                  <a:close/>
                  <a:moveTo>
                    <a:pt x="87" y="91"/>
                  </a:moveTo>
                  <a:lnTo>
                    <a:pt x="93" y="85"/>
                  </a:lnTo>
                  <a:lnTo>
                    <a:pt x="102" y="94"/>
                  </a:lnTo>
                  <a:lnTo>
                    <a:pt x="96" y="100"/>
                  </a:lnTo>
                  <a:lnTo>
                    <a:pt x="87" y="91"/>
                  </a:lnTo>
                  <a:close/>
                  <a:moveTo>
                    <a:pt x="65" y="69"/>
                  </a:moveTo>
                  <a:lnTo>
                    <a:pt x="71" y="64"/>
                  </a:lnTo>
                  <a:lnTo>
                    <a:pt x="80" y="73"/>
                  </a:lnTo>
                  <a:lnTo>
                    <a:pt x="75" y="78"/>
                  </a:lnTo>
                  <a:lnTo>
                    <a:pt x="65" y="69"/>
                  </a:lnTo>
                  <a:close/>
                  <a:moveTo>
                    <a:pt x="44" y="48"/>
                  </a:moveTo>
                  <a:lnTo>
                    <a:pt x="49" y="42"/>
                  </a:lnTo>
                  <a:lnTo>
                    <a:pt x="58" y="51"/>
                  </a:lnTo>
                  <a:lnTo>
                    <a:pt x="53" y="57"/>
                  </a:lnTo>
                  <a:lnTo>
                    <a:pt x="44" y="48"/>
                  </a:lnTo>
                  <a:close/>
                  <a:moveTo>
                    <a:pt x="22" y="27"/>
                  </a:moveTo>
                  <a:lnTo>
                    <a:pt x="27" y="21"/>
                  </a:lnTo>
                  <a:lnTo>
                    <a:pt x="36" y="30"/>
                  </a:lnTo>
                  <a:lnTo>
                    <a:pt x="31" y="35"/>
                  </a:lnTo>
                  <a:lnTo>
                    <a:pt x="22" y="27"/>
                  </a:lnTo>
                  <a:close/>
                  <a:moveTo>
                    <a:pt x="0" y="5"/>
                  </a:moveTo>
                  <a:lnTo>
                    <a:pt x="5" y="0"/>
                  </a:lnTo>
                  <a:lnTo>
                    <a:pt x="15" y="9"/>
                  </a:lnTo>
                  <a:lnTo>
                    <a:pt x="9" y="14"/>
                  </a:lnTo>
                  <a:lnTo>
                    <a:pt x="0" y="5"/>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S1iḓê">
              <a:extLst>
                <a:ext uri="{FF2B5EF4-FFF2-40B4-BE49-F238E27FC236}">
                  <a16:creationId xmlns="" xmlns:a16="http://schemas.microsoft.com/office/drawing/2014/main" id="{0E300146-629D-4AB6-8E51-1A8D21695C16}"/>
                </a:ext>
              </a:extLst>
            </p:cNvPr>
            <p:cNvSpPr/>
            <p:nvPr/>
          </p:nvSpPr>
          <p:spPr bwMode="auto">
            <a:xfrm>
              <a:off x="9504143" y="3222542"/>
              <a:ext cx="360004" cy="2783806"/>
            </a:xfrm>
            <a:custGeom>
              <a:avLst/>
              <a:gdLst>
                <a:gd name="T0" fmla="*/ 267 w 318"/>
                <a:gd name="T1" fmla="*/ 1 h 2459"/>
                <a:gd name="T2" fmla="*/ 0 w 318"/>
                <a:gd name="T3" fmla="*/ 2459 h 2459"/>
                <a:gd name="T4" fmla="*/ 85 w 318"/>
                <a:gd name="T5" fmla="*/ 2455 h 2459"/>
                <a:gd name="T6" fmla="*/ 93 w 318"/>
                <a:gd name="T7" fmla="*/ 2303 h 2459"/>
                <a:gd name="T8" fmla="*/ 318 w 318"/>
                <a:gd name="T9" fmla="*/ 0 h 2459"/>
                <a:gd name="T10" fmla="*/ 267 w 318"/>
                <a:gd name="T11" fmla="*/ 1 h 2459"/>
              </a:gdLst>
              <a:ahLst/>
              <a:cxnLst>
                <a:cxn ang="0">
                  <a:pos x="T0" y="T1"/>
                </a:cxn>
                <a:cxn ang="0">
                  <a:pos x="T2" y="T3"/>
                </a:cxn>
                <a:cxn ang="0">
                  <a:pos x="T4" y="T5"/>
                </a:cxn>
                <a:cxn ang="0">
                  <a:pos x="T6" y="T7"/>
                </a:cxn>
                <a:cxn ang="0">
                  <a:pos x="T8" y="T9"/>
                </a:cxn>
                <a:cxn ang="0">
                  <a:pos x="T10" y="T11"/>
                </a:cxn>
              </a:cxnLst>
              <a:rect l="0" t="0" r="r" b="b"/>
              <a:pathLst>
                <a:path w="318" h="2459">
                  <a:moveTo>
                    <a:pt x="267" y="1"/>
                  </a:moveTo>
                  <a:lnTo>
                    <a:pt x="0" y="2459"/>
                  </a:lnTo>
                  <a:lnTo>
                    <a:pt x="85" y="2455"/>
                  </a:lnTo>
                  <a:lnTo>
                    <a:pt x="93" y="2303"/>
                  </a:lnTo>
                  <a:lnTo>
                    <a:pt x="318" y="0"/>
                  </a:lnTo>
                  <a:lnTo>
                    <a:pt x="267" y="1"/>
                  </a:lnTo>
                  <a:close/>
                </a:path>
              </a:pathLst>
            </a:custGeom>
            <a:solidFill>
              <a:srgbClr val="2E0C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ïṧ1iḑe">
              <a:extLst>
                <a:ext uri="{FF2B5EF4-FFF2-40B4-BE49-F238E27FC236}">
                  <a16:creationId xmlns="" xmlns:a16="http://schemas.microsoft.com/office/drawing/2014/main" id="{6C6F8557-8377-458D-9BE4-DC4EFB658E2A}"/>
                </a:ext>
              </a:extLst>
            </p:cNvPr>
            <p:cNvSpPr/>
            <p:nvPr/>
          </p:nvSpPr>
          <p:spPr bwMode="auto">
            <a:xfrm>
              <a:off x="9480367" y="5796911"/>
              <a:ext cx="147171" cy="227550"/>
            </a:xfrm>
            <a:custGeom>
              <a:avLst/>
              <a:gdLst>
                <a:gd name="T0" fmla="*/ 506 w 517"/>
                <a:gd name="T1" fmla="*/ 662 h 802"/>
                <a:gd name="T2" fmla="*/ 517 w 517"/>
                <a:gd name="T3" fmla="*/ 26 h 802"/>
                <a:gd name="T4" fmla="*/ 101 w 517"/>
                <a:gd name="T5" fmla="*/ 0 h 802"/>
                <a:gd name="T6" fmla="*/ 10 w 517"/>
                <a:gd name="T7" fmla="*/ 634 h 802"/>
                <a:gd name="T8" fmla="*/ 143 w 517"/>
                <a:gd name="T9" fmla="*/ 790 h 802"/>
                <a:gd name="T10" fmla="*/ 361 w 517"/>
                <a:gd name="T11" fmla="*/ 799 h 802"/>
                <a:gd name="T12" fmla="*/ 506 w 517"/>
                <a:gd name="T13" fmla="*/ 662 h 802"/>
              </a:gdLst>
              <a:ahLst/>
              <a:cxnLst>
                <a:cxn ang="0">
                  <a:pos x="T0" y="T1"/>
                </a:cxn>
                <a:cxn ang="0">
                  <a:pos x="T2" y="T3"/>
                </a:cxn>
                <a:cxn ang="0">
                  <a:pos x="T4" y="T5"/>
                </a:cxn>
                <a:cxn ang="0">
                  <a:pos x="T6" y="T7"/>
                </a:cxn>
                <a:cxn ang="0">
                  <a:pos x="T8" y="T9"/>
                </a:cxn>
                <a:cxn ang="0">
                  <a:pos x="T10" y="T11"/>
                </a:cxn>
                <a:cxn ang="0">
                  <a:pos x="T12" y="T13"/>
                </a:cxn>
              </a:cxnLst>
              <a:rect l="0" t="0" r="r" b="b"/>
              <a:pathLst>
                <a:path w="517" h="802">
                  <a:moveTo>
                    <a:pt x="506" y="662"/>
                  </a:moveTo>
                  <a:cubicBezTo>
                    <a:pt x="517" y="26"/>
                    <a:pt x="517" y="26"/>
                    <a:pt x="517" y="26"/>
                  </a:cubicBezTo>
                  <a:cubicBezTo>
                    <a:pt x="101" y="0"/>
                    <a:pt x="101" y="0"/>
                    <a:pt x="101" y="0"/>
                  </a:cubicBezTo>
                  <a:cubicBezTo>
                    <a:pt x="10" y="634"/>
                    <a:pt x="10" y="634"/>
                    <a:pt x="10" y="634"/>
                  </a:cubicBezTo>
                  <a:cubicBezTo>
                    <a:pt x="0" y="715"/>
                    <a:pt x="61" y="787"/>
                    <a:pt x="143" y="790"/>
                  </a:cubicBezTo>
                  <a:cubicBezTo>
                    <a:pt x="361" y="799"/>
                    <a:pt x="361" y="799"/>
                    <a:pt x="361" y="799"/>
                  </a:cubicBezTo>
                  <a:cubicBezTo>
                    <a:pt x="439" y="802"/>
                    <a:pt x="504" y="740"/>
                    <a:pt x="506" y="662"/>
                  </a:cubicBezTo>
                  <a:close/>
                </a:path>
              </a:pathLst>
            </a:custGeom>
            <a:solidFill>
              <a:srgbClr val="8B4E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ṧlîḍè">
              <a:extLst>
                <a:ext uri="{FF2B5EF4-FFF2-40B4-BE49-F238E27FC236}">
                  <a16:creationId xmlns="" xmlns:a16="http://schemas.microsoft.com/office/drawing/2014/main" id="{F99FC552-19FD-40D2-88B5-DDB5C71EA492}"/>
                </a:ext>
              </a:extLst>
            </p:cNvPr>
            <p:cNvSpPr/>
            <p:nvPr/>
          </p:nvSpPr>
          <p:spPr bwMode="auto">
            <a:xfrm>
              <a:off x="10979252" y="5785591"/>
              <a:ext cx="157360" cy="237738"/>
            </a:xfrm>
            <a:custGeom>
              <a:avLst/>
              <a:gdLst>
                <a:gd name="T0" fmla="*/ 536 w 552"/>
                <a:gd name="T1" fmla="*/ 624 h 841"/>
                <a:gd name="T2" fmla="*/ 412 w 552"/>
                <a:gd name="T3" fmla="*/ 0 h 841"/>
                <a:gd name="T4" fmla="*/ 0 w 552"/>
                <a:gd name="T5" fmla="*/ 64 h 841"/>
                <a:gd name="T6" fmla="*/ 46 w 552"/>
                <a:gd name="T7" fmla="*/ 703 h 841"/>
                <a:gd name="T8" fmla="*/ 209 w 552"/>
                <a:gd name="T9" fmla="*/ 827 h 841"/>
                <a:gd name="T10" fmla="*/ 424 w 552"/>
                <a:gd name="T11" fmla="*/ 789 h 841"/>
                <a:gd name="T12" fmla="*/ 536 w 552"/>
                <a:gd name="T13" fmla="*/ 624 h 841"/>
              </a:gdLst>
              <a:ahLst/>
              <a:cxnLst>
                <a:cxn ang="0">
                  <a:pos x="T0" y="T1"/>
                </a:cxn>
                <a:cxn ang="0">
                  <a:pos x="T2" y="T3"/>
                </a:cxn>
                <a:cxn ang="0">
                  <a:pos x="T4" y="T5"/>
                </a:cxn>
                <a:cxn ang="0">
                  <a:pos x="T6" y="T7"/>
                </a:cxn>
                <a:cxn ang="0">
                  <a:pos x="T8" y="T9"/>
                </a:cxn>
                <a:cxn ang="0">
                  <a:pos x="T10" y="T11"/>
                </a:cxn>
                <a:cxn ang="0">
                  <a:pos x="T12" y="T13"/>
                </a:cxn>
              </a:cxnLst>
              <a:rect l="0" t="0" r="r" b="b"/>
              <a:pathLst>
                <a:path w="552" h="841">
                  <a:moveTo>
                    <a:pt x="536" y="624"/>
                  </a:moveTo>
                  <a:cubicBezTo>
                    <a:pt x="412" y="0"/>
                    <a:pt x="412" y="0"/>
                    <a:pt x="412" y="0"/>
                  </a:cubicBezTo>
                  <a:cubicBezTo>
                    <a:pt x="0" y="64"/>
                    <a:pt x="0" y="64"/>
                    <a:pt x="0" y="64"/>
                  </a:cubicBezTo>
                  <a:cubicBezTo>
                    <a:pt x="46" y="703"/>
                    <a:pt x="46" y="703"/>
                    <a:pt x="46" y="703"/>
                  </a:cubicBezTo>
                  <a:cubicBezTo>
                    <a:pt x="54" y="784"/>
                    <a:pt x="129" y="841"/>
                    <a:pt x="209" y="827"/>
                  </a:cubicBezTo>
                  <a:cubicBezTo>
                    <a:pt x="424" y="789"/>
                    <a:pt x="424" y="789"/>
                    <a:pt x="424" y="789"/>
                  </a:cubicBezTo>
                  <a:cubicBezTo>
                    <a:pt x="501" y="775"/>
                    <a:pt x="552" y="701"/>
                    <a:pt x="536" y="624"/>
                  </a:cubicBezTo>
                  <a:close/>
                </a:path>
              </a:pathLst>
            </a:custGeom>
            <a:solidFill>
              <a:srgbClr val="8B4E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ŝlîḋè">
              <a:extLst>
                <a:ext uri="{FF2B5EF4-FFF2-40B4-BE49-F238E27FC236}">
                  <a16:creationId xmlns="" xmlns:a16="http://schemas.microsoft.com/office/drawing/2014/main" id="{65AE2F40-AB84-4B22-A8E0-AFC1C8E427C3}"/>
                </a:ext>
              </a:extLst>
            </p:cNvPr>
            <p:cNvSpPr/>
            <p:nvPr/>
          </p:nvSpPr>
          <p:spPr bwMode="auto">
            <a:xfrm>
              <a:off x="9550555" y="3085557"/>
              <a:ext cx="243399" cy="752839"/>
            </a:xfrm>
            <a:custGeom>
              <a:avLst/>
              <a:gdLst>
                <a:gd name="T0" fmla="*/ 713 w 856"/>
                <a:gd name="T1" fmla="*/ 2456 h 2652"/>
                <a:gd name="T2" fmla="*/ 185 w 856"/>
                <a:gd name="T3" fmla="*/ 2530 h 2652"/>
                <a:gd name="T4" fmla="*/ 14 w 856"/>
                <a:gd name="T5" fmla="*/ 521 h 2652"/>
                <a:gd name="T6" fmla="*/ 80 w 856"/>
                <a:gd name="T7" fmla="*/ 0 h 2652"/>
                <a:gd name="T8" fmla="*/ 856 w 856"/>
                <a:gd name="T9" fmla="*/ 249 h 2652"/>
                <a:gd name="T10" fmla="*/ 835 w 856"/>
                <a:gd name="T11" fmla="*/ 370 h 2652"/>
                <a:gd name="T12" fmla="*/ 728 w 856"/>
                <a:gd name="T13" fmla="*/ 1892 h 2652"/>
                <a:gd name="T14" fmla="*/ 735 w 856"/>
                <a:gd name="T15" fmla="*/ 1878 h 2652"/>
                <a:gd name="T16" fmla="*/ 728 w 856"/>
                <a:gd name="T17" fmla="*/ 1893 h 2652"/>
                <a:gd name="T18" fmla="*/ 727 w 856"/>
                <a:gd name="T19" fmla="*/ 1911 h 2652"/>
                <a:gd name="T20" fmla="*/ 722 w 856"/>
                <a:gd name="T21" fmla="*/ 2124 h 2652"/>
                <a:gd name="T22" fmla="*/ 722 w 856"/>
                <a:gd name="T23" fmla="*/ 2159 h 2652"/>
                <a:gd name="T24" fmla="*/ 713 w 856"/>
                <a:gd name="T25" fmla="*/ 2456 h 2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6" h="2652">
                  <a:moveTo>
                    <a:pt x="713" y="2456"/>
                  </a:moveTo>
                  <a:cubicBezTo>
                    <a:pt x="388" y="2652"/>
                    <a:pt x="185" y="2530"/>
                    <a:pt x="185" y="2530"/>
                  </a:cubicBezTo>
                  <a:cubicBezTo>
                    <a:pt x="14" y="521"/>
                    <a:pt x="14" y="521"/>
                    <a:pt x="14" y="521"/>
                  </a:cubicBezTo>
                  <a:cubicBezTo>
                    <a:pt x="0" y="334"/>
                    <a:pt x="35" y="102"/>
                    <a:pt x="80" y="0"/>
                  </a:cubicBezTo>
                  <a:cubicBezTo>
                    <a:pt x="856" y="249"/>
                    <a:pt x="856" y="249"/>
                    <a:pt x="856" y="249"/>
                  </a:cubicBezTo>
                  <a:cubicBezTo>
                    <a:pt x="835" y="370"/>
                    <a:pt x="835" y="370"/>
                    <a:pt x="835" y="370"/>
                  </a:cubicBezTo>
                  <a:cubicBezTo>
                    <a:pt x="728" y="1892"/>
                    <a:pt x="728" y="1892"/>
                    <a:pt x="728" y="1892"/>
                  </a:cubicBezTo>
                  <a:cubicBezTo>
                    <a:pt x="735" y="1878"/>
                    <a:pt x="735" y="1878"/>
                    <a:pt x="735" y="1878"/>
                  </a:cubicBezTo>
                  <a:cubicBezTo>
                    <a:pt x="728" y="1893"/>
                    <a:pt x="728" y="1893"/>
                    <a:pt x="728" y="1893"/>
                  </a:cubicBezTo>
                  <a:cubicBezTo>
                    <a:pt x="727" y="1911"/>
                    <a:pt x="727" y="1911"/>
                    <a:pt x="727" y="1911"/>
                  </a:cubicBezTo>
                  <a:cubicBezTo>
                    <a:pt x="722" y="2124"/>
                    <a:pt x="722" y="2124"/>
                    <a:pt x="722" y="2124"/>
                  </a:cubicBezTo>
                  <a:cubicBezTo>
                    <a:pt x="722" y="2159"/>
                    <a:pt x="722" y="2159"/>
                    <a:pt x="722" y="2159"/>
                  </a:cubicBezTo>
                  <a:lnTo>
                    <a:pt x="713" y="2456"/>
                  </a:lnTo>
                  <a:close/>
                </a:path>
              </a:pathLst>
            </a:custGeom>
            <a:solidFill>
              <a:srgbClr val="AFD8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i$1îḓè">
              <a:extLst>
                <a:ext uri="{FF2B5EF4-FFF2-40B4-BE49-F238E27FC236}">
                  <a16:creationId xmlns="" xmlns:a16="http://schemas.microsoft.com/office/drawing/2014/main" id="{A053742A-1909-4C4C-BE5B-7DD8DDBA0742}"/>
                </a:ext>
              </a:extLst>
            </p:cNvPr>
            <p:cNvSpPr/>
            <p:nvPr/>
          </p:nvSpPr>
          <p:spPr bwMode="auto">
            <a:xfrm>
              <a:off x="9671685" y="3882548"/>
              <a:ext cx="164152" cy="106417"/>
            </a:xfrm>
            <a:custGeom>
              <a:avLst/>
              <a:gdLst>
                <a:gd name="T0" fmla="*/ 502 w 576"/>
                <a:gd name="T1" fmla="*/ 371 h 373"/>
                <a:gd name="T2" fmla="*/ 46 w 576"/>
                <a:gd name="T3" fmla="*/ 331 h 373"/>
                <a:gd name="T4" fmla="*/ 3 w 576"/>
                <a:gd name="T5" fmla="*/ 279 h 373"/>
                <a:gd name="T6" fmla="*/ 23 w 576"/>
                <a:gd name="T7" fmla="*/ 46 h 373"/>
                <a:gd name="T8" fmla="*/ 75 w 576"/>
                <a:gd name="T9" fmla="*/ 2 h 373"/>
                <a:gd name="T10" fmla="*/ 531 w 576"/>
                <a:gd name="T11" fmla="*/ 43 h 373"/>
                <a:gd name="T12" fmla="*/ 574 w 576"/>
                <a:gd name="T13" fmla="*/ 94 h 373"/>
                <a:gd name="T14" fmla="*/ 553 w 576"/>
                <a:gd name="T15" fmla="*/ 328 h 373"/>
                <a:gd name="T16" fmla="*/ 502 w 576"/>
                <a:gd name="T17" fmla="*/ 37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373">
                  <a:moveTo>
                    <a:pt x="502" y="371"/>
                  </a:moveTo>
                  <a:cubicBezTo>
                    <a:pt x="46" y="331"/>
                    <a:pt x="46" y="331"/>
                    <a:pt x="46" y="331"/>
                  </a:cubicBezTo>
                  <a:cubicBezTo>
                    <a:pt x="20" y="328"/>
                    <a:pt x="0" y="305"/>
                    <a:pt x="3" y="279"/>
                  </a:cubicBezTo>
                  <a:cubicBezTo>
                    <a:pt x="23" y="46"/>
                    <a:pt x="23" y="46"/>
                    <a:pt x="23" y="46"/>
                  </a:cubicBezTo>
                  <a:cubicBezTo>
                    <a:pt x="25" y="19"/>
                    <a:pt x="49" y="0"/>
                    <a:pt x="75" y="2"/>
                  </a:cubicBezTo>
                  <a:cubicBezTo>
                    <a:pt x="531" y="43"/>
                    <a:pt x="531" y="43"/>
                    <a:pt x="531" y="43"/>
                  </a:cubicBezTo>
                  <a:cubicBezTo>
                    <a:pt x="557" y="45"/>
                    <a:pt x="576" y="68"/>
                    <a:pt x="574" y="94"/>
                  </a:cubicBezTo>
                  <a:cubicBezTo>
                    <a:pt x="553" y="328"/>
                    <a:pt x="553" y="328"/>
                    <a:pt x="553" y="328"/>
                  </a:cubicBezTo>
                  <a:cubicBezTo>
                    <a:pt x="551" y="354"/>
                    <a:pt x="528" y="373"/>
                    <a:pt x="502" y="371"/>
                  </a:cubicBezTo>
                  <a:close/>
                </a:path>
              </a:pathLst>
            </a:custGeom>
            <a:solidFill>
              <a:srgbClr val="2E0C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iṩļiḍê">
              <a:extLst>
                <a:ext uri="{FF2B5EF4-FFF2-40B4-BE49-F238E27FC236}">
                  <a16:creationId xmlns="" xmlns:a16="http://schemas.microsoft.com/office/drawing/2014/main" id="{918556AC-AF6D-4144-9173-67CF18D92E3C}"/>
                </a:ext>
              </a:extLst>
            </p:cNvPr>
            <p:cNvSpPr/>
            <p:nvPr/>
          </p:nvSpPr>
          <p:spPr bwMode="auto">
            <a:xfrm>
              <a:off x="9732818" y="3788586"/>
              <a:ext cx="87171" cy="160757"/>
            </a:xfrm>
            <a:custGeom>
              <a:avLst/>
              <a:gdLst>
                <a:gd name="T0" fmla="*/ 42 w 309"/>
                <a:gd name="T1" fmla="*/ 0 h 568"/>
                <a:gd name="T2" fmla="*/ 0 w 309"/>
                <a:gd name="T3" fmla="*/ 311 h 568"/>
                <a:gd name="T4" fmla="*/ 50 w 309"/>
                <a:gd name="T5" fmla="*/ 352 h 568"/>
                <a:gd name="T6" fmla="*/ 159 w 309"/>
                <a:gd name="T7" fmla="*/ 527 h 568"/>
                <a:gd name="T8" fmla="*/ 241 w 309"/>
                <a:gd name="T9" fmla="*/ 558 h 568"/>
                <a:gd name="T10" fmla="*/ 263 w 309"/>
                <a:gd name="T11" fmla="*/ 427 h 568"/>
                <a:gd name="T12" fmla="*/ 42 w 309"/>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309" h="568">
                  <a:moveTo>
                    <a:pt x="42" y="0"/>
                  </a:moveTo>
                  <a:cubicBezTo>
                    <a:pt x="0" y="311"/>
                    <a:pt x="0" y="311"/>
                    <a:pt x="0" y="311"/>
                  </a:cubicBezTo>
                  <a:cubicBezTo>
                    <a:pt x="16" y="319"/>
                    <a:pt x="39" y="335"/>
                    <a:pt x="50" y="352"/>
                  </a:cubicBezTo>
                  <a:cubicBezTo>
                    <a:pt x="159" y="527"/>
                    <a:pt x="159" y="527"/>
                    <a:pt x="159" y="527"/>
                  </a:cubicBezTo>
                  <a:cubicBezTo>
                    <a:pt x="176" y="554"/>
                    <a:pt x="210" y="568"/>
                    <a:pt x="241" y="558"/>
                  </a:cubicBezTo>
                  <a:cubicBezTo>
                    <a:pt x="272" y="549"/>
                    <a:pt x="309" y="510"/>
                    <a:pt x="263" y="427"/>
                  </a:cubicBezTo>
                  <a:lnTo>
                    <a:pt x="42" y="0"/>
                  </a:lnTo>
                  <a:close/>
                </a:path>
              </a:pathLst>
            </a:custGeom>
            <a:solidFill>
              <a:srgbClr val="EED3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ṡ1iḋe">
              <a:extLst>
                <a:ext uri="{FF2B5EF4-FFF2-40B4-BE49-F238E27FC236}">
                  <a16:creationId xmlns="" xmlns:a16="http://schemas.microsoft.com/office/drawing/2014/main" id="{52705CCB-6D20-4C16-A8C8-6B771EF0DA97}"/>
                </a:ext>
              </a:extLst>
            </p:cNvPr>
            <p:cNvSpPr/>
            <p:nvPr/>
          </p:nvSpPr>
          <p:spPr bwMode="auto">
            <a:xfrm>
              <a:off x="10798113" y="3654998"/>
              <a:ext cx="229814" cy="387175"/>
            </a:xfrm>
            <a:custGeom>
              <a:avLst/>
              <a:gdLst>
                <a:gd name="T0" fmla="*/ 164 w 808"/>
                <a:gd name="T1" fmla="*/ 615 h 1363"/>
                <a:gd name="T2" fmla="*/ 245 w 808"/>
                <a:gd name="T3" fmla="*/ 324 h 1363"/>
                <a:gd name="T4" fmla="*/ 261 w 808"/>
                <a:gd name="T5" fmla="*/ 0 h 1363"/>
                <a:gd name="T6" fmla="*/ 642 w 808"/>
                <a:gd name="T7" fmla="*/ 23 h 1363"/>
                <a:gd name="T8" fmla="*/ 651 w 808"/>
                <a:gd name="T9" fmla="*/ 356 h 1363"/>
                <a:gd name="T10" fmla="*/ 783 w 808"/>
                <a:gd name="T11" fmla="*/ 797 h 1363"/>
                <a:gd name="T12" fmla="*/ 775 w 808"/>
                <a:gd name="T13" fmla="*/ 957 h 1363"/>
                <a:gd name="T14" fmla="*/ 543 w 808"/>
                <a:gd name="T15" fmla="*/ 1286 h 1363"/>
                <a:gd name="T16" fmla="*/ 112 w 808"/>
                <a:gd name="T17" fmla="*/ 1321 h 1363"/>
                <a:gd name="T18" fmla="*/ 171 w 808"/>
                <a:gd name="T19" fmla="*/ 1170 h 1363"/>
                <a:gd name="T20" fmla="*/ 429 w 808"/>
                <a:gd name="T21" fmla="*/ 869 h 1363"/>
                <a:gd name="T22" fmla="*/ 372 w 808"/>
                <a:gd name="T23" fmla="*/ 795 h 1363"/>
                <a:gd name="T24" fmla="*/ 266 w 808"/>
                <a:gd name="T25" fmla="*/ 784 h 1363"/>
                <a:gd name="T26" fmla="*/ 163 w 808"/>
                <a:gd name="T27" fmla="*/ 618 h 1363"/>
                <a:gd name="T28" fmla="*/ 164 w 808"/>
                <a:gd name="T29" fmla="*/ 615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8" h="1363">
                  <a:moveTo>
                    <a:pt x="164" y="615"/>
                  </a:moveTo>
                  <a:cubicBezTo>
                    <a:pt x="164" y="615"/>
                    <a:pt x="263" y="442"/>
                    <a:pt x="245" y="324"/>
                  </a:cubicBezTo>
                  <a:cubicBezTo>
                    <a:pt x="261" y="0"/>
                    <a:pt x="261" y="0"/>
                    <a:pt x="261" y="0"/>
                  </a:cubicBezTo>
                  <a:cubicBezTo>
                    <a:pt x="642" y="23"/>
                    <a:pt x="642" y="23"/>
                    <a:pt x="642" y="23"/>
                  </a:cubicBezTo>
                  <a:cubicBezTo>
                    <a:pt x="651" y="356"/>
                    <a:pt x="651" y="356"/>
                    <a:pt x="651" y="356"/>
                  </a:cubicBezTo>
                  <a:cubicBezTo>
                    <a:pt x="783" y="797"/>
                    <a:pt x="783" y="797"/>
                    <a:pt x="783" y="797"/>
                  </a:cubicBezTo>
                  <a:cubicBezTo>
                    <a:pt x="783" y="797"/>
                    <a:pt x="808" y="919"/>
                    <a:pt x="775" y="957"/>
                  </a:cubicBezTo>
                  <a:cubicBezTo>
                    <a:pt x="775" y="957"/>
                    <a:pt x="688" y="1220"/>
                    <a:pt x="543" y="1286"/>
                  </a:cubicBezTo>
                  <a:cubicBezTo>
                    <a:pt x="543" y="1286"/>
                    <a:pt x="224" y="1363"/>
                    <a:pt x="112" y="1321"/>
                  </a:cubicBezTo>
                  <a:cubicBezTo>
                    <a:pt x="112" y="1321"/>
                    <a:pt x="0" y="1233"/>
                    <a:pt x="171" y="1170"/>
                  </a:cubicBezTo>
                  <a:cubicBezTo>
                    <a:pt x="171" y="1170"/>
                    <a:pt x="539" y="1092"/>
                    <a:pt x="429" y="869"/>
                  </a:cubicBezTo>
                  <a:cubicBezTo>
                    <a:pt x="429" y="869"/>
                    <a:pt x="410" y="826"/>
                    <a:pt x="372" y="795"/>
                  </a:cubicBezTo>
                  <a:cubicBezTo>
                    <a:pt x="341" y="770"/>
                    <a:pt x="299" y="767"/>
                    <a:pt x="266" y="784"/>
                  </a:cubicBezTo>
                  <a:cubicBezTo>
                    <a:pt x="163" y="618"/>
                    <a:pt x="163" y="618"/>
                    <a:pt x="163" y="618"/>
                  </a:cubicBezTo>
                  <a:lnTo>
                    <a:pt x="164" y="615"/>
                  </a:lnTo>
                  <a:close/>
                </a:path>
              </a:pathLst>
            </a:custGeom>
            <a:solidFill>
              <a:srgbClr val="EED3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ľiďè">
              <a:extLst>
                <a:ext uri="{FF2B5EF4-FFF2-40B4-BE49-F238E27FC236}">
                  <a16:creationId xmlns="" xmlns:a16="http://schemas.microsoft.com/office/drawing/2014/main" id="{2F1BE35E-2394-4313-91EA-9AD92943BC2E}"/>
                </a:ext>
              </a:extLst>
            </p:cNvPr>
            <p:cNvSpPr/>
            <p:nvPr/>
          </p:nvSpPr>
          <p:spPr bwMode="auto">
            <a:xfrm>
              <a:off x="10815094" y="3085557"/>
              <a:ext cx="242266" cy="752839"/>
            </a:xfrm>
            <a:custGeom>
              <a:avLst/>
              <a:gdLst>
                <a:gd name="T0" fmla="*/ 143 w 856"/>
                <a:gd name="T1" fmla="*/ 2456 h 2652"/>
                <a:gd name="T2" fmla="*/ 671 w 856"/>
                <a:gd name="T3" fmla="*/ 2530 h 2652"/>
                <a:gd name="T4" fmla="*/ 842 w 856"/>
                <a:gd name="T5" fmla="*/ 521 h 2652"/>
                <a:gd name="T6" fmla="*/ 776 w 856"/>
                <a:gd name="T7" fmla="*/ 0 h 2652"/>
                <a:gd name="T8" fmla="*/ 0 w 856"/>
                <a:gd name="T9" fmla="*/ 249 h 2652"/>
                <a:gd name="T10" fmla="*/ 21 w 856"/>
                <a:gd name="T11" fmla="*/ 370 h 2652"/>
                <a:gd name="T12" fmla="*/ 128 w 856"/>
                <a:gd name="T13" fmla="*/ 1892 h 2652"/>
                <a:gd name="T14" fmla="*/ 122 w 856"/>
                <a:gd name="T15" fmla="*/ 1878 h 2652"/>
                <a:gd name="T16" fmla="*/ 128 w 856"/>
                <a:gd name="T17" fmla="*/ 1893 h 2652"/>
                <a:gd name="T18" fmla="*/ 129 w 856"/>
                <a:gd name="T19" fmla="*/ 1911 h 2652"/>
                <a:gd name="T20" fmla="*/ 135 w 856"/>
                <a:gd name="T21" fmla="*/ 2124 h 2652"/>
                <a:gd name="T22" fmla="*/ 135 w 856"/>
                <a:gd name="T23" fmla="*/ 2159 h 2652"/>
                <a:gd name="T24" fmla="*/ 143 w 856"/>
                <a:gd name="T25" fmla="*/ 2456 h 2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6" h="2652">
                  <a:moveTo>
                    <a:pt x="143" y="2456"/>
                  </a:moveTo>
                  <a:cubicBezTo>
                    <a:pt x="468" y="2652"/>
                    <a:pt x="671" y="2530"/>
                    <a:pt x="671" y="2530"/>
                  </a:cubicBezTo>
                  <a:cubicBezTo>
                    <a:pt x="842" y="521"/>
                    <a:pt x="842" y="521"/>
                    <a:pt x="842" y="521"/>
                  </a:cubicBezTo>
                  <a:cubicBezTo>
                    <a:pt x="856" y="334"/>
                    <a:pt x="821" y="102"/>
                    <a:pt x="776" y="0"/>
                  </a:cubicBezTo>
                  <a:cubicBezTo>
                    <a:pt x="0" y="249"/>
                    <a:pt x="0" y="249"/>
                    <a:pt x="0" y="249"/>
                  </a:cubicBezTo>
                  <a:cubicBezTo>
                    <a:pt x="21" y="370"/>
                    <a:pt x="21" y="370"/>
                    <a:pt x="21" y="370"/>
                  </a:cubicBezTo>
                  <a:cubicBezTo>
                    <a:pt x="128" y="1892"/>
                    <a:pt x="128" y="1892"/>
                    <a:pt x="128" y="1892"/>
                  </a:cubicBezTo>
                  <a:cubicBezTo>
                    <a:pt x="122" y="1878"/>
                    <a:pt x="122" y="1878"/>
                    <a:pt x="122" y="1878"/>
                  </a:cubicBezTo>
                  <a:cubicBezTo>
                    <a:pt x="128" y="1893"/>
                    <a:pt x="128" y="1893"/>
                    <a:pt x="128" y="1893"/>
                  </a:cubicBezTo>
                  <a:cubicBezTo>
                    <a:pt x="129" y="1911"/>
                    <a:pt x="129" y="1911"/>
                    <a:pt x="129" y="1911"/>
                  </a:cubicBezTo>
                  <a:cubicBezTo>
                    <a:pt x="135" y="2124"/>
                    <a:pt x="135" y="2124"/>
                    <a:pt x="135" y="2124"/>
                  </a:cubicBezTo>
                  <a:cubicBezTo>
                    <a:pt x="135" y="2159"/>
                    <a:pt x="135" y="2159"/>
                    <a:pt x="135" y="2159"/>
                  </a:cubicBezTo>
                  <a:lnTo>
                    <a:pt x="143" y="2456"/>
                  </a:lnTo>
                  <a:close/>
                </a:path>
              </a:pathLst>
            </a:custGeom>
            <a:solidFill>
              <a:srgbClr val="AFD8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iŝļîde">
              <a:extLst>
                <a:ext uri="{FF2B5EF4-FFF2-40B4-BE49-F238E27FC236}">
                  <a16:creationId xmlns="" xmlns:a16="http://schemas.microsoft.com/office/drawing/2014/main" id="{1DF22A64-79E1-4BA5-A01D-C1704B93B26B}"/>
                </a:ext>
              </a:extLst>
            </p:cNvPr>
            <p:cNvSpPr/>
            <p:nvPr/>
          </p:nvSpPr>
          <p:spPr bwMode="auto">
            <a:xfrm>
              <a:off x="10773206" y="3882548"/>
              <a:ext cx="164152" cy="106417"/>
            </a:xfrm>
            <a:custGeom>
              <a:avLst/>
              <a:gdLst>
                <a:gd name="T0" fmla="*/ 75 w 576"/>
                <a:gd name="T1" fmla="*/ 371 h 373"/>
                <a:gd name="T2" fmla="*/ 530 w 576"/>
                <a:gd name="T3" fmla="*/ 331 h 373"/>
                <a:gd name="T4" fmla="*/ 574 w 576"/>
                <a:gd name="T5" fmla="*/ 279 h 373"/>
                <a:gd name="T6" fmla="*/ 553 w 576"/>
                <a:gd name="T7" fmla="*/ 46 h 373"/>
                <a:gd name="T8" fmla="*/ 501 w 576"/>
                <a:gd name="T9" fmla="*/ 2 h 373"/>
                <a:gd name="T10" fmla="*/ 46 w 576"/>
                <a:gd name="T11" fmla="*/ 43 h 373"/>
                <a:gd name="T12" fmla="*/ 2 w 576"/>
                <a:gd name="T13" fmla="*/ 94 h 373"/>
                <a:gd name="T14" fmla="*/ 23 w 576"/>
                <a:gd name="T15" fmla="*/ 328 h 373"/>
                <a:gd name="T16" fmla="*/ 75 w 576"/>
                <a:gd name="T17" fmla="*/ 37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373">
                  <a:moveTo>
                    <a:pt x="75" y="371"/>
                  </a:moveTo>
                  <a:cubicBezTo>
                    <a:pt x="530" y="331"/>
                    <a:pt x="530" y="331"/>
                    <a:pt x="530" y="331"/>
                  </a:cubicBezTo>
                  <a:cubicBezTo>
                    <a:pt x="557" y="328"/>
                    <a:pt x="576" y="305"/>
                    <a:pt x="574" y="279"/>
                  </a:cubicBezTo>
                  <a:cubicBezTo>
                    <a:pt x="553" y="46"/>
                    <a:pt x="553" y="46"/>
                    <a:pt x="553" y="46"/>
                  </a:cubicBezTo>
                  <a:cubicBezTo>
                    <a:pt x="551" y="19"/>
                    <a:pt x="528" y="0"/>
                    <a:pt x="501" y="2"/>
                  </a:cubicBezTo>
                  <a:cubicBezTo>
                    <a:pt x="46" y="43"/>
                    <a:pt x="46" y="43"/>
                    <a:pt x="46" y="43"/>
                  </a:cubicBezTo>
                  <a:cubicBezTo>
                    <a:pt x="19" y="45"/>
                    <a:pt x="0" y="68"/>
                    <a:pt x="2" y="94"/>
                  </a:cubicBezTo>
                  <a:cubicBezTo>
                    <a:pt x="23" y="328"/>
                    <a:pt x="23" y="328"/>
                    <a:pt x="23" y="328"/>
                  </a:cubicBezTo>
                  <a:cubicBezTo>
                    <a:pt x="25" y="354"/>
                    <a:pt x="48" y="373"/>
                    <a:pt x="75" y="371"/>
                  </a:cubicBezTo>
                  <a:close/>
                </a:path>
              </a:pathLst>
            </a:custGeom>
            <a:solidFill>
              <a:srgbClr val="2E0C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sľîḓè">
              <a:extLst>
                <a:ext uri="{FF2B5EF4-FFF2-40B4-BE49-F238E27FC236}">
                  <a16:creationId xmlns="" xmlns:a16="http://schemas.microsoft.com/office/drawing/2014/main" id="{398D1F0A-51A0-4402-8525-CC2B984C6440}"/>
                </a:ext>
              </a:extLst>
            </p:cNvPr>
            <p:cNvSpPr/>
            <p:nvPr/>
          </p:nvSpPr>
          <p:spPr bwMode="auto">
            <a:xfrm>
              <a:off x="10787924" y="3788586"/>
              <a:ext cx="88303" cy="160757"/>
            </a:xfrm>
            <a:custGeom>
              <a:avLst/>
              <a:gdLst>
                <a:gd name="T0" fmla="*/ 268 w 309"/>
                <a:gd name="T1" fmla="*/ 0 h 568"/>
                <a:gd name="T2" fmla="*/ 309 w 309"/>
                <a:gd name="T3" fmla="*/ 311 h 568"/>
                <a:gd name="T4" fmla="*/ 259 w 309"/>
                <a:gd name="T5" fmla="*/ 352 h 568"/>
                <a:gd name="T6" fmla="*/ 150 w 309"/>
                <a:gd name="T7" fmla="*/ 527 h 568"/>
                <a:gd name="T8" fmla="*/ 69 w 309"/>
                <a:gd name="T9" fmla="*/ 558 h 568"/>
                <a:gd name="T10" fmla="*/ 47 w 309"/>
                <a:gd name="T11" fmla="*/ 427 h 568"/>
                <a:gd name="T12" fmla="*/ 268 w 309"/>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309" h="568">
                  <a:moveTo>
                    <a:pt x="268" y="0"/>
                  </a:moveTo>
                  <a:cubicBezTo>
                    <a:pt x="309" y="311"/>
                    <a:pt x="309" y="311"/>
                    <a:pt x="309" y="311"/>
                  </a:cubicBezTo>
                  <a:cubicBezTo>
                    <a:pt x="293" y="319"/>
                    <a:pt x="270" y="335"/>
                    <a:pt x="259" y="352"/>
                  </a:cubicBezTo>
                  <a:cubicBezTo>
                    <a:pt x="150" y="527"/>
                    <a:pt x="150" y="527"/>
                    <a:pt x="150" y="527"/>
                  </a:cubicBezTo>
                  <a:cubicBezTo>
                    <a:pt x="133" y="554"/>
                    <a:pt x="99" y="568"/>
                    <a:pt x="69" y="558"/>
                  </a:cubicBezTo>
                  <a:cubicBezTo>
                    <a:pt x="38" y="549"/>
                    <a:pt x="0" y="510"/>
                    <a:pt x="47" y="427"/>
                  </a:cubicBezTo>
                  <a:lnTo>
                    <a:pt x="268" y="0"/>
                  </a:lnTo>
                  <a:close/>
                </a:path>
              </a:pathLst>
            </a:custGeom>
            <a:solidFill>
              <a:srgbClr val="EED3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ś1ïḍè">
              <a:extLst>
                <a:ext uri="{FF2B5EF4-FFF2-40B4-BE49-F238E27FC236}">
                  <a16:creationId xmlns="" xmlns:a16="http://schemas.microsoft.com/office/drawing/2014/main" id="{E5D4CA62-DE12-4706-9998-5F1F2C8526CE}"/>
                </a:ext>
              </a:extLst>
            </p:cNvPr>
            <p:cNvSpPr/>
            <p:nvPr/>
          </p:nvSpPr>
          <p:spPr bwMode="auto">
            <a:xfrm>
              <a:off x="9763383" y="2768573"/>
              <a:ext cx="216229" cy="486799"/>
            </a:xfrm>
            <a:custGeom>
              <a:avLst/>
              <a:gdLst>
                <a:gd name="T0" fmla="*/ 106 w 760"/>
                <a:gd name="T1" fmla="*/ 175 h 1717"/>
                <a:gd name="T2" fmla="*/ 1 w 760"/>
                <a:gd name="T3" fmla="*/ 1644 h 1717"/>
                <a:gd name="T4" fmla="*/ 17 w 760"/>
                <a:gd name="T5" fmla="*/ 1663 h 1717"/>
                <a:gd name="T6" fmla="*/ 459 w 760"/>
                <a:gd name="T7" fmla="*/ 1715 h 1717"/>
                <a:gd name="T8" fmla="*/ 479 w 760"/>
                <a:gd name="T9" fmla="*/ 1700 h 1717"/>
                <a:gd name="T10" fmla="*/ 741 w 760"/>
                <a:gd name="T11" fmla="*/ 246 h 1717"/>
                <a:gd name="T12" fmla="*/ 582 w 760"/>
                <a:gd name="T13" fmla="*/ 36 h 1717"/>
                <a:gd name="T14" fmla="*/ 302 w 760"/>
                <a:gd name="T15" fmla="*/ 9 h 1717"/>
                <a:gd name="T16" fmla="*/ 106 w 760"/>
                <a:gd name="T17" fmla="*/ 175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0" h="1717">
                  <a:moveTo>
                    <a:pt x="106" y="175"/>
                  </a:moveTo>
                  <a:cubicBezTo>
                    <a:pt x="1" y="1644"/>
                    <a:pt x="1" y="1644"/>
                    <a:pt x="1" y="1644"/>
                  </a:cubicBezTo>
                  <a:cubicBezTo>
                    <a:pt x="0" y="1654"/>
                    <a:pt x="7" y="1662"/>
                    <a:pt x="17" y="1663"/>
                  </a:cubicBezTo>
                  <a:cubicBezTo>
                    <a:pt x="459" y="1715"/>
                    <a:pt x="459" y="1715"/>
                    <a:pt x="459" y="1715"/>
                  </a:cubicBezTo>
                  <a:cubicBezTo>
                    <a:pt x="469" y="1717"/>
                    <a:pt x="477" y="1710"/>
                    <a:pt x="479" y="1700"/>
                  </a:cubicBezTo>
                  <a:cubicBezTo>
                    <a:pt x="741" y="246"/>
                    <a:pt x="741" y="246"/>
                    <a:pt x="741" y="246"/>
                  </a:cubicBezTo>
                  <a:cubicBezTo>
                    <a:pt x="760" y="143"/>
                    <a:pt x="686" y="46"/>
                    <a:pt x="582" y="36"/>
                  </a:cubicBezTo>
                  <a:cubicBezTo>
                    <a:pt x="302" y="9"/>
                    <a:pt x="302" y="9"/>
                    <a:pt x="302" y="9"/>
                  </a:cubicBezTo>
                  <a:cubicBezTo>
                    <a:pt x="202" y="0"/>
                    <a:pt x="114" y="74"/>
                    <a:pt x="106" y="175"/>
                  </a:cubicBezTo>
                  <a:close/>
                </a:path>
              </a:pathLst>
            </a:custGeom>
            <a:solidFill>
              <a:srgbClr val="8B4E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î$ľíḑe">
              <a:extLst>
                <a:ext uri="{FF2B5EF4-FFF2-40B4-BE49-F238E27FC236}">
                  <a16:creationId xmlns="" xmlns:a16="http://schemas.microsoft.com/office/drawing/2014/main" id="{FEFB10FF-2F1F-4F50-A526-18F76A72001C}"/>
                </a:ext>
              </a:extLst>
            </p:cNvPr>
            <p:cNvSpPr/>
            <p:nvPr/>
          </p:nvSpPr>
          <p:spPr bwMode="auto">
            <a:xfrm>
              <a:off x="10627166" y="2768573"/>
              <a:ext cx="215097" cy="486798"/>
            </a:xfrm>
            <a:custGeom>
              <a:avLst/>
              <a:gdLst>
                <a:gd name="T0" fmla="*/ 653 w 759"/>
                <a:gd name="T1" fmla="*/ 175 h 1717"/>
                <a:gd name="T2" fmla="*/ 758 w 759"/>
                <a:gd name="T3" fmla="*/ 1644 h 1717"/>
                <a:gd name="T4" fmla="*/ 742 w 759"/>
                <a:gd name="T5" fmla="*/ 1663 h 1717"/>
                <a:gd name="T6" fmla="*/ 300 w 759"/>
                <a:gd name="T7" fmla="*/ 1715 h 1717"/>
                <a:gd name="T8" fmla="*/ 280 w 759"/>
                <a:gd name="T9" fmla="*/ 1700 h 1717"/>
                <a:gd name="T10" fmla="*/ 18 w 759"/>
                <a:gd name="T11" fmla="*/ 246 h 1717"/>
                <a:gd name="T12" fmla="*/ 177 w 759"/>
                <a:gd name="T13" fmla="*/ 36 h 1717"/>
                <a:gd name="T14" fmla="*/ 457 w 759"/>
                <a:gd name="T15" fmla="*/ 9 h 1717"/>
                <a:gd name="T16" fmla="*/ 653 w 759"/>
                <a:gd name="T17" fmla="*/ 175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717">
                  <a:moveTo>
                    <a:pt x="653" y="175"/>
                  </a:moveTo>
                  <a:cubicBezTo>
                    <a:pt x="758" y="1644"/>
                    <a:pt x="758" y="1644"/>
                    <a:pt x="758" y="1644"/>
                  </a:cubicBezTo>
                  <a:cubicBezTo>
                    <a:pt x="759" y="1654"/>
                    <a:pt x="752" y="1662"/>
                    <a:pt x="742" y="1663"/>
                  </a:cubicBezTo>
                  <a:cubicBezTo>
                    <a:pt x="300" y="1715"/>
                    <a:pt x="300" y="1715"/>
                    <a:pt x="300" y="1715"/>
                  </a:cubicBezTo>
                  <a:cubicBezTo>
                    <a:pt x="291" y="1717"/>
                    <a:pt x="282" y="1710"/>
                    <a:pt x="280" y="1700"/>
                  </a:cubicBezTo>
                  <a:cubicBezTo>
                    <a:pt x="18" y="246"/>
                    <a:pt x="18" y="246"/>
                    <a:pt x="18" y="246"/>
                  </a:cubicBezTo>
                  <a:cubicBezTo>
                    <a:pt x="0" y="143"/>
                    <a:pt x="73" y="46"/>
                    <a:pt x="177" y="36"/>
                  </a:cubicBezTo>
                  <a:cubicBezTo>
                    <a:pt x="457" y="9"/>
                    <a:pt x="457" y="9"/>
                    <a:pt x="457" y="9"/>
                  </a:cubicBezTo>
                  <a:cubicBezTo>
                    <a:pt x="557" y="0"/>
                    <a:pt x="646" y="74"/>
                    <a:pt x="653" y="175"/>
                  </a:cubicBezTo>
                  <a:close/>
                </a:path>
              </a:pathLst>
            </a:custGeom>
            <a:solidFill>
              <a:srgbClr val="8B4E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íṧľiḓe">
              <a:extLst>
                <a:ext uri="{FF2B5EF4-FFF2-40B4-BE49-F238E27FC236}">
                  <a16:creationId xmlns="" xmlns:a16="http://schemas.microsoft.com/office/drawing/2014/main" id="{07BC4961-842B-49F6-A763-CF5C012CA0C7}"/>
                </a:ext>
              </a:extLst>
            </p:cNvPr>
            <p:cNvSpPr/>
            <p:nvPr/>
          </p:nvSpPr>
          <p:spPr bwMode="auto">
            <a:xfrm>
              <a:off x="10369058" y="4912750"/>
              <a:ext cx="747177" cy="1092466"/>
            </a:xfrm>
            <a:custGeom>
              <a:avLst/>
              <a:gdLst>
                <a:gd name="T0" fmla="*/ 2249 w 2627"/>
                <a:gd name="T1" fmla="*/ 3802 h 3852"/>
                <a:gd name="T2" fmla="*/ 2028 w 2627"/>
                <a:gd name="T3" fmla="*/ 3852 h 3852"/>
                <a:gd name="T4" fmla="*/ 495 w 2627"/>
                <a:gd name="T5" fmla="*/ 3852 h 3852"/>
                <a:gd name="T6" fmla="*/ 225 w 2627"/>
                <a:gd name="T7" fmla="*/ 3759 h 3852"/>
                <a:gd name="T8" fmla="*/ 188 w 2627"/>
                <a:gd name="T9" fmla="*/ 3727 h 3852"/>
                <a:gd name="T10" fmla="*/ 0 w 2627"/>
                <a:gd name="T11" fmla="*/ 3295 h 3852"/>
                <a:gd name="T12" fmla="*/ 0 w 2627"/>
                <a:gd name="T13" fmla="*/ 0 h 3852"/>
                <a:gd name="T14" fmla="*/ 1625 w 2627"/>
                <a:gd name="T15" fmla="*/ 0 h 3852"/>
                <a:gd name="T16" fmla="*/ 1599 w 2627"/>
                <a:gd name="T17" fmla="*/ 2383 h 3852"/>
                <a:gd name="T18" fmla="*/ 1683 w 2627"/>
                <a:gd name="T19" fmla="*/ 2613 h 3852"/>
                <a:gd name="T20" fmla="*/ 1692 w 2627"/>
                <a:gd name="T21" fmla="*/ 2623 h 3852"/>
                <a:gd name="T22" fmla="*/ 1902 w 2627"/>
                <a:gd name="T23" fmla="*/ 2738 h 3852"/>
                <a:gd name="T24" fmla="*/ 2375 w 2627"/>
                <a:gd name="T25" fmla="*/ 2930 h 3852"/>
                <a:gd name="T26" fmla="*/ 2249 w 2627"/>
                <a:gd name="T27" fmla="*/ 3802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7" h="3852">
                  <a:moveTo>
                    <a:pt x="2249" y="3802"/>
                  </a:moveTo>
                  <a:cubicBezTo>
                    <a:pt x="2181" y="3836"/>
                    <a:pt x="2105" y="3852"/>
                    <a:pt x="2028" y="3852"/>
                  </a:cubicBezTo>
                  <a:cubicBezTo>
                    <a:pt x="495" y="3852"/>
                    <a:pt x="495" y="3852"/>
                    <a:pt x="495" y="3852"/>
                  </a:cubicBezTo>
                  <a:cubicBezTo>
                    <a:pt x="386" y="3852"/>
                    <a:pt x="297" y="3813"/>
                    <a:pt x="225" y="3759"/>
                  </a:cubicBezTo>
                  <a:cubicBezTo>
                    <a:pt x="212" y="3748"/>
                    <a:pt x="200" y="3738"/>
                    <a:pt x="188" y="3727"/>
                  </a:cubicBezTo>
                  <a:cubicBezTo>
                    <a:pt x="66" y="3617"/>
                    <a:pt x="0" y="3459"/>
                    <a:pt x="0" y="3295"/>
                  </a:cubicBezTo>
                  <a:cubicBezTo>
                    <a:pt x="0" y="0"/>
                    <a:pt x="0" y="0"/>
                    <a:pt x="0" y="0"/>
                  </a:cubicBezTo>
                  <a:cubicBezTo>
                    <a:pt x="1625" y="0"/>
                    <a:pt x="1625" y="0"/>
                    <a:pt x="1625" y="0"/>
                  </a:cubicBezTo>
                  <a:cubicBezTo>
                    <a:pt x="1599" y="2383"/>
                    <a:pt x="1599" y="2383"/>
                    <a:pt x="1599" y="2383"/>
                  </a:cubicBezTo>
                  <a:cubicBezTo>
                    <a:pt x="1598" y="2467"/>
                    <a:pt x="1628" y="2549"/>
                    <a:pt x="1683" y="2613"/>
                  </a:cubicBezTo>
                  <a:cubicBezTo>
                    <a:pt x="1692" y="2623"/>
                    <a:pt x="1692" y="2623"/>
                    <a:pt x="1692" y="2623"/>
                  </a:cubicBezTo>
                  <a:cubicBezTo>
                    <a:pt x="1746" y="2685"/>
                    <a:pt x="1820" y="2736"/>
                    <a:pt x="1902" y="2738"/>
                  </a:cubicBezTo>
                  <a:cubicBezTo>
                    <a:pt x="2271" y="2750"/>
                    <a:pt x="2375" y="2930"/>
                    <a:pt x="2375" y="2930"/>
                  </a:cubicBezTo>
                  <a:cubicBezTo>
                    <a:pt x="2627" y="3373"/>
                    <a:pt x="2418" y="3719"/>
                    <a:pt x="2249" y="3802"/>
                  </a:cubicBezTo>
                  <a:close/>
                </a:path>
              </a:pathLst>
            </a:custGeom>
            <a:solidFill>
              <a:schemeClr val="bg1">
                <a:lumMod val="75000"/>
              </a:schemeClr>
            </a:solidFill>
            <a:ln>
              <a:noFill/>
            </a:ln>
          </p:spPr>
          <p:txBody>
            <a:bodyPr anchor="ctr"/>
            <a:lstStyle/>
            <a:p>
              <a:pPr algn="ctr"/>
              <a:endParaRPr/>
            </a:p>
          </p:txBody>
        </p:sp>
        <p:sp>
          <p:nvSpPr>
            <p:cNvPr id="103" name="ïslîḍe">
              <a:extLst>
                <a:ext uri="{FF2B5EF4-FFF2-40B4-BE49-F238E27FC236}">
                  <a16:creationId xmlns="" xmlns:a16="http://schemas.microsoft.com/office/drawing/2014/main" id="{D0790D7F-4D03-49E0-8F88-E5369A900647}"/>
                </a:ext>
              </a:extLst>
            </p:cNvPr>
            <p:cNvSpPr/>
            <p:nvPr/>
          </p:nvSpPr>
          <p:spPr bwMode="auto">
            <a:xfrm>
              <a:off x="10369058" y="5029355"/>
              <a:ext cx="460761" cy="174342"/>
            </a:xfrm>
            <a:custGeom>
              <a:avLst/>
              <a:gdLst>
                <a:gd name="T0" fmla="*/ 385 w 407"/>
                <a:gd name="T1" fmla="*/ 0 h 154"/>
                <a:gd name="T2" fmla="*/ 0 w 407"/>
                <a:gd name="T3" fmla="*/ 95 h 154"/>
                <a:gd name="T4" fmla="*/ 406 w 407"/>
                <a:gd name="T5" fmla="*/ 154 h 154"/>
                <a:gd name="T6" fmla="*/ 407 w 407"/>
                <a:gd name="T7" fmla="*/ 0 h 154"/>
                <a:gd name="T8" fmla="*/ 385 w 407"/>
                <a:gd name="T9" fmla="*/ 0 h 154"/>
              </a:gdLst>
              <a:ahLst/>
              <a:cxnLst>
                <a:cxn ang="0">
                  <a:pos x="T0" y="T1"/>
                </a:cxn>
                <a:cxn ang="0">
                  <a:pos x="T2" y="T3"/>
                </a:cxn>
                <a:cxn ang="0">
                  <a:pos x="T4" y="T5"/>
                </a:cxn>
                <a:cxn ang="0">
                  <a:pos x="T6" y="T7"/>
                </a:cxn>
                <a:cxn ang="0">
                  <a:pos x="T8" y="T9"/>
                </a:cxn>
              </a:cxnLst>
              <a:rect l="0" t="0" r="r" b="b"/>
              <a:pathLst>
                <a:path w="407" h="154">
                  <a:moveTo>
                    <a:pt x="385" y="0"/>
                  </a:moveTo>
                  <a:lnTo>
                    <a:pt x="0" y="95"/>
                  </a:lnTo>
                  <a:lnTo>
                    <a:pt x="406" y="154"/>
                  </a:lnTo>
                  <a:lnTo>
                    <a:pt x="407" y="0"/>
                  </a:lnTo>
                  <a:lnTo>
                    <a:pt x="385" y="0"/>
                  </a:lnTo>
                  <a:close/>
                </a:path>
              </a:pathLst>
            </a:custGeom>
            <a:solidFill>
              <a:schemeClr val="bg1">
                <a:lumMod val="95000"/>
              </a:schemeClr>
            </a:solidFill>
            <a:ln>
              <a:noFill/>
            </a:ln>
          </p:spPr>
          <p:txBody>
            <a:bodyPr anchor="ctr"/>
            <a:lstStyle/>
            <a:p>
              <a:pPr algn="ctr"/>
              <a:endParaRPr/>
            </a:p>
          </p:txBody>
        </p:sp>
        <p:sp>
          <p:nvSpPr>
            <p:cNvPr id="104" name="îṩľîḑè">
              <a:extLst>
                <a:ext uri="{FF2B5EF4-FFF2-40B4-BE49-F238E27FC236}">
                  <a16:creationId xmlns="" xmlns:a16="http://schemas.microsoft.com/office/drawing/2014/main" id="{9C9A2096-A287-4B1C-AAF7-6E5F4F5147CD}"/>
                </a:ext>
              </a:extLst>
            </p:cNvPr>
            <p:cNvSpPr/>
            <p:nvPr/>
          </p:nvSpPr>
          <p:spPr bwMode="auto">
            <a:xfrm>
              <a:off x="10369058" y="5254641"/>
              <a:ext cx="458496" cy="216229"/>
            </a:xfrm>
            <a:custGeom>
              <a:avLst/>
              <a:gdLst>
                <a:gd name="T0" fmla="*/ 0 w 1613"/>
                <a:gd name="T1" fmla="*/ 0 h 762"/>
                <a:gd name="T2" fmla="*/ 1613 w 1613"/>
                <a:gd name="T3" fmla="*/ 149 h 762"/>
                <a:gd name="T4" fmla="*/ 0 w 1613"/>
                <a:gd name="T5" fmla="*/ 762 h 762"/>
                <a:gd name="T6" fmla="*/ 0 w 1613"/>
                <a:gd name="T7" fmla="*/ 0 h 762"/>
              </a:gdLst>
              <a:ahLst/>
              <a:cxnLst>
                <a:cxn ang="0">
                  <a:pos x="T0" y="T1"/>
                </a:cxn>
                <a:cxn ang="0">
                  <a:pos x="T2" y="T3"/>
                </a:cxn>
                <a:cxn ang="0">
                  <a:pos x="T4" y="T5"/>
                </a:cxn>
                <a:cxn ang="0">
                  <a:pos x="T6" y="T7"/>
                </a:cxn>
              </a:cxnLst>
              <a:rect l="0" t="0" r="r" b="b"/>
              <a:pathLst>
                <a:path w="1613" h="762">
                  <a:moveTo>
                    <a:pt x="0" y="0"/>
                  </a:moveTo>
                  <a:cubicBezTo>
                    <a:pt x="1613" y="149"/>
                    <a:pt x="1613" y="149"/>
                    <a:pt x="1613" y="149"/>
                  </a:cubicBezTo>
                  <a:cubicBezTo>
                    <a:pt x="1613" y="149"/>
                    <a:pt x="276" y="211"/>
                    <a:pt x="0" y="762"/>
                  </a:cubicBezTo>
                  <a:lnTo>
                    <a:pt x="0" y="0"/>
                  </a:lnTo>
                  <a:close/>
                </a:path>
              </a:pathLst>
            </a:custGeom>
            <a:solidFill>
              <a:schemeClr val="bg1">
                <a:lumMod val="95000"/>
              </a:schemeClr>
            </a:solidFill>
            <a:ln>
              <a:noFill/>
            </a:ln>
          </p:spPr>
          <p:txBody>
            <a:bodyPr anchor="ctr"/>
            <a:lstStyle/>
            <a:p>
              <a:pPr algn="ctr"/>
              <a:endParaRPr/>
            </a:p>
          </p:txBody>
        </p:sp>
        <p:sp>
          <p:nvSpPr>
            <p:cNvPr id="105" name="í$ļîḋe">
              <a:extLst>
                <a:ext uri="{FF2B5EF4-FFF2-40B4-BE49-F238E27FC236}">
                  <a16:creationId xmlns="" xmlns:a16="http://schemas.microsoft.com/office/drawing/2014/main" id="{E9BFF310-9C07-4942-B671-63AD56CFA2B3}"/>
                </a:ext>
              </a:extLst>
            </p:cNvPr>
            <p:cNvSpPr/>
            <p:nvPr/>
          </p:nvSpPr>
          <p:spPr bwMode="auto">
            <a:xfrm>
              <a:off x="10369053" y="5430114"/>
              <a:ext cx="456232" cy="262643"/>
            </a:xfrm>
            <a:custGeom>
              <a:avLst/>
              <a:gdLst>
                <a:gd name="T0" fmla="*/ 1608 w 1608"/>
                <a:gd name="T1" fmla="*/ 0 h 923"/>
                <a:gd name="T2" fmla="*/ 1602 w 1608"/>
                <a:gd name="T3" fmla="*/ 573 h 923"/>
                <a:gd name="T4" fmla="*/ 0 w 1608"/>
                <a:gd name="T5" fmla="*/ 923 h 923"/>
                <a:gd name="T6" fmla="*/ 1608 w 1608"/>
                <a:gd name="T7" fmla="*/ 0 h 923"/>
              </a:gdLst>
              <a:ahLst/>
              <a:cxnLst>
                <a:cxn ang="0">
                  <a:pos x="T0" y="T1"/>
                </a:cxn>
                <a:cxn ang="0">
                  <a:pos x="T2" y="T3"/>
                </a:cxn>
                <a:cxn ang="0">
                  <a:pos x="T4" y="T5"/>
                </a:cxn>
                <a:cxn ang="0">
                  <a:pos x="T6" y="T7"/>
                </a:cxn>
              </a:cxnLst>
              <a:rect l="0" t="0" r="r" b="b"/>
              <a:pathLst>
                <a:path w="1608" h="923">
                  <a:moveTo>
                    <a:pt x="1608" y="0"/>
                  </a:moveTo>
                  <a:cubicBezTo>
                    <a:pt x="1602" y="573"/>
                    <a:pt x="1602" y="573"/>
                    <a:pt x="1602" y="573"/>
                  </a:cubicBezTo>
                  <a:cubicBezTo>
                    <a:pt x="0" y="923"/>
                    <a:pt x="0" y="923"/>
                    <a:pt x="0" y="923"/>
                  </a:cubicBezTo>
                  <a:cubicBezTo>
                    <a:pt x="0" y="923"/>
                    <a:pt x="791" y="204"/>
                    <a:pt x="1608" y="0"/>
                  </a:cubicBezTo>
                  <a:close/>
                </a:path>
              </a:pathLst>
            </a:custGeom>
            <a:solidFill>
              <a:schemeClr val="bg1">
                <a:lumMod val="95000"/>
              </a:schemeClr>
            </a:solidFill>
            <a:ln>
              <a:noFill/>
            </a:ln>
          </p:spPr>
          <p:txBody>
            <a:bodyPr anchor="ctr"/>
            <a:lstStyle/>
            <a:p>
              <a:pPr algn="ctr"/>
              <a:endParaRPr/>
            </a:p>
          </p:txBody>
        </p:sp>
        <p:sp>
          <p:nvSpPr>
            <p:cNvPr id="106" name="išḷiḍê">
              <a:extLst>
                <a:ext uri="{FF2B5EF4-FFF2-40B4-BE49-F238E27FC236}">
                  <a16:creationId xmlns="" xmlns:a16="http://schemas.microsoft.com/office/drawing/2014/main" id="{3BE80F10-B692-41DD-8E71-F9B48F188237}"/>
                </a:ext>
              </a:extLst>
            </p:cNvPr>
            <p:cNvSpPr/>
            <p:nvPr/>
          </p:nvSpPr>
          <p:spPr bwMode="auto">
            <a:xfrm>
              <a:off x="10433586" y="5692759"/>
              <a:ext cx="468684" cy="312457"/>
            </a:xfrm>
            <a:custGeom>
              <a:avLst/>
              <a:gdLst>
                <a:gd name="T0" fmla="*/ 1648 w 1648"/>
                <a:gd name="T1" fmla="*/ 0 h 1102"/>
                <a:gd name="T2" fmla="*/ 1120 w 1648"/>
                <a:gd name="T3" fmla="*/ 1102 h 1102"/>
                <a:gd name="T4" fmla="*/ 270 w 1648"/>
                <a:gd name="T5" fmla="*/ 1102 h 1102"/>
                <a:gd name="T6" fmla="*/ 0 w 1648"/>
                <a:gd name="T7" fmla="*/ 1008 h 1102"/>
                <a:gd name="T8" fmla="*/ 1648 w 1648"/>
                <a:gd name="T9" fmla="*/ 0 h 1102"/>
              </a:gdLst>
              <a:ahLst/>
              <a:cxnLst>
                <a:cxn ang="0">
                  <a:pos x="T0" y="T1"/>
                </a:cxn>
                <a:cxn ang="0">
                  <a:pos x="T2" y="T3"/>
                </a:cxn>
                <a:cxn ang="0">
                  <a:pos x="T4" y="T5"/>
                </a:cxn>
                <a:cxn ang="0">
                  <a:pos x="T6" y="T7"/>
                </a:cxn>
                <a:cxn ang="0">
                  <a:pos x="T8" y="T9"/>
                </a:cxn>
              </a:cxnLst>
              <a:rect l="0" t="0" r="r" b="b"/>
              <a:pathLst>
                <a:path w="1648" h="1102">
                  <a:moveTo>
                    <a:pt x="1648" y="0"/>
                  </a:moveTo>
                  <a:cubicBezTo>
                    <a:pt x="1120" y="1102"/>
                    <a:pt x="1120" y="1102"/>
                    <a:pt x="1120" y="1102"/>
                  </a:cubicBezTo>
                  <a:cubicBezTo>
                    <a:pt x="270" y="1102"/>
                    <a:pt x="270" y="1102"/>
                    <a:pt x="270" y="1102"/>
                  </a:cubicBezTo>
                  <a:cubicBezTo>
                    <a:pt x="161" y="1102"/>
                    <a:pt x="72" y="1063"/>
                    <a:pt x="0" y="1008"/>
                  </a:cubicBezTo>
                  <a:lnTo>
                    <a:pt x="1648" y="0"/>
                  </a:lnTo>
                  <a:close/>
                </a:path>
              </a:pathLst>
            </a:custGeom>
            <a:solidFill>
              <a:schemeClr val="bg1">
                <a:lumMod val="95000"/>
              </a:schemeClr>
            </a:solidFill>
            <a:ln>
              <a:noFill/>
            </a:ln>
          </p:spPr>
          <p:txBody>
            <a:bodyPr anchor="ctr"/>
            <a:lstStyle/>
            <a:p>
              <a:pPr algn="ctr"/>
              <a:endParaRPr/>
            </a:p>
          </p:txBody>
        </p:sp>
        <p:sp>
          <p:nvSpPr>
            <p:cNvPr id="91" name="ïšlîḓè">
              <a:extLst>
                <a:ext uri="{FF2B5EF4-FFF2-40B4-BE49-F238E27FC236}">
                  <a16:creationId xmlns="" xmlns:a16="http://schemas.microsoft.com/office/drawing/2014/main" id="{35BDCD92-204D-4ABB-A217-A9A5AFFE2450}"/>
                </a:ext>
              </a:extLst>
            </p:cNvPr>
            <p:cNvSpPr/>
            <p:nvPr/>
          </p:nvSpPr>
          <p:spPr bwMode="auto">
            <a:xfrm>
              <a:off x="10741523" y="3222541"/>
              <a:ext cx="360004" cy="2783806"/>
            </a:xfrm>
            <a:custGeom>
              <a:avLst/>
              <a:gdLst>
                <a:gd name="T0" fmla="*/ 52 w 318"/>
                <a:gd name="T1" fmla="*/ 1 h 2459"/>
                <a:gd name="T2" fmla="*/ 318 w 318"/>
                <a:gd name="T3" fmla="*/ 2459 h 2459"/>
                <a:gd name="T4" fmla="*/ 233 w 318"/>
                <a:gd name="T5" fmla="*/ 2455 h 2459"/>
                <a:gd name="T6" fmla="*/ 225 w 318"/>
                <a:gd name="T7" fmla="*/ 2303 h 2459"/>
                <a:gd name="T8" fmla="*/ 0 w 318"/>
                <a:gd name="T9" fmla="*/ 0 h 2459"/>
                <a:gd name="T10" fmla="*/ 52 w 318"/>
                <a:gd name="T11" fmla="*/ 1 h 2459"/>
              </a:gdLst>
              <a:ahLst/>
              <a:cxnLst>
                <a:cxn ang="0">
                  <a:pos x="T0" y="T1"/>
                </a:cxn>
                <a:cxn ang="0">
                  <a:pos x="T2" y="T3"/>
                </a:cxn>
                <a:cxn ang="0">
                  <a:pos x="T4" y="T5"/>
                </a:cxn>
                <a:cxn ang="0">
                  <a:pos x="T6" y="T7"/>
                </a:cxn>
                <a:cxn ang="0">
                  <a:pos x="T8" y="T9"/>
                </a:cxn>
                <a:cxn ang="0">
                  <a:pos x="T10" y="T11"/>
                </a:cxn>
              </a:cxnLst>
              <a:rect l="0" t="0" r="r" b="b"/>
              <a:pathLst>
                <a:path w="318" h="2459">
                  <a:moveTo>
                    <a:pt x="52" y="1"/>
                  </a:moveTo>
                  <a:lnTo>
                    <a:pt x="318" y="2459"/>
                  </a:lnTo>
                  <a:lnTo>
                    <a:pt x="233" y="2455"/>
                  </a:lnTo>
                  <a:lnTo>
                    <a:pt x="225" y="2303"/>
                  </a:lnTo>
                  <a:lnTo>
                    <a:pt x="0" y="0"/>
                  </a:lnTo>
                  <a:lnTo>
                    <a:pt x="52" y="1"/>
                  </a:lnTo>
                  <a:close/>
                </a:path>
              </a:pathLst>
            </a:custGeom>
            <a:solidFill>
              <a:srgbClr val="2E0C0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 name="组合 10"/>
          <p:cNvGrpSpPr>
            <a:grpSpLocks noChangeAspect="1"/>
          </p:cNvGrpSpPr>
          <p:nvPr/>
        </p:nvGrpSpPr>
        <p:grpSpPr>
          <a:xfrm>
            <a:off x="9125284" y="1848527"/>
            <a:ext cx="1933717" cy="3600000"/>
            <a:chOff x="9120336" y="1360267"/>
            <a:chExt cx="2650572" cy="4934570"/>
          </a:xfrm>
        </p:grpSpPr>
        <p:grpSp>
          <p:nvGrpSpPr>
            <p:cNvPr id="1103" name="组合 1102"/>
            <p:cNvGrpSpPr/>
            <p:nvPr/>
          </p:nvGrpSpPr>
          <p:grpSpPr>
            <a:xfrm flipH="1">
              <a:off x="9984432" y="2168860"/>
              <a:ext cx="1786476" cy="1814384"/>
              <a:chOff x="9179173" y="2176500"/>
              <a:chExt cx="1786476" cy="1814384"/>
            </a:xfrm>
          </p:grpSpPr>
          <p:sp>
            <p:nvSpPr>
              <p:cNvPr id="1104" name="islíde">
                <a:extLst>
                  <a:ext uri="{FF2B5EF4-FFF2-40B4-BE49-F238E27FC236}">
                    <a16:creationId xmlns="" xmlns:a16="http://schemas.microsoft.com/office/drawing/2014/main" id="{6CF9DD5A-D1CD-444D-9578-DB8D758086EC}"/>
                  </a:ext>
                </a:extLst>
              </p:cNvPr>
              <p:cNvSpPr/>
              <p:nvPr/>
            </p:nvSpPr>
            <p:spPr bwMode="auto">
              <a:xfrm rot="13083609" flipH="1">
                <a:off x="9570468" y="2176500"/>
                <a:ext cx="275135" cy="387174"/>
              </a:xfrm>
              <a:custGeom>
                <a:avLst/>
                <a:gdLst>
                  <a:gd name="T0" fmla="*/ 644 w 809"/>
                  <a:gd name="T1" fmla="*/ 615 h 1363"/>
                  <a:gd name="T2" fmla="*/ 564 w 809"/>
                  <a:gd name="T3" fmla="*/ 324 h 1363"/>
                  <a:gd name="T4" fmla="*/ 547 w 809"/>
                  <a:gd name="T5" fmla="*/ 0 h 1363"/>
                  <a:gd name="T6" fmla="*/ 166 w 809"/>
                  <a:gd name="T7" fmla="*/ 23 h 1363"/>
                  <a:gd name="T8" fmla="*/ 157 w 809"/>
                  <a:gd name="T9" fmla="*/ 356 h 1363"/>
                  <a:gd name="T10" fmla="*/ 25 w 809"/>
                  <a:gd name="T11" fmla="*/ 797 h 1363"/>
                  <a:gd name="T12" fmla="*/ 33 w 809"/>
                  <a:gd name="T13" fmla="*/ 957 h 1363"/>
                  <a:gd name="T14" fmla="*/ 265 w 809"/>
                  <a:gd name="T15" fmla="*/ 1286 h 1363"/>
                  <a:gd name="T16" fmla="*/ 696 w 809"/>
                  <a:gd name="T17" fmla="*/ 1321 h 1363"/>
                  <a:gd name="T18" fmla="*/ 638 w 809"/>
                  <a:gd name="T19" fmla="*/ 1170 h 1363"/>
                  <a:gd name="T20" fmla="*/ 380 w 809"/>
                  <a:gd name="T21" fmla="*/ 869 h 1363"/>
                  <a:gd name="T22" fmla="*/ 436 w 809"/>
                  <a:gd name="T23" fmla="*/ 795 h 1363"/>
                  <a:gd name="T24" fmla="*/ 543 w 809"/>
                  <a:gd name="T25" fmla="*/ 784 h 1363"/>
                  <a:gd name="T26" fmla="*/ 646 w 809"/>
                  <a:gd name="T27" fmla="*/ 618 h 1363"/>
                  <a:gd name="T28" fmla="*/ 644 w 809"/>
                  <a:gd name="T29" fmla="*/ 615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9" h="1363">
                    <a:moveTo>
                      <a:pt x="644" y="615"/>
                    </a:moveTo>
                    <a:cubicBezTo>
                      <a:pt x="644" y="615"/>
                      <a:pt x="545" y="442"/>
                      <a:pt x="564" y="324"/>
                    </a:cubicBezTo>
                    <a:cubicBezTo>
                      <a:pt x="547" y="0"/>
                      <a:pt x="547" y="0"/>
                      <a:pt x="547" y="0"/>
                    </a:cubicBezTo>
                    <a:cubicBezTo>
                      <a:pt x="166" y="23"/>
                      <a:pt x="166" y="23"/>
                      <a:pt x="166" y="23"/>
                    </a:cubicBezTo>
                    <a:cubicBezTo>
                      <a:pt x="157" y="356"/>
                      <a:pt x="157" y="356"/>
                      <a:pt x="157" y="356"/>
                    </a:cubicBezTo>
                    <a:cubicBezTo>
                      <a:pt x="25" y="797"/>
                      <a:pt x="25" y="797"/>
                      <a:pt x="25" y="797"/>
                    </a:cubicBezTo>
                    <a:cubicBezTo>
                      <a:pt x="25" y="797"/>
                      <a:pt x="0" y="919"/>
                      <a:pt x="33" y="957"/>
                    </a:cubicBezTo>
                    <a:cubicBezTo>
                      <a:pt x="33" y="957"/>
                      <a:pt x="120" y="1220"/>
                      <a:pt x="265" y="1286"/>
                    </a:cubicBezTo>
                    <a:cubicBezTo>
                      <a:pt x="265" y="1286"/>
                      <a:pt x="584" y="1363"/>
                      <a:pt x="696" y="1321"/>
                    </a:cubicBezTo>
                    <a:cubicBezTo>
                      <a:pt x="696" y="1321"/>
                      <a:pt x="809" y="1233"/>
                      <a:pt x="638" y="1170"/>
                    </a:cubicBezTo>
                    <a:cubicBezTo>
                      <a:pt x="638" y="1170"/>
                      <a:pt x="269" y="1092"/>
                      <a:pt x="380" y="869"/>
                    </a:cubicBezTo>
                    <a:cubicBezTo>
                      <a:pt x="380" y="869"/>
                      <a:pt x="398" y="826"/>
                      <a:pt x="436" y="795"/>
                    </a:cubicBezTo>
                    <a:cubicBezTo>
                      <a:pt x="468" y="770"/>
                      <a:pt x="509" y="767"/>
                      <a:pt x="543" y="784"/>
                    </a:cubicBezTo>
                    <a:cubicBezTo>
                      <a:pt x="646" y="618"/>
                      <a:pt x="646" y="618"/>
                      <a:pt x="646" y="618"/>
                    </a:cubicBezTo>
                    <a:lnTo>
                      <a:pt x="644" y="615"/>
                    </a:lnTo>
                    <a:close/>
                  </a:path>
                </a:pathLst>
              </a:custGeom>
              <a:solidFill>
                <a:srgbClr val="EED3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5" name="íṩḻiḋè">
                <a:extLst>
                  <a:ext uri="{FF2B5EF4-FFF2-40B4-BE49-F238E27FC236}">
                    <a16:creationId xmlns="" xmlns:a16="http://schemas.microsoft.com/office/drawing/2014/main" id="{D42812AF-4D8B-4A5A-B15F-E8CDEE63DA3E}"/>
                  </a:ext>
                </a:extLst>
              </p:cNvPr>
              <p:cNvSpPr/>
              <p:nvPr/>
            </p:nvSpPr>
            <p:spPr bwMode="auto">
              <a:xfrm>
                <a:off x="9179173" y="2559410"/>
                <a:ext cx="1786476" cy="1431474"/>
              </a:xfrm>
              <a:custGeom>
                <a:avLst/>
                <a:gdLst>
                  <a:gd name="T0" fmla="*/ 3760 w 4141"/>
                  <a:gd name="T1" fmla="*/ 35 h 4953"/>
                  <a:gd name="T2" fmla="*/ 3375 w 4141"/>
                  <a:gd name="T3" fmla="*/ 0 h 4953"/>
                  <a:gd name="T4" fmla="*/ 2635 w 4141"/>
                  <a:gd name="T5" fmla="*/ 985 h 4953"/>
                  <a:gd name="T6" fmla="*/ 1894 w 4141"/>
                  <a:gd name="T7" fmla="*/ 0 h 4953"/>
                  <a:gd name="T8" fmla="*/ 1510 w 4141"/>
                  <a:gd name="T9" fmla="*/ 35 h 4953"/>
                  <a:gd name="T10" fmla="*/ 682 w 4141"/>
                  <a:gd name="T11" fmla="*/ 545 h 4953"/>
                  <a:gd name="T12" fmla="*/ 598 w 4141"/>
                  <a:gd name="T13" fmla="*/ 735 h 4953"/>
                  <a:gd name="T14" fmla="*/ 170 w 4141"/>
                  <a:gd name="T15" fmla="*/ 2199 h 4953"/>
                  <a:gd name="T16" fmla="*/ 4 w 4141"/>
                  <a:gd name="T17" fmla="*/ 3141 h 4953"/>
                  <a:gd name="T18" fmla="*/ 1 w 4141"/>
                  <a:gd name="T19" fmla="*/ 3246 h 4953"/>
                  <a:gd name="T20" fmla="*/ 822 w 4141"/>
                  <a:gd name="T21" fmla="*/ 3201 h 4953"/>
                  <a:gd name="T22" fmla="*/ 1128 w 4141"/>
                  <a:gd name="T23" fmla="*/ 1582 h 4953"/>
                  <a:gd name="T24" fmla="*/ 1167 w 4141"/>
                  <a:gd name="T25" fmla="*/ 4716 h 4953"/>
                  <a:gd name="T26" fmla="*/ 1167 w 4141"/>
                  <a:gd name="T27" fmla="*/ 4925 h 4953"/>
                  <a:gd name="T28" fmla="*/ 2635 w 4141"/>
                  <a:gd name="T29" fmla="*/ 4953 h 4953"/>
                  <a:gd name="T30" fmla="*/ 4075 w 4141"/>
                  <a:gd name="T31" fmla="*/ 4893 h 4953"/>
                  <a:gd name="T32" fmla="*/ 4079 w 4141"/>
                  <a:gd name="T33" fmla="*/ 4641 h 4953"/>
                  <a:gd name="T34" fmla="*/ 4141 w 4141"/>
                  <a:gd name="T35" fmla="*/ 1582 h 4953"/>
                  <a:gd name="T36" fmla="*/ 3760 w 4141"/>
                  <a:gd name="T37" fmla="*/ 35 h 4953"/>
                  <a:gd name="connsiteX0" fmla="*/ 12767 w 13687"/>
                  <a:gd name="connsiteY0" fmla="*/ 71 h 10000"/>
                  <a:gd name="connsiteX1" fmla="*/ 11837 w 13687"/>
                  <a:gd name="connsiteY1" fmla="*/ 0 h 10000"/>
                  <a:gd name="connsiteX2" fmla="*/ 10050 w 13687"/>
                  <a:gd name="connsiteY2" fmla="*/ 1989 h 10000"/>
                  <a:gd name="connsiteX3" fmla="*/ 8261 w 13687"/>
                  <a:gd name="connsiteY3" fmla="*/ 0 h 10000"/>
                  <a:gd name="connsiteX4" fmla="*/ 7333 w 13687"/>
                  <a:gd name="connsiteY4" fmla="*/ 71 h 10000"/>
                  <a:gd name="connsiteX5" fmla="*/ 5334 w 13687"/>
                  <a:gd name="connsiteY5" fmla="*/ 1100 h 10000"/>
                  <a:gd name="connsiteX6" fmla="*/ 5131 w 13687"/>
                  <a:gd name="connsiteY6" fmla="*/ 1484 h 10000"/>
                  <a:gd name="connsiteX7" fmla="*/ 4098 w 13687"/>
                  <a:gd name="connsiteY7" fmla="*/ 4440 h 10000"/>
                  <a:gd name="connsiteX8" fmla="*/ 3697 w 13687"/>
                  <a:gd name="connsiteY8" fmla="*/ 6342 h 10000"/>
                  <a:gd name="connsiteX9" fmla="*/ 0 w 13687"/>
                  <a:gd name="connsiteY9" fmla="*/ 2161 h 10000"/>
                  <a:gd name="connsiteX10" fmla="*/ 5672 w 13687"/>
                  <a:gd name="connsiteY10" fmla="*/ 6463 h 10000"/>
                  <a:gd name="connsiteX11" fmla="*/ 6411 w 13687"/>
                  <a:gd name="connsiteY11" fmla="*/ 3194 h 10000"/>
                  <a:gd name="connsiteX12" fmla="*/ 6505 w 13687"/>
                  <a:gd name="connsiteY12" fmla="*/ 9522 h 10000"/>
                  <a:gd name="connsiteX13" fmla="*/ 6505 w 13687"/>
                  <a:gd name="connsiteY13" fmla="*/ 9943 h 10000"/>
                  <a:gd name="connsiteX14" fmla="*/ 10050 w 13687"/>
                  <a:gd name="connsiteY14" fmla="*/ 10000 h 10000"/>
                  <a:gd name="connsiteX15" fmla="*/ 13528 w 13687"/>
                  <a:gd name="connsiteY15" fmla="*/ 9879 h 10000"/>
                  <a:gd name="connsiteX16" fmla="*/ 13537 w 13687"/>
                  <a:gd name="connsiteY16" fmla="*/ 9370 h 10000"/>
                  <a:gd name="connsiteX17" fmla="*/ 13687 w 13687"/>
                  <a:gd name="connsiteY17" fmla="*/ 3194 h 10000"/>
                  <a:gd name="connsiteX18" fmla="*/ 12767 w 13687"/>
                  <a:gd name="connsiteY18" fmla="*/ 71 h 10000"/>
                  <a:gd name="connsiteX0" fmla="*/ 12767 w 13687"/>
                  <a:gd name="connsiteY0" fmla="*/ 71 h 10000"/>
                  <a:gd name="connsiteX1" fmla="*/ 11837 w 13687"/>
                  <a:gd name="connsiteY1" fmla="*/ 0 h 10000"/>
                  <a:gd name="connsiteX2" fmla="*/ 10050 w 13687"/>
                  <a:gd name="connsiteY2" fmla="*/ 1989 h 10000"/>
                  <a:gd name="connsiteX3" fmla="*/ 8261 w 13687"/>
                  <a:gd name="connsiteY3" fmla="*/ 0 h 10000"/>
                  <a:gd name="connsiteX4" fmla="*/ 7333 w 13687"/>
                  <a:gd name="connsiteY4" fmla="*/ 71 h 10000"/>
                  <a:gd name="connsiteX5" fmla="*/ 5334 w 13687"/>
                  <a:gd name="connsiteY5" fmla="*/ 1100 h 10000"/>
                  <a:gd name="connsiteX6" fmla="*/ 5131 w 13687"/>
                  <a:gd name="connsiteY6" fmla="*/ 1484 h 10000"/>
                  <a:gd name="connsiteX7" fmla="*/ 4098 w 13687"/>
                  <a:gd name="connsiteY7" fmla="*/ 4440 h 10000"/>
                  <a:gd name="connsiteX8" fmla="*/ 1885 w 13687"/>
                  <a:gd name="connsiteY8" fmla="*/ 1515 h 10000"/>
                  <a:gd name="connsiteX9" fmla="*/ 0 w 13687"/>
                  <a:gd name="connsiteY9" fmla="*/ 2161 h 10000"/>
                  <a:gd name="connsiteX10" fmla="*/ 5672 w 13687"/>
                  <a:gd name="connsiteY10" fmla="*/ 6463 h 10000"/>
                  <a:gd name="connsiteX11" fmla="*/ 6411 w 13687"/>
                  <a:gd name="connsiteY11" fmla="*/ 3194 h 10000"/>
                  <a:gd name="connsiteX12" fmla="*/ 6505 w 13687"/>
                  <a:gd name="connsiteY12" fmla="*/ 9522 h 10000"/>
                  <a:gd name="connsiteX13" fmla="*/ 6505 w 13687"/>
                  <a:gd name="connsiteY13" fmla="*/ 9943 h 10000"/>
                  <a:gd name="connsiteX14" fmla="*/ 10050 w 13687"/>
                  <a:gd name="connsiteY14" fmla="*/ 10000 h 10000"/>
                  <a:gd name="connsiteX15" fmla="*/ 13528 w 13687"/>
                  <a:gd name="connsiteY15" fmla="*/ 9879 h 10000"/>
                  <a:gd name="connsiteX16" fmla="*/ 13537 w 13687"/>
                  <a:gd name="connsiteY16" fmla="*/ 9370 h 10000"/>
                  <a:gd name="connsiteX17" fmla="*/ 13687 w 13687"/>
                  <a:gd name="connsiteY17" fmla="*/ 3194 h 10000"/>
                  <a:gd name="connsiteX18" fmla="*/ 12767 w 13687"/>
                  <a:gd name="connsiteY18" fmla="*/ 71 h 10000"/>
                  <a:gd name="connsiteX0" fmla="*/ 12767 w 13687"/>
                  <a:gd name="connsiteY0" fmla="*/ 71 h 10000"/>
                  <a:gd name="connsiteX1" fmla="*/ 11837 w 13687"/>
                  <a:gd name="connsiteY1" fmla="*/ 0 h 10000"/>
                  <a:gd name="connsiteX2" fmla="*/ 10050 w 13687"/>
                  <a:gd name="connsiteY2" fmla="*/ 1989 h 10000"/>
                  <a:gd name="connsiteX3" fmla="*/ 8261 w 13687"/>
                  <a:gd name="connsiteY3" fmla="*/ 0 h 10000"/>
                  <a:gd name="connsiteX4" fmla="*/ 7333 w 13687"/>
                  <a:gd name="connsiteY4" fmla="*/ 71 h 10000"/>
                  <a:gd name="connsiteX5" fmla="*/ 5334 w 13687"/>
                  <a:gd name="connsiteY5" fmla="*/ 1100 h 10000"/>
                  <a:gd name="connsiteX6" fmla="*/ 5131 w 13687"/>
                  <a:gd name="connsiteY6" fmla="*/ 1484 h 10000"/>
                  <a:gd name="connsiteX7" fmla="*/ 2609 w 13687"/>
                  <a:gd name="connsiteY7" fmla="*/ 1511 h 10000"/>
                  <a:gd name="connsiteX8" fmla="*/ 1885 w 13687"/>
                  <a:gd name="connsiteY8" fmla="*/ 1515 h 10000"/>
                  <a:gd name="connsiteX9" fmla="*/ 0 w 13687"/>
                  <a:gd name="connsiteY9" fmla="*/ 2161 h 10000"/>
                  <a:gd name="connsiteX10" fmla="*/ 5672 w 13687"/>
                  <a:gd name="connsiteY10" fmla="*/ 6463 h 10000"/>
                  <a:gd name="connsiteX11" fmla="*/ 6411 w 13687"/>
                  <a:gd name="connsiteY11" fmla="*/ 3194 h 10000"/>
                  <a:gd name="connsiteX12" fmla="*/ 6505 w 13687"/>
                  <a:gd name="connsiteY12" fmla="*/ 9522 h 10000"/>
                  <a:gd name="connsiteX13" fmla="*/ 6505 w 13687"/>
                  <a:gd name="connsiteY13" fmla="*/ 9943 h 10000"/>
                  <a:gd name="connsiteX14" fmla="*/ 10050 w 13687"/>
                  <a:gd name="connsiteY14" fmla="*/ 10000 h 10000"/>
                  <a:gd name="connsiteX15" fmla="*/ 13528 w 13687"/>
                  <a:gd name="connsiteY15" fmla="*/ 9879 h 10000"/>
                  <a:gd name="connsiteX16" fmla="*/ 13537 w 13687"/>
                  <a:gd name="connsiteY16" fmla="*/ 9370 h 10000"/>
                  <a:gd name="connsiteX17" fmla="*/ 13687 w 13687"/>
                  <a:gd name="connsiteY17" fmla="*/ 3194 h 10000"/>
                  <a:gd name="connsiteX18" fmla="*/ 12767 w 13687"/>
                  <a:gd name="connsiteY18" fmla="*/ 71 h 10000"/>
                  <a:gd name="connsiteX0" fmla="*/ 12767 w 13687"/>
                  <a:gd name="connsiteY0" fmla="*/ 71 h 10000"/>
                  <a:gd name="connsiteX1" fmla="*/ 11837 w 13687"/>
                  <a:gd name="connsiteY1" fmla="*/ 0 h 10000"/>
                  <a:gd name="connsiteX2" fmla="*/ 10050 w 13687"/>
                  <a:gd name="connsiteY2" fmla="*/ 1989 h 10000"/>
                  <a:gd name="connsiteX3" fmla="*/ 8261 w 13687"/>
                  <a:gd name="connsiteY3" fmla="*/ 0 h 10000"/>
                  <a:gd name="connsiteX4" fmla="*/ 7333 w 13687"/>
                  <a:gd name="connsiteY4" fmla="*/ 71 h 10000"/>
                  <a:gd name="connsiteX5" fmla="*/ 5334 w 13687"/>
                  <a:gd name="connsiteY5" fmla="*/ 1100 h 10000"/>
                  <a:gd name="connsiteX6" fmla="*/ 5131 w 13687"/>
                  <a:gd name="connsiteY6" fmla="*/ 1484 h 10000"/>
                  <a:gd name="connsiteX7" fmla="*/ 2609 w 13687"/>
                  <a:gd name="connsiteY7" fmla="*/ 1511 h 10000"/>
                  <a:gd name="connsiteX8" fmla="*/ 1885 w 13687"/>
                  <a:gd name="connsiteY8" fmla="*/ 1515 h 10000"/>
                  <a:gd name="connsiteX9" fmla="*/ 0 w 13687"/>
                  <a:gd name="connsiteY9" fmla="*/ 2161 h 10000"/>
                  <a:gd name="connsiteX10" fmla="*/ 3860 w 13687"/>
                  <a:gd name="connsiteY10" fmla="*/ 3914 h 10000"/>
                  <a:gd name="connsiteX11" fmla="*/ 6411 w 13687"/>
                  <a:gd name="connsiteY11" fmla="*/ 3194 h 10000"/>
                  <a:gd name="connsiteX12" fmla="*/ 6505 w 13687"/>
                  <a:gd name="connsiteY12" fmla="*/ 9522 h 10000"/>
                  <a:gd name="connsiteX13" fmla="*/ 6505 w 13687"/>
                  <a:gd name="connsiteY13" fmla="*/ 9943 h 10000"/>
                  <a:gd name="connsiteX14" fmla="*/ 10050 w 13687"/>
                  <a:gd name="connsiteY14" fmla="*/ 10000 h 10000"/>
                  <a:gd name="connsiteX15" fmla="*/ 13528 w 13687"/>
                  <a:gd name="connsiteY15" fmla="*/ 9879 h 10000"/>
                  <a:gd name="connsiteX16" fmla="*/ 13537 w 13687"/>
                  <a:gd name="connsiteY16" fmla="*/ 9370 h 10000"/>
                  <a:gd name="connsiteX17" fmla="*/ 13687 w 13687"/>
                  <a:gd name="connsiteY17" fmla="*/ 3194 h 10000"/>
                  <a:gd name="connsiteX18" fmla="*/ 12767 w 13687"/>
                  <a:gd name="connsiteY18" fmla="*/ 71 h 10000"/>
                  <a:gd name="connsiteX0" fmla="*/ 13155 w 14075"/>
                  <a:gd name="connsiteY0" fmla="*/ 71 h 10000"/>
                  <a:gd name="connsiteX1" fmla="*/ 12225 w 14075"/>
                  <a:gd name="connsiteY1" fmla="*/ 0 h 10000"/>
                  <a:gd name="connsiteX2" fmla="*/ 10438 w 14075"/>
                  <a:gd name="connsiteY2" fmla="*/ 1989 h 10000"/>
                  <a:gd name="connsiteX3" fmla="*/ 8649 w 14075"/>
                  <a:gd name="connsiteY3" fmla="*/ 0 h 10000"/>
                  <a:gd name="connsiteX4" fmla="*/ 7721 w 14075"/>
                  <a:gd name="connsiteY4" fmla="*/ 71 h 10000"/>
                  <a:gd name="connsiteX5" fmla="*/ 5722 w 14075"/>
                  <a:gd name="connsiteY5" fmla="*/ 1100 h 10000"/>
                  <a:gd name="connsiteX6" fmla="*/ 5519 w 14075"/>
                  <a:gd name="connsiteY6" fmla="*/ 1484 h 10000"/>
                  <a:gd name="connsiteX7" fmla="*/ 2997 w 14075"/>
                  <a:gd name="connsiteY7" fmla="*/ 1511 h 10000"/>
                  <a:gd name="connsiteX8" fmla="*/ 2273 w 14075"/>
                  <a:gd name="connsiteY8" fmla="*/ 1515 h 10000"/>
                  <a:gd name="connsiteX9" fmla="*/ 0 w 14075"/>
                  <a:gd name="connsiteY9" fmla="*/ 3951 h 10000"/>
                  <a:gd name="connsiteX10" fmla="*/ 4248 w 14075"/>
                  <a:gd name="connsiteY10" fmla="*/ 3914 h 10000"/>
                  <a:gd name="connsiteX11" fmla="*/ 6799 w 14075"/>
                  <a:gd name="connsiteY11" fmla="*/ 3194 h 10000"/>
                  <a:gd name="connsiteX12" fmla="*/ 6893 w 14075"/>
                  <a:gd name="connsiteY12" fmla="*/ 9522 h 10000"/>
                  <a:gd name="connsiteX13" fmla="*/ 6893 w 14075"/>
                  <a:gd name="connsiteY13" fmla="*/ 9943 h 10000"/>
                  <a:gd name="connsiteX14" fmla="*/ 10438 w 14075"/>
                  <a:gd name="connsiteY14" fmla="*/ 10000 h 10000"/>
                  <a:gd name="connsiteX15" fmla="*/ 13916 w 14075"/>
                  <a:gd name="connsiteY15" fmla="*/ 9879 h 10000"/>
                  <a:gd name="connsiteX16" fmla="*/ 13925 w 14075"/>
                  <a:gd name="connsiteY16" fmla="*/ 9370 h 10000"/>
                  <a:gd name="connsiteX17" fmla="*/ 14075 w 14075"/>
                  <a:gd name="connsiteY17" fmla="*/ 3194 h 10000"/>
                  <a:gd name="connsiteX18" fmla="*/ 13155 w 14075"/>
                  <a:gd name="connsiteY18" fmla="*/ 71 h 10000"/>
                  <a:gd name="connsiteX0" fmla="*/ 13155 w 14075"/>
                  <a:gd name="connsiteY0" fmla="*/ 71 h 10000"/>
                  <a:gd name="connsiteX1" fmla="*/ 12225 w 14075"/>
                  <a:gd name="connsiteY1" fmla="*/ 0 h 10000"/>
                  <a:gd name="connsiteX2" fmla="*/ 10438 w 14075"/>
                  <a:gd name="connsiteY2" fmla="*/ 1989 h 10000"/>
                  <a:gd name="connsiteX3" fmla="*/ 8649 w 14075"/>
                  <a:gd name="connsiteY3" fmla="*/ 0 h 10000"/>
                  <a:gd name="connsiteX4" fmla="*/ 7721 w 14075"/>
                  <a:gd name="connsiteY4" fmla="*/ 71 h 10000"/>
                  <a:gd name="connsiteX5" fmla="*/ 5722 w 14075"/>
                  <a:gd name="connsiteY5" fmla="*/ 1100 h 10000"/>
                  <a:gd name="connsiteX6" fmla="*/ 5519 w 14075"/>
                  <a:gd name="connsiteY6" fmla="*/ 1484 h 10000"/>
                  <a:gd name="connsiteX7" fmla="*/ 2997 w 14075"/>
                  <a:gd name="connsiteY7" fmla="*/ 1511 h 10000"/>
                  <a:gd name="connsiteX8" fmla="*/ 8 w 14075"/>
                  <a:gd name="connsiteY8" fmla="*/ 2383 h 10000"/>
                  <a:gd name="connsiteX9" fmla="*/ 0 w 14075"/>
                  <a:gd name="connsiteY9" fmla="*/ 3951 h 10000"/>
                  <a:gd name="connsiteX10" fmla="*/ 4248 w 14075"/>
                  <a:gd name="connsiteY10" fmla="*/ 3914 h 10000"/>
                  <a:gd name="connsiteX11" fmla="*/ 6799 w 14075"/>
                  <a:gd name="connsiteY11" fmla="*/ 3194 h 10000"/>
                  <a:gd name="connsiteX12" fmla="*/ 6893 w 14075"/>
                  <a:gd name="connsiteY12" fmla="*/ 9522 h 10000"/>
                  <a:gd name="connsiteX13" fmla="*/ 6893 w 14075"/>
                  <a:gd name="connsiteY13" fmla="*/ 9943 h 10000"/>
                  <a:gd name="connsiteX14" fmla="*/ 10438 w 14075"/>
                  <a:gd name="connsiteY14" fmla="*/ 10000 h 10000"/>
                  <a:gd name="connsiteX15" fmla="*/ 13916 w 14075"/>
                  <a:gd name="connsiteY15" fmla="*/ 9879 h 10000"/>
                  <a:gd name="connsiteX16" fmla="*/ 13925 w 14075"/>
                  <a:gd name="connsiteY16" fmla="*/ 9370 h 10000"/>
                  <a:gd name="connsiteX17" fmla="*/ 14075 w 14075"/>
                  <a:gd name="connsiteY17" fmla="*/ 3194 h 10000"/>
                  <a:gd name="connsiteX18" fmla="*/ 13155 w 14075"/>
                  <a:gd name="connsiteY18" fmla="*/ 71 h 10000"/>
                  <a:gd name="connsiteX0" fmla="*/ 13155 w 14075"/>
                  <a:gd name="connsiteY0" fmla="*/ 71 h 10000"/>
                  <a:gd name="connsiteX1" fmla="*/ 12225 w 14075"/>
                  <a:gd name="connsiteY1" fmla="*/ 0 h 10000"/>
                  <a:gd name="connsiteX2" fmla="*/ 10438 w 14075"/>
                  <a:gd name="connsiteY2" fmla="*/ 1989 h 10000"/>
                  <a:gd name="connsiteX3" fmla="*/ 8649 w 14075"/>
                  <a:gd name="connsiteY3" fmla="*/ 0 h 10000"/>
                  <a:gd name="connsiteX4" fmla="*/ 7721 w 14075"/>
                  <a:gd name="connsiteY4" fmla="*/ 71 h 10000"/>
                  <a:gd name="connsiteX5" fmla="*/ 5722 w 14075"/>
                  <a:gd name="connsiteY5" fmla="*/ 1100 h 10000"/>
                  <a:gd name="connsiteX6" fmla="*/ 5519 w 14075"/>
                  <a:gd name="connsiteY6" fmla="*/ 1484 h 10000"/>
                  <a:gd name="connsiteX7" fmla="*/ 3321 w 14075"/>
                  <a:gd name="connsiteY7" fmla="*/ 1999 h 10000"/>
                  <a:gd name="connsiteX8" fmla="*/ 8 w 14075"/>
                  <a:gd name="connsiteY8" fmla="*/ 2383 h 10000"/>
                  <a:gd name="connsiteX9" fmla="*/ 0 w 14075"/>
                  <a:gd name="connsiteY9" fmla="*/ 3951 h 10000"/>
                  <a:gd name="connsiteX10" fmla="*/ 4248 w 14075"/>
                  <a:gd name="connsiteY10" fmla="*/ 3914 h 10000"/>
                  <a:gd name="connsiteX11" fmla="*/ 6799 w 14075"/>
                  <a:gd name="connsiteY11" fmla="*/ 3194 h 10000"/>
                  <a:gd name="connsiteX12" fmla="*/ 6893 w 14075"/>
                  <a:gd name="connsiteY12" fmla="*/ 9522 h 10000"/>
                  <a:gd name="connsiteX13" fmla="*/ 6893 w 14075"/>
                  <a:gd name="connsiteY13" fmla="*/ 9943 h 10000"/>
                  <a:gd name="connsiteX14" fmla="*/ 10438 w 14075"/>
                  <a:gd name="connsiteY14" fmla="*/ 10000 h 10000"/>
                  <a:gd name="connsiteX15" fmla="*/ 13916 w 14075"/>
                  <a:gd name="connsiteY15" fmla="*/ 9879 h 10000"/>
                  <a:gd name="connsiteX16" fmla="*/ 13925 w 14075"/>
                  <a:gd name="connsiteY16" fmla="*/ 9370 h 10000"/>
                  <a:gd name="connsiteX17" fmla="*/ 14075 w 14075"/>
                  <a:gd name="connsiteY17" fmla="*/ 3194 h 10000"/>
                  <a:gd name="connsiteX18" fmla="*/ 13155 w 14075"/>
                  <a:gd name="connsiteY18" fmla="*/ 71 h 10000"/>
                  <a:gd name="connsiteX0" fmla="*/ 13155 w 14075"/>
                  <a:gd name="connsiteY0" fmla="*/ 71 h 10000"/>
                  <a:gd name="connsiteX1" fmla="*/ 12225 w 14075"/>
                  <a:gd name="connsiteY1" fmla="*/ 0 h 10000"/>
                  <a:gd name="connsiteX2" fmla="*/ 10438 w 14075"/>
                  <a:gd name="connsiteY2" fmla="*/ 1989 h 10000"/>
                  <a:gd name="connsiteX3" fmla="*/ 8649 w 14075"/>
                  <a:gd name="connsiteY3" fmla="*/ 0 h 10000"/>
                  <a:gd name="connsiteX4" fmla="*/ 7721 w 14075"/>
                  <a:gd name="connsiteY4" fmla="*/ 71 h 10000"/>
                  <a:gd name="connsiteX5" fmla="*/ 5722 w 14075"/>
                  <a:gd name="connsiteY5" fmla="*/ 1100 h 10000"/>
                  <a:gd name="connsiteX6" fmla="*/ 5519 w 14075"/>
                  <a:gd name="connsiteY6" fmla="*/ 1484 h 10000"/>
                  <a:gd name="connsiteX7" fmla="*/ 3321 w 14075"/>
                  <a:gd name="connsiteY7" fmla="*/ 1999 h 10000"/>
                  <a:gd name="connsiteX8" fmla="*/ 979 w 14075"/>
                  <a:gd name="connsiteY8" fmla="*/ 2383 h 10000"/>
                  <a:gd name="connsiteX9" fmla="*/ 0 w 14075"/>
                  <a:gd name="connsiteY9" fmla="*/ 3951 h 10000"/>
                  <a:gd name="connsiteX10" fmla="*/ 4248 w 14075"/>
                  <a:gd name="connsiteY10" fmla="*/ 3914 h 10000"/>
                  <a:gd name="connsiteX11" fmla="*/ 6799 w 14075"/>
                  <a:gd name="connsiteY11" fmla="*/ 3194 h 10000"/>
                  <a:gd name="connsiteX12" fmla="*/ 6893 w 14075"/>
                  <a:gd name="connsiteY12" fmla="*/ 9522 h 10000"/>
                  <a:gd name="connsiteX13" fmla="*/ 6893 w 14075"/>
                  <a:gd name="connsiteY13" fmla="*/ 9943 h 10000"/>
                  <a:gd name="connsiteX14" fmla="*/ 10438 w 14075"/>
                  <a:gd name="connsiteY14" fmla="*/ 10000 h 10000"/>
                  <a:gd name="connsiteX15" fmla="*/ 13916 w 14075"/>
                  <a:gd name="connsiteY15" fmla="*/ 9879 h 10000"/>
                  <a:gd name="connsiteX16" fmla="*/ 13925 w 14075"/>
                  <a:gd name="connsiteY16" fmla="*/ 9370 h 10000"/>
                  <a:gd name="connsiteX17" fmla="*/ 14075 w 14075"/>
                  <a:gd name="connsiteY17" fmla="*/ 3194 h 10000"/>
                  <a:gd name="connsiteX18" fmla="*/ 13155 w 14075"/>
                  <a:gd name="connsiteY18" fmla="*/ 71 h 10000"/>
                  <a:gd name="connsiteX0" fmla="*/ 13155 w 14075"/>
                  <a:gd name="connsiteY0" fmla="*/ 71 h 10000"/>
                  <a:gd name="connsiteX1" fmla="*/ 12225 w 14075"/>
                  <a:gd name="connsiteY1" fmla="*/ 0 h 10000"/>
                  <a:gd name="connsiteX2" fmla="*/ 10438 w 14075"/>
                  <a:gd name="connsiteY2" fmla="*/ 1989 h 10000"/>
                  <a:gd name="connsiteX3" fmla="*/ 8649 w 14075"/>
                  <a:gd name="connsiteY3" fmla="*/ 0 h 10000"/>
                  <a:gd name="connsiteX4" fmla="*/ 7721 w 14075"/>
                  <a:gd name="connsiteY4" fmla="*/ 71 h 10000"/>
                  <a:gd name="connsiteX5" fmla="*/ 5722 w 14075"/>
                  <a:gd name="connsiteY5" fmla="*/ 1100 h 10000"/>
                  <a:gd name="connsiteX6" fmla="*/ 5519 w 14075"/>
                  <a:gd name="connsiteY6" fmla="*/ 1484 h 10000"/>
                  <a:gd name="connsiteX7" fmla="*/ 3321 w 14075"/>
                  <a:gd name="connsiteY7" fmla="*/ 1999 h 10000"/>
                  <a:gd name="connsiteX8" fmla="*/ 979 w 14075"/>
                  <a:gd name="connsiteY8" fmla="*/ 2383 h 10000"/>
                  <a:gd name="connsiteX9" fmla="*/ 0 w 14075"/>
                  <a:gd name="connsiteY9" fmla="*/ 3897 h 10000"/>
                  <a:gd name="connsiteX10" fmla="*/ 4248 w 14075"/>
                  <a:gd name="connsiteY10" fmla="*/ 3914 h 10000"/>
                  <a:gd name="connsiteX11" fmla="*/ 6799 w 14075"/>
                  <a:gd name="connsiteY11" fmla="*/ 3194 h 10000"/>
                  <a:gd name="connsiteX12" fmla="*/ 6893 w 14075"/>
                  <a:gd name="connsiteY12" fmla="*/ 9522 h 10000"/>
                  <a:gd name="connsiteX13" fmla="*/ 6893 w 14075"/>
                  <a:gd name="connsiteY13" fmla="*/ 9943 h 10000"/>
                  <a:gd name="connsiteX14" fmla="*/ 10438 w 14075"/>
                  <a:gd name="connsiteY14" fmla="*/ 10000 h 10000"/>
                  <a:gd name="connsiteX15" fmla="*/ 13916 w 14075"/>
                  <a:gd name="connsiteY15" fmla="*/ 9879 h 10000"/>
                  <a:gd name="connsiteX16" fmla="*/ 13925 w 14075"/>
                  <a:gd name="connsiteY16" fmla="*/ 9370 h 10000"/>
                  <a:gd name="connsiteX17" fmla="*/ 14075 w 14075"/>
                  <a:gd name="connsiteY17" fmla="*/ 3194 h 10000"/>
                  <a:gd name="connsiteX18" fmla="*/ 13155 w 14075"/>
                  <a:gd name="connsiteY18" fmla="*/ 71 h 10000"/>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3321 w 14075"/>
                  <a:gd name="connsiteY7" fmla="*/ 1999 h 10109"/>
                  <a:gd name="connsiteX8" fmla="*/ 979 w 14075"/>
                  <a:gd name="connsiteY8" fmla="*/ 2383 h 10109"/>
                  <a:gd name="connsiteX9" fmla="*/ 0 w 14075"/>
                  <a:gd name="connsiteY9" fmla="*/ 3897 h 10109"/>
                  <a:gd name="connsiteX10" fmla="*/ 4248 w 14075"/>
                  <a:gd name="connsiteY10" fmla="*/ 3914 h 10109"/>
                  <a:gd name="connsiteX11" fmla="*/ 6799 w 14075"/>
                  <a:gd name="connsiteY11" fmla="*/ 3284 h 10109"/>
                  <a:gd name="connsiteX12" fmla="*/ 6893 w 14075"/>
                  <a:gd name="connsiteY12" fmla="*/ 9522 h 10109"/>
                  <a:gd name="connsiteX13" fmla="*/ 6893 w 14075"/>
                  <a:gd name="connsiteY13" fmla="*/ 9943 h 10109"/>
                  <a:gd name="connsiteX14" fmla="*/ 10438 w 14075"/>
                  <a:gd name="connsiteY14" fmla="*/ 10000 h 10109"/>
                  <a:gd name="connsiteX15" fmla="*/ 13916 w 14075"/>
                  <a:gd name="connsiteY15" fmla="*/ 9879 h 10109"/>
                  <a:gd name="connsiteX16" fmla="*/ 13925 w 14075"/>
                  <a:gd name="connsiteY16" fmla="*/ 9370 h 10109"/>
                  <a:gd name="connsiteX17" fmla="*/ 14075 w 14075"/>
                  <a:gd name="connsiteY17" fmla="*/ 3194 h 10109"/>
                  <a:gd name="connsiteX18" fmla="*/ 13155 w 14075"/>
                  <a:gd name="connsiteY18"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3321 w 14075"/>
                  <a:gd name="connsiteY7" fmla="*/ 1999 h 10109"/>
                  <a:gd name="connsiteX8" fmla="*/ 979 w 14075"/>
                  <a:gd name="connsiteY8" fmla="*/ 2383 h 10109"/>
                  <a:gd name="connsiteX9" fmla="*/ 0 w 14075"/>
                  <a:gd name="connsiteY9" fmla="*/ 3897 h 10109"/>
                  <a:gd name="connsiteX10" fmla="*/ 4248 w 14075"/>
                  <a:gd name="connsiteY10" fmla="*/ 3914 h 10109"/>
                  <a:gd name="connsiteX11" fmla="*/ 6129 w 14075"/>
                  <a:gd name="connsiteY11" fmla="*/ 3002 h 10109"/>
                  <a:gd name="connsiteX12" fmla="*/ 6799 w 14075"/>
                  <a:gd name="connsiteY12" fmla="*/ 3284 h 10109"/>
                  <a:gd name="connsiteX13" fmla="*/ 6893 w 14075"/>
                  <a:gd name="connsiteY13" fmla="*/ 9522 h 10109"/>
                  <a:gd name="connsiteX14" fmla="*/ 6893 w 14075"/>
                  <a:gd name="connsiteY14" fmla="*/ 9943 h 10109"/>
                  <a:gd name="connsiteX15" fmla="*/ 10438 w 14075"/>
                  <a:gd name="connsiteY15" fmla="*/ 10000 h 10109"/>
                  <a:gd name="connsiteX16" fmla="*/ 13916 w 14075"/>
                  <a:gd name="connsiteY16" fmla="*/ 9879 h 10109"/>
                  <a:gd name="connsiteX17" fmla="*/ 13925 w 14075"/>
                  <a:gd name="connsiteY17" fmla="*/ 9370 h 10109"/>
                  <a:gd name="connsiteX18" fmla="*/ 14075 w 14075"/>
                  <a:gd name="connsiteY18" fmla="*/ 3194 h 10109"/>
                  <a:gd name="connsiteX19" fmla="*/ 13155 w 14075"/>
                  <a:gd name="connsiteY19"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3321 w 14075"/>
                  <a:gd name="connsiteY7" fmla="*/ 1999 h 10109"/>
                  <a:gd name="connsiteX8" fmla="*/ 979 w 14075"/>
                  <a:gd name="connsiteY8" fmla="*/ 2383 h 10109"/>
                  <a:gd name="connsiteX9" fmla="*/ 0 w 14075"/>
                  <a:gd name="connsiteY9" fmla="*/ 3897 h 10109"/>
                  <a:gd name="connsiteX10" fmla="*/ 4248 w 14075"/>
                  <a:gd name="connsiteY10" fmla="*/ 3914 h 10109"/>
                  <a:gd name="connsiteX11" fmla="*/ 6075 w 14075"/>
                  <a:gd name="connsiteY11" fmla="*/ 3544 h 10109"/>
                  <a:gd name="connsiteX12" fmla="*/ 6799 w 14075"/>
                  <a:gd name="connsiteY12" fmla="*/ 3284 h 10109"/>
                  <a:gd name="connsiteX13" fmla="*/ 6893 w 14075"/>
                  <a:gd name="connsiteY13" fmla="*/ 9522 h 10109"/>
                  <a:gd name="connsiteX14" fmla="*/ 6893 w 14075"/>
                  <a:gd name="connsiteY14" fmla="*/ 9943 h 10109"/>
                  <a:gd name="connsiteX15" fmla="*/ 10438 w 14075"/>
                  <a:gd name="connsiteY15" fmla="*/ 10000 h 10109"/>
                  <a:gd name="connsiteX16" fmla="*/ 13916 w 14075"/>
                  <a:gd name="connsiteY16" fmla="*/ 9879 h 10109"/>
                  <a:gd name="connsiteX17" fmla="*/ 13925 w 14075"/>
                  <a:gd name="connsiteY17" fmla="*/ 9370 h 10109"/>
                  <a:gd name="connsiteX18" fmla="*/ 14075 w 14075"/>
                  <a:gd name="connsiteY18" fmla="*/ 3194 h 10109"/>
                  <a:gd name="connsiteX19" fmla="*/ 13155 w 14075"/>
                  <a:gd name="connsiteY19"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942 w 14075"/>
                  <a:gd name="connsiteY7" fmla="*/ 1872 h 10109"/>
                  <a:gd name="connsiteX8" fmla="*/ 3321 w 14075"/>
                  <a:gd name="connsiteY8" fmla="*/ 1999 h 10109"/>
                  <a:gd name="connsiteX9" fmla="*/ 979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888 w 14075"/>
                  <a:gd name="connsiteY7" fmla="*/ 1736 h 10109"/>
                  <a:gd name="connsiteX8" fmla="*/ 3321 w 14075"/>
                  <a:gd name="connsiteY8" fmla="*/ 1999 h 10109"/>
                  <a:gd name="connsiteX9" fmla="*/ 979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888 w 14075"/>
                  <a:gd name="connsiteY7" fmla="*/ 1736 h 10109"/>
                  <a:gd name="connsiteX8" fmla="*/ 3321 w 14075"/>
                  <a:gd name="connsiteY8" fmla="*/ 1999 h 10109"/>
                  <a:gd name="connsiteX9" fmla="*/ 979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888 w 14075"/>
                  <a:gd name="connsiteY7" fmla="*/ 1736 h 10109"/>
                  <a:gd name="connsiteX8" fmla="*/ 3321 w 14075"/>
                  <a:gd name="connsiteY8" fmla="*/ 1999 h 10109"/>
                  <a:gd name="connsiteX9" fmla="*/ 979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888 w 14075"/>
                  <a:gd name="connsiteY7" fmla="*/ 1736 h 10109"/>
                  <a:gd name="connsiteX8" fmla="*/ 3321 w 14075"/>
                  <a:gd name="connsiteY8" fmla="*/ 1863 h 10109"/>
                  <a:gd name="connsiteX9" fmla="*/ 979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888 w 14075"/>
                  <a:gd name="connsiteY7" fmla="*/ 1736 h 10109"/>
                  <a:gd name="connsiteX8" fmla="*/ 3321 w 14075"/>
                  <a:gd name="connsiteY8" fmla="*/ 1863 h 10109"/>
                  <a:gd name="connsiteX9" fmla="*/ 2004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1916 w 12836"/>
                  <a:gd name="connsiteY0" fmla="*/ 71 h 10109"/>
                  <a:gd name="connsiteX1" fmla="*/ 10986 w 12836"/>
                  <a:gd name="connsiteY1" fmla="*/ 0 h 10109"/>
                  <a:gd name="connsiteX2" fmla="*/ 9199 w 12836"/>
                  <a:gd name="connsiteY2" fmla="*/ 1989 h 10109"/>
                  <a:gd name="connsiteX3" fmla="*/ 7410 w 12836"/>
                  <a:gd name="connsiteY3" fmla="*/ 0 h 10109"/>
                  <a:gd name="connsiteX4" fmla="*/ 6482 w 12836"/>
                  <a:gd name="connsiteY4" fmla="*/ 71 h 10109"/>
                  <a:gd name="connsiteX5" fmla="*/ 4483 w 12836"/>
                  <a:gd name="connsiteY5" fmla="*/ 1100 h 10109"/>
                  <a:gd name="connsiteX6" fmla="*/ 4280 w 12836"/>
                  <a:gd name="connsiteY6" fmla="*/ 1484 h 10109"/>
                  <a:gd name="connsiteX7" fmla="*/ 3649 w 12836"/>
                  <a:gd name="connsiteY7" fmla="*/ 1736 h 10109"/>
                  <a:gd name="connsiteX8" fmla="*/ 2082 w 12836"/>
                  <a:gd name="connsiteY8" fmla="*/ 1863 h 10109"/>
                  <a:gd name="connsiteX9" fmla="*/ 765 w 12836"/>
                  <a:gd name="connsiteY9" fmla="*/ 2383 h 10109"/>
                  <a:gd name="connsiteX10" fmla="*/ 1 w 12836"/>
                  <a:gd name="connsiteY10" fmla="*/ 3716 h 10109"/>
                  <a:gd name="connsiteX11" fmla="*/ 3009 w 12836"/>
                  <a:gd name="connsiteY11" fmla="*/ 3914 h 10109"/>
                  <a:gd name="connsiteX12" fmla="*/ 4836 w 12836"/>
                  <a:gd name="connsiteY12" fmla="*/ 3544 h 10109"/>
                  <a:gd name="connsiteX13" fmla="*/ 5560 w 12836"/>
                  <a:gd name="connsiteY13" fmla="*/ 3284 h 10109"/>
                  <a:gd name="connsiteX14" fmla="*/ 5654 w 12836"/>
                  <a:gd name="connsiteY14" fmla="*/ 9522 h 10109"/>
                  <a:gd name="connsiteX15" fmla="*/ 5654 w 12836"/>
                  <a:gd name="connsiteY15" fmla="*/ 9943 h 10109"/>
                  <a:gd name="connsiteX16" fmla="*/ 9199 w 12836"/>
                  <a:gd name="connsiteY16" fmla="*/ 10000 h 10109"/>
                  <a:gd name="connsiteX17" fmla="*/ 12677 w 12836"/>
                  <a:gd name="connsiteY17" fmla="*/ 9879 h 10109"/>
                  <a:gd name="connsiteX18" fmla="*/ 12686 w 12836"/>
                  <a:gd name="connsiteY18" fmla="*/ 9370 h 10109"/>
                  <a:gd name="connsiteX19" fmla="*/ 12836 w 12836"/>
                  <a:gd name="connsiteY19" fmla="*/ 3194 h 10109"/>
                  <a:gd name="connsiteX20" fmla="*/ 11916 w 12836"/>
                  <a:gd name="connsiteY20" fmla="*/ 71 h 10109"/>
                  <a:gd name="connsiteX0" fmla="*/ 11916 w 12836"/>
                  <a:gd name="connsiteY0" fmla="*/ 71 h 10109"/>
                  <a:gd name="connsiteX1" fmla="*/ 10986 w 12836"/>
                  <a:gd name="connsiteY1" fmla="*/ 0 h 10109"/>
                  <a:gd name="connsiteX2" fmla="*/ 9199 w 12836"/>
                  <a:gd name="connsiteY2" fmla="*/ 1989 h 10109"/>
                  <a:gd name="connsiteX3" fmla="*/ 7410 w 12836"/>
                  <a:gd name="connsiteY3" fmla="*/ 0 h 10109"/>
                  <a:gd name="connsiteX4" fmla="*/ 6482 w 12836"/>
                  <a:gd name="connsiteY4" fmla="*/ 71 h 10109"/>
                  <a:gd name="connsiteX5" fmla="*/ 4483 w 12836"/>
                  <a:gd name="connsiteY5" fmla="*/ 1100 h 10109"/>
                  <a:gd name="connsiteX6" fmla="*/ 4280 w 12836"/>
                  <a:gd name="connsiteY6" fmla="*/ 1484 h 10109"/>
                  <a:gd name="connsiteX7" fmla="*/ 3649 w 12836"/>
                  <a:gd name="connsiteY7" fmla="*/ 1736 h 10109"/>
                  <a:gd name="connsiteX8" fmla="*/ 2082 w 12836"/>
                  <a:gd name="connsiteY8" fmla="*/ 1863 h 10109"/>
                  <a:gd name="connsiteX9" fmla="*/ 765 w 12836"/>
                  <a:gd name="connsiteY9" fmla="*/ 2383 h 10109"/>
                  <a:gd name="connsiteX10" fmla="*/ 1 w 12836"/>
                  <a:gd name="connsiteY10" fmla="*/ 3716 h 10109"/>
                  <a:gd name="connsiteX11" fmla="*/ 3009 w 12836"/>
                  <a:gd name="connsiteY11" fmla="*/ 3914 h 10109"/>
                  <a:gd name="connsiteX12" fmla="*/ 4836 w 12836"/>
                  <a:gd name="connsiteY12" fmla="*/ 3544 h 10109"/>
                  <a:gd name="connsiteX13" fmla="*/ 5375 w 12836"/>
                  <a:gd name="connsiteY13" fmla="*/ 2912 h 10109"/>
                  <a:gd name="connsiteX14" fmla="*/ 5560 w 12836"/>
                  <a:gd name="connsiteY14" fmla="*/ 3284 h 10109"/>
                  <a:gd name="connsiteX15" fmla="*/ 5654 w 12836"/>
                  <a:gd name="connsiteY15" fmla="*/ 9522 h 10109"/>
                  <a:gd name="connsiteX16" fmla="*/ 5654 w 12836"/>
                  <a:gd name="connsiteY16" fmla="*/ 9943 h 10109"/>
                  <a:gd name="connsiteX17" fmla="*/ 9199 w 12836"/>
                  <a:gd name="connsiteY17" fmla="*/ 10000 h 10109"/>
                  <a:gd name="connsiteX18" fmla="*/ 12677 w 12836"/>
                  <a:gd name="connsiteY18" fmla="*/ 9879 h 10109"/>
                  <a:gd name="connsiteX19" fmla="*/ 12686 w 12836"/>
                  <a:gd name="connsiteY19" fmla="*/ 9370 h 10109"/>
                  <a:gd name="connsiteX20" fmla="*/ 12836 w 12836"/>
                  <a:gd name="connsiteY20" fmla="*/ 3194 h 10109"/>
                  <a:gd name="connsiteX21" fmla="*/ 11916 w 12836"/>
                  <a:gd name="connsiteY21" fmla="*/ 71 h 10109"/>
                  <a:gd name="connsiteX0" fmla="*/ 11916 w 12836"/>
                  <a:gd name="connsiteY0" fmla="*/ 71 h 10109"/>
                  <a:gd name="connsiteX1" fmla="*/ 10986 w 12836"/>
                  <a:gd name="connsiteY1" fmla="*/ 0 h 10109"/>
                  <a:gd name="connsiteX2" fmla="*/ 9199 w 12836"/>
                  <a:gd name="connsiteY2" fmla="*/ 1989 h 10109"/>
                  <a:gd name="connsiteX3" fmla="*/ 7410 w 12836"/>
                  <a:gd name="connsiteY3" fmla="*/ 0 h 10109"/>
                  <a:gd name="connsiteX4" fmla="*/ 6482 w 12836"/>
                  <a:gd name="connsiteY4" fmla="*/ 71 h 10109"/>
                  <a:gd name="connsiteX5" fmla="*/ 4483 w 12836"/>
                  <a:gd name="connsiteY5" fmla="*/ 1100 h 10109"/>
                  <a:gd name="connsiteX6" fmla="*/ 4280 w 12836"/>
                  <a:gd name="connsiteY6" fmla="*/ 1484 h 10109"/>
                  <a:gd name="connsiteX7" fmla="*/ 3649 w 12836"/>
                  <a:gd name="connsiteY7" fmla="*/ 1736 h 10109"/>
                  <a:gd name="connsiteX8" fmla="*/ 2082 w 12836"/>
                  <a:gd name="connsiteY8" fmla="*/ 1863 h 10109"/>
                  <a:gd name="connsiteX9" fmla="*/ 765 w 12836"/>
                  <a:gd name="connsiteY9" fmla="*/ 2383 h 10109"/>
                  <a:gd name="connsiteX10" fmla="*/ 1 w 12836"/>
                  <a:gd name="connsiteY10" fmla="*/ 3716 h 10109"/>
                  <a:gd name="connsiteX11" fmla="*/ 3009 w 12836"/>
                  <a:gd name="connsiteY11" fmla="*/ 3914 h 10109"/>
                  <a:gd name="connsiteX12" fmla="*/ 4836 w 12836"/>
                  <a:gd name="connsiteY12" fmla="*/ 3544 h 10109"/>
                  <a:gd name="connsiteX13" fmla="*/ 5375 w 12836"/>
                  <a:gd name="connsiteY13" fmla="*/ 3545 h 10109"/>
                  <a:gd name="connsiteX14" fmla="*/ 5560 w 12836"/>
                  <a:gd name="connsiteY14" fmla="*/ 3284 h 10109"/>
                  <a:gd name="connsiteX15" fmla="*/ 5654 w 12836"/>
                  <a:gd name="connsiteY15" fmla="*/ 9522 h 10109"/>
                  <a:gd name="connsiteX16" fmla="*/ 5654 w 12836"/>
                  <a:gd name="connsiteY16" fmla="*/ 9943 h 10109"/>
                  <a:gd name="connsiteX17" fmla="*/ 9199 w 12836"/>
                  <a:gd name="connsiteY17" fmla="*/ 10000 h 10109"/>
                  <a:gd name="connsiteX18" fmla="*/ 12677 w 12836"/>
                  <a:gd name="connsiteY18" fmla="*/ 9879 h 10109"/>
                  <a:gd name="connsiteX19" fmla="*/ 12686 w 12836"/>
                  <a:gd name="connsiteY19" fmla="*/ 9370 h 10109"/>
                  <a:gd name="connsiteX20" fmla="*/ 12836 w 12836"/>
                  <a:gd name="connsiteY20" fmla="*/ 3194 h 10109"/>
                  <a:gd name="connsiteX21" fmla="*/ 11916 w 12836"/>
                  <a:gd name="connsiteY21" fmla="*/ 71 h 10109"/>
                  <a:gd name="connsiteX0" fmla="*/ 11916 w 12836"/>
                  <a:gd name="connsiteY0" fmla="*/ 71 h 10109"/>
                  <a:gd name="connsiteX1" fmla="*/ 10986 w 12836"/>
                  <a:gd name="connsiteY1" fmla="*/ 0 h 10109"/>
                  <a:gd name="connsiteX2" fmla="*/ 9199 w 12836"/>
                  <a:gd name="connsiteY2" fmla="*/ 1989 h 10109"/>
                  <a:gd name="connsiteX3" fmla="*/ 7410 w 12836"/>
                  <a:gd name="connsiteY3" fmla="*/ 0 h 10109"/>
                  <a:gd name="connsiteX4" fmla="*/ 6482 w 12836"/>
                  <a:gd name="connsiteY4" fmla="*/ 71 h 10109"/>
                  <a:gd name="connsiteX5" fmla="*/ 4483 w 12836"/>
                  <a:gd name="connsiteY5" fmla="*/ 1100 h 10109"/>
                  <a:gd name="connsiteX6" fmla="*/ 4280 w 12836"/>
                  <a:gd name="connsiteY6" fmla="*/ 1484 h 10109"/>
                  <a:gd name="connsiteX7" fmla="*/ 3649 w 12836"/>
                  <a:gd name="connsiteY7" fmla="*/ 1736 h 10109"/>
                  <a:gd name="connsiteX8" fmla="*/ 2082 w 12836"/>
                  <a:gd name="connsiteY8" fmla="*/ 1863 h 10109"/>
                  <a:gd name="connsiteX9" fmla="*/ 765 w 12836"/>
                  <a:gd name="connsiteY9" fmla="*/ 2383 h 10109"/>
                  <a:gd name="connsiteX10" fmla="*/ 1 w 12836"/>
                  <a:gd name="connsiteY10" fmla="*/ 3716 h 10109"/>
                  <a:gd name="connsiteX11" fmla="*/ 3009 w 12836"/>
                  <a:gd name="connsiteY11" fmla="*/ 3914 h 10109"/>
                  <a:gd name="connsiteX12" fmla="*/ 4836 w 12836"/>
                  <a:gd name="connsiteY12" fmla="*/ 3544 h 10109"/>
                  <a:gd name="connsiteX13" fmla="*/ 5429 w 12836"/>
                  <a:gd name="connsiteY13" fmla="*/ 3681 h 10109"/>
                  <a:gd name="connsiteX14" fmla="*/ 5560 w 12836"/>
                  <a:gd name="connsiteY14" fmla="*/ 3284 h 10109"/>
                  <a:gd name="connsiteX15" fmla="*/ 5654 w 12836"/>
                  <a:gd name="connsiteY15" fmla="*/ 9522 h 10109"/>
                  <a:gd name="connsiteX16" fmla="*/ 5654 w 12836"/>
                  <a:gd name="connsiteY16" fmla="*/ 9943 h 10109"/>
                  <a:gd name="connsiteX17" fmla="*/ 9199 w 12836"/>
                  <a:gd name="connsiteY17" fmla="*/ 10000 h 10109"/>
                  <a:gd name="connsiteX18" fmla="*/ 12677 w 12836"/>
                  <a:gd name="connsiteY18" fmla="*/ 9879 h 10109"/>
                  <a:gd name="connsiteX19" fmla="*/ 12686 w 12836"/>
                  <a:gd name="connsiteY19" fmla="*/ 9370 h 10109"/>
                  <a:gd name="connsiteX20" fmla="*/ 12836 w 12836"/>
                  <a:gd name="connsiteY20" fmla="*/ 3194 h 10109"/>
                  <a:gd name="connsiteX21" fmla="*/ 11916 w 12836"/>
                  <a:gd name="connsiteY21" fmla="*/ 71 h 10109"/>
                  <a:gd name="connsiteX0" fmla="*/ 11916 w 12836"/>
                  <a:gd name="connsiteY0" fmla="*/ 71 h 10090"/>
                  <a:gd name="connsiteX1" fmla="*/ 10986 w 12836"/>
                  <a:gd name="connsiteY1" fmla="*/ 0 h 10090"/>
                  <a:gd name="connsiteX2" fmla="*/ 9199 w 12836"/>
                  <a:gd name="connsiteY2" fmla="*/ 1989 h 10090"/>
                  <a:gd name="connsiteX3" fmla="*/ 7410 w 12836"/>
                  <a:gd name="connsiteY3" fmla="*/ 0 h 10090"/>
                  <a:gd name="connsiteX4" fmla="*/ 6482 w 12836"/>
                  <a:gd name="connsiteY4" fmla="*/ 71 h 10090"/>
                  <a:gd name="connsiteX5" fmla="*/ 4483 w 12836"/>
                  <a:gd name="connsiteY5" fmla="*/ 1100 h 10090"/>
                  <a:gd name="connsiteX6" fmla="*/ 4280 w 12836"/>
                  <a:gd name="connsiteY6" fmla="*/ 1484 h 10090"/>
                  <a:gd name="connsiteX7" fmla="*/ 3649 w 12836"/>
                  <a:gd name="connsiteY7" fmla="*/ 1736 h 10090"/>
                  <a:gd name="connsiteX8" fmla="*/ 2082 w 12836"/>
                  <a:gd name="connsiteY8" fmla="*/ 1863 h 10090"/>
                  <a:gd name="connsiteX9" fmla="*/ 765 w 12836"/>
                  <a:gd name="connsiteY9" fmla="*/ 2383 h 10090"/>
                  <a:gd name="connsiteX10" fmla="*/ 1 w 12836"/>
                  <a:gd name="connsiteY10" fmla="*/ 3716 h 10090"/>
                  <a:gd name="connsiteX11" fmla="*/ 3009 w 12836"/>
                  <a:gd name="connsiteY11" fmla="*/ 3914 h 10090"/>
                  <a:gd name="connsiteX12" fmla="*/ 4836 w 12836"/>
                  <a:gd name="connsiteY12" fmla="*/ 3544 h 10090"/>
                  <a:gd name="connsiteX13" fmla="*/ 5429 w 12836"/>
                  <a:gd name="connsiteY13" fmla="*/ 3681 h 10090"/>
                  <a:gd name="connsiteX14" fmla="*/ 5560 w 12836"/>
                  <a:gd name="connsiteY14" fmla="*/ 3555 h 10090"/>
                  <a:gd name="connsiteX15" fmla="*/ 5654 w 12836"/>
                  <a:gd name="connsiteY15" fmla="*/ 9522 h 10090"/>
                  <a:gd name="connsiteX16" fmla="*/ 5654 w 12836"/>
                  <a:gd name="connsiteY16" fmla="*/ 9943 h 10090"/>
                  <a:gd name="connsiteX17" fmla="*/ 9199 w 12836"/>
                  <a:gd name="connsiteY17" fmla="*/ 10000 h 10090"/>
                  <a:gd name="connsiteX18" fmla="*/ 12677 w 12836"/>
                  <a:gd name="connsiteY18" fmla="*/ 9879 h 10090"/>
                  <a:gd name="connsiteX19" fmla="*/ 12686 w 12836"/>
                  <a:gd name="connsiteY19" fmla="*/ 9370 h 10090"/>
                  <a:gd name="connsiteX20" fmla="*/ 12836 w 12836"/>
                  <a:gd name="connsiteY20" fmla="*/ 3194 h 10090"/>
                  <a:gd name="connsiteX21" fmla="*/ 11916 w 12836"/>
                  <a:gd name="connsiteY21" fmla="*/ 71 h 10090"/>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280 w 12836"/>
                  <a:gd name="connsiteY6" fmla="*/ 1484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836 w 12836"/>
                  <a:gd name="connsiteY12" fmla="*/ 3544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280 w 12836"/>
                  <a:gd name="connsiteY6" fmla="*/ 1484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5429 w 12836"/>
                  <a:gd name="connsiteY12" fmla="*/ 3681 h 10081"/>
                  <a:gd name="connsiteX13" fmla="*/ 5654 w 12836"/>
                  <a:gd name="connsiteY13" fmla="*/ 9522 h 10081"/>
                  <a:gd name="connsiteX14" fmla="*/ 5654 w 12836"/>
                  <a:gd name="connsiteY14" fmla="*/ 9943 h 10081"/>
                  <a:gd name="connsiteX15" fmla="*/ 9199 w 12836"/>
                  <a:gd name="connsiteY15" fmla="*/ 10000 h 10081"/>
                  <a:gd name="connsiteX16" fmla="*/ 12677 w 12836"/>
                  <a:gd name="connsiteY16" fmla="*/ 9879 h 10081"/>
                  <a:gd name="connsiteX17" fmla="*/ 12686 w 12836"/>
                  <a:gd name="connsiteY17" fmla="*/ 9370 h 10081"/>
                  <a:gd name="connsiteX18" fmla="*/ 12836 w 12836"/>
                  <a:gd name="connsiteY18" fmla="*/ 3194 h 10081"/>
                  <a:gd name="connsiteX19" fmla="*/ 11916 w 12836"/>
                  <a:gd name="connsiteY19"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280 w 12836"/>
                  <a:gd name="connsiteY6" fmla="*/ 1484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82 w 12836"/>
                  <a:gd name="connsiteY12" fmla="*/ 3274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280 w 12836"/>
                  <a:gd name="connsiteY6" fmla="*/ 1484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280 w 12836"/>
                  <a:gd name="connsiteY6" fmla="*/ 1484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64 w 12836"/>
                  <a:gd name="connsiteY6" fmla="*/ 1439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64 w 12836"/>
                  <a:gd name="connsiteY6" fmla="*/ 143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64 w 12836"/>
                  <a:gd name="connsiteY6" fmla="*/ 143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64 w 12836"/>
                  <a:gd name="connsiteY6" fmla="*/ 143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118 w 12836"/>
                  <a:gd name="connsiteY6" fmla="*/ 134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118 w 12836"/>
                  <a:gd name="connsiteY6" fmla="*/ 134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118 w 12836"/>
                  <a:gd name="connsiteY6" fmla="*/ 134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10 w 12836"/>
                  <a:gd name="connsiteY6" fmla="*/ 125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10 w 12836"/>
                  <a:gd name="connsiteY6" fmla="*/ 125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10 w 12836"/>
                  <a:gd name="connsiteY6" fmla="*/ 125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10 w 12836"/>
                  <a:gd name="connsiteY6" fmla="*/ 1259 h 10081"/>
                  <a:gd name="connsiteX7" fmla="*/ 3433 w 12836"/>
                  <a:gd name="connsiteY7" fmla="*/ 1419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108 h 10118"/>
                  <a:gd name="connsiteX1" fmla="*/ 10986 w 12836"/>
                  <a:gd name="connsiteY1" fmla="*/ 37 h 10118"/>
                  <a:gd name="connsiteX2" fmla="*/ 9199 w 12836"/>
                  <a:gd name="connsiteY2" fmla="*/ 2026 h 10118"/>
                  <a:gd name="connsiteX3" fmla="*/ 7410 w 12836"/>
                  <a:gd name="connsiteY3" fmla="*/ 37 h 10118"/>
                  <a:gd name="connsiteX4" fmla="*/ 6482 w 12836"/>
                  <a:gd name="connsiteY4" fmla="*/ 108 h 10118"/>
                  <a:gd name="connsiteX5" fmla="*/ 4010 w 12836"/>
                  <a:gd name="connsiteY5" fmla="*/ 1296 h 10118"/>
                  <a:gd name="connsiteX6" fmla="*/ 3433 w 12836"/>
                  <a:gd name="connsiteY6" fmla="*/ 1456 h 10118"/>
                  <a:gd name="connsiteX7" fmla="*/ 2082 w 12836"/>
                  <a:gd name="connsiteY7" fmla="*/ 1900 h 10118"/>
                  <a:gd name="connsiteX8" fmla="*/ 765 w 12836"/>
                  <a:gd name="connsiteY8" fmla="*/ 2420 h 10118"/>
                  <a:gd name="connsiteX9" fmla="*/ 1 w 12836"/>
                  <a:gd name="connsiteY9" fmla="*/ 3753 h 10118"/>
                  <a:gd name="connsiteX10" fmla="*/ 3009 w 12836"/>
                  <a:gd name="connsiteY10" fmla="*/ 3951 h 10118"/>
                  <a:gd name="connsiteX11" fmla="*/ 4728 w 12836"/>
                  <a:gd name="connsiteY11" fmla="*/ 3989 h 10118"/>
                  <a:gd name="connsiteX12" fmla="*/ 5429 w 12836"/>
                  <a:gd name="connsiteY12" fmla="*/ 3718 h 10118"/>
                  <a:gd name="connsiteX13" fmla="*/ 5654 w 12836"/>
                  <a:gd name="connsiteY13" fmla="*/ 9559 h 10118"/>
                  <a:gd name="connsiteX14" fmla="*/ 5654 w 12836"/>
                  <a:gd name="connsiteY14" fmla="*/ 9980 h 10118"/>
                  <a:gd name="connsiteX15" fmla="*/ 9199 w 12836"/>
                  <a:gd name="connsiteY15" fmla="*/ 10037 h 10118"/>
                  <a:gd name="connsiteX16" fmla="*/ 12677 w 12836"/>
                  <a:gd name="connsiteY16" fmla="*/ 9916 h 10118"/>
                  <a:gd name="connsiteX17" fmla="*/ 12686 w 12836"/>
                  <a:gd name="connsiteY17" fmla="*/ 9407 h 10118"/>
                  <a:gd name="connsiteX18" fmla="*/ 12836 w 12836"/>
                  <a:gd name="connsiteY18" fmla="*/ 3231 h 10118"/>
                  <a:gd name="connsiteX19" fmla="*/ 11916 w 12836"/>
                  <a:gd name="connsiteY19" fmla="*/ 108 h 10118"/>
                  <a:gd name="connsiteX0" fmla="*/ 11916 w 12836"/>
                  <a:gd name="connsiteY0" fmla="*/ 120 h 10130"/>
                  <a:gd name="connsiteX1" fmla="*/ 10986 w 12836"/>
                  <a:gd name="connsiteY1" fmla="*/ 49 h 10130"/>
                  <a:gd name="connsiteX2" fmla="*/ 9199 w 12836"/>
                  <a:gd name="connsiteY2" fmla="*/ 2038 h 10130"/>
                  <a:gd name="connsiteX3" fmla="*/ 7410 w 12836"/>
                  <a:gd name="connsiteY3" fmla="*/ 49 h 10130"/>
                  <a:gd name="connsiteX4" fmla="*/ 6482 w 12836"/>
                  <a:gd name="connsiteY4" fmla="*/ 120 h 10130"/>
                  <a:gd name="connsiteX5" fmla="*/ 3433 w 12836"/>
                  <a:gd name="connsiteY5" fmla="*/ 1468 h 10130"/>
                  <a:gd name="connsiteX6" fmla="*/ 2082 w 12836"/>
                  <a:gd name="connsiteY6" fmla="*/ 1912 h 10130"/>
                  <a:gd name="connsiteX7" fmla="*/ 765 w 12836"/>
                  <a:gd name="connsiteY7" fmla="*/ 2432 h 10130"/>
                  <a:gd name="connsiteX8" fmla="*/ 1 w 12836"/>
                  <a:gd name="connsiteY8" fmla="*/ 3765 h 10130"/>
                  <a:gd name="connsiteX9" fmla="*/ 3009 w 12836"/>
                  <a:gd name="connsiteY9" fmla="*/ 3963 h 10130"/>
                  <a:gd name="connsiteX10" fmla="*/ 4728 w 12836"/>
                  <a:gd name="connsiteY10" fmla="*/ 4001 h 10130"/>
                  <a:gd name="connsiteX11" fmla="*/ 5429 w 12836"/>
                  <a:gd name="connsiteY11" fmla="*/ 3730 h 10130"/>
                  <a:gd name="connsiteX12" fmla="*/ 5654 w 12836"/>
                  <a:gd name="connsiteY12" fmla="*/ 9571 h 10130"/>
                  <a:gd name="connsiteX13" fmla="*/ 5654 w 12836"/>
                  <a:gd name="connsiteY13" fmla="*/ 9992 h 10130"/>
                  <a:gd name="connsiteX14" fmla="*/ 9199 w 12836"/>
                  <a:gd name="connsiteY14" fmla="*/ 10049 h 10130"/>
                  <a:gd name="connsiteX15" fmla="*/ 12677 w 12836"/>
                  <a:gd name="connsiteY15" fmla="*/ 9928 h 10130"/>
                  <a:gd name="connsiteX16" fmla="*/ 12686 w 12836"/>
                  <a:gd name="connsiteY16" fmla="*/ 9419 h 10130"/>
                  <a:gd name="connsiteX17" fmla="*/ 12836 w 12836"/>
                  <a:gd name="connsiteY17" fmla="*/ 3243 h 10130"/>
                  <a:gd name="connsiteX18" fmla="*/ 11916 w 12836"/>
                  <a:gd name="connsiteY18" fmla="*/ 120 h 10130"/>
                  <a:gd name="connsiteX0" fmla="*/ 11916 w 12836"/>
                  <a:gd name="connsiteY0" fmla="*/ 101 h 10111"/>
                  <a:gd name="connsiteX1" fmla="*/ 10986 w 12836"/>
                  <a:gd name="connsiteY1" fmla="*/ 30 h 10111"/>
                  <a:gd name="connsiteX2" fmla="*/ 9199 w 12836"/>
                  <a:gd name="connsiteY2" fmla="*/ 2019 h 10111"/>
                  <a:gd name="connsiteX3" fmla="*/ 7410 w 12836"/>
                  <a:gd name="connsiteY3" fmla="*/ 30 h 10111"/>
                  <a:gd name="connsiteX4" fmla="*/ 6482 w 12836"/>
                  <a:gd name="connsiteY4" fmla="*/ 101 h 10111"/>
                  <a:gd name="connsiteX5" fmla="*/ 3541 w 12836"/>
                  <a:gd name="connsiteY5" fmla="*/ 1178 h 10111"/>
                  <a:gd name="connsiteX6" fmla="*/ 2082 w 12836"/>
                  <a:gd name="connsiteY6" fmla="*/ 1893 h 10111"/>
                  <a:gd name="connsiteX7" fmla="*/ 765 w 12836"/>
                  <a:gd name="connsiteY7" fmla="*/ 2413 h 10111"/>
                  <a:gd name="connsiteX8" fmla="*/ 1 w 12836"/>
                  <a:gd name="connsiteY8" fmla="*/ 3746 h 10111"/>
                  <a:gd name="connsiteX9" fmla="*/ 3009 w 12836"/>
                  <a:gd name="connsiteY9" fmla="*/ 3944 h 10111"/>
                  <a:gd name="connsiteX10" fmla="*/ 4728 w 12836"/>
                  <a:gd name="connsiteY10" fmla="*/ 3982 h 10111"/>
                  <a:gd name="connsiteX11" fmla="*/ 5429 w 12836"/>
                  <a:gd name="connsiteY11" fmla="*/ 3711 h 10111"/>
                  <a:gd name="connsiteX12" fmla="*/ 5654 w 12836"/>
                  <a:gd name="connsiteY12" fmla="*/ 9552 h 10111"/>
                  <a:gd name="connsiteX13" fmla="*/ 5654 w 12836"/>
                  <a:gd name="connsiteY13" fmla="*/ 9973 h 10111"/>
                  <a:gd name="connsiteX14" fmla="*/ 9199 w 12836"/>
                  <a:gd name="connsiteY14" fmla="*/ 10030 h 10111"/>
                  <a:gd name="connsiteX15" fmla="*/ 12677 w 12836"/>
                  <a:gd name="connsiteY15" fmla="*/ 9909 h 10111"/>
                  <a:gd name="connsiteX16" fmla="*/ 12686 w 12836"/>
                  <a:gd name="connsiteY16" fmla="*/ 9400 h 10111"/>
                  <a:gd name="connsiteX17" fmla="*/ 12836 w 12836"/>
                  <a:gd name="connsiteY17" fmla="*/ 3224 h 10111"/>
                  <a:gd name="connsiteX18" fmla="*/ 11916 w 12836"/>
                  <a:gd name="connsiteY18" fmla="*/ 101 h 10111"/>
                  <a:gd name="connsiteX0" fmla="*/ 11916 w 12836"/>
                  <a:gd name="connsiteY0" fmla="*/ 101 h 10111"/>
                  <a:gd name="connsiteX1" fmla="*/ 10986 w 12836"/>
                  <a:gd name="connsiteY1" fmla="*/ 30 h 10111"/>
                  <a:gd name="connsiteX2" fmla="*/ 9199 w 12836"/>
                  <a:gd name="connsiteY2" fmla="*/ 2019 h 10111"/>
                  <a:gd name="connsiteX3" fmla="*/ 7410 w 12836"/>
                  <a:gd name="connsiteY3" fmla="*/ 30 h 10111"/>
                  <a:gd name="connsiteX4" fmla="*/ 6482 w 12836"/>
                  <a:gd name="connsiteY4" fmla="*/ 101 h 10111"/>
                  <a:gd name="connsiteX5" fmla="*/ 3541 w 12836"/>
                  <a:gd name="connsiteY5" fmla="*/ 1178 h 10111"/>
                  <a:gd name="connsiteX6" fmla="*/ 2082 w 12836"/>
                  <a:gd name="connsiteY6" fmla="*/ 1893 h 10111"/>
                  <a:gd name="connsiteX7" fmla="*/ 765 w 12836"/>
                  <a:gd name="connsiteY7" fmla="*/ 2413 h 10111"/>
                  <a:gd name="connsiteX8" fmla="*/ 1 w 12836"/>
                  <a:gd name="connsiteY8" fmla="*/ 3746 h 10111"/>
                  <a:gd name="connsiteX9" fmla="*/ 3009 w 12836"/>
                  <a:gd name="connsiteY9" fmla="*/ 3944 h 10111"/>
                  <a:gd name="connsiteX10" fmla="*/ 4728 w 12836"/>
                  <a:gd name="connsiteY10" fmla="*/ 3982 h 10111"/>
                  <a:gd name="connsiteX11" fmla="*/ 5429 w 12836"/>
                  <a:gd name="connsiteY11" fmla="*/ 3711 h 10111"/>
                  <a:gd name="connsiteX12" fmla="*/ 5654 w 12836"/>
                  <a:gd name="connsiteY12" fmla="*/ 9552 h 10111"/>
                  <a:gd name="connsiteX13" fmla="*/ 5654 w 12836"/>
                  <a:gd name="connsiteY13" fmla="*/ 9973 h 10111"/>
                  <a:gd name="connsiteX14" fmla="*/ 9199 w 12836"/>
                  <a:gd name="connsiteY14" fmla="*/ 10030 h 10111"/>
                  <a:gd name="connsiteX15" fmla="*/ 12677 w 12836"/>
                  <a:gd name="connsiteY15" fmla="*/ 9909 h 10111"/>
                  <a:gd name="connsiteX16" fmla="*/ 12686 w 12836"/>
                  <a:gd name="connsiteY16" fmla="*/ 9400 h 10111"/>
                  <a:gd name="connsiteX17" fmla="*/ 12836 w 12836"/>
                  <a:gd name="connsiteY17" fmla="*/ 3224 h 10111"/>
                  <a:gd name="connsiteX18" fmla="*/ 11916 w 12836"/>
                  <a:gd name="connsiteY18" fmla="*/ 101 h 10111"/>
                  <a:gd name="connsiteX0" fmla="*/ 11916 w 12836"/>
                  <a:gd name="connsiteY0" fmla="*/ 101 h 10111"/>
                  <a:gd name="connsiteX1" fmla="*/ 10986 w 12836"/>
                  <a:gd name="connsiteY1" fmla="*/ 30 h 10111"/>
                  <a:gd name="connsiteX2" fmla="*/ 9199 w 12836"/>
                  <a:gd name="connsiteY2" fmla="*/ 2019 h 10111"/>
                  <a:gd name="connsiteX3" fmla="*/ 7410 w 12836"/>
                  <a:gd name="connsiteY3" fmla="*/ 30 h 10111"/>
                  <a:gd name="connsiteX4" fmla="*/ 6482 w 12836"/>
                  <a:gd name="connsiteY4" fmla="*/ 101 h 10111"/>
                  <a:gd name="connsiteX5" fmla="*/ 3541 w 12836"/>
                  <a:gd name="connsiteY5" fmla="*/ 1178 h 10111"/>
                  <a:gd name="connsiteX6" fmla="*/ 2082 w 12836"/>
                  <a:gd name="connsiteY6" fmla="*/ 1893 h 10111"/>
                  <a:gd name="connsiteX7" fmla="*/ 765 w 12836"/>
                  <a:gd name="connsiteY7" fmla="*/ 2413 h 10111"/>
                  <a:gd name="connsiteX8" fmla="*/ 1 w 12836"/>
                  <a:gd name="connsiteY8" fmla="*/ 3746 h 10111"/>
                  <a:gd name="connsiteX9" fmla="*/ 3009 w 12836"/>
                  <a:gd name="connsiteY9" fmla="*/ 3944 h 10111"/>
                  <a:gd name="connsiteX10" fmla="*/ 4728 w 12836"/>
                  <a:gd name="connsiteY10" fmla="*/ 3982 h 10111"/>
                  <a:gd name="connsiteX11" fmla="*/ 5429 w 12836"/>
                  <a:gd name="connsiteY11" fmla="*/ 3711 h 10111"/>
                  <a:gd name="connsiteX12" fmla="*/ 5654 w 12836"/>
                  <a:gd name="connsiteY12" fmla="*/ 9552 h 10111"/>
                  <a:gd name="connsiteX13" fmla="*/ 5654 w 12836"/>
                  <a:gd name="connsiteY13" fmla="*/ 9973 h 10111"/>
                  <a:gd name="connsiteX14" fmla="*/ 9199 w 12836"/>
                  <a:gd name="connsiteY14" fmla="*/ 10030 h 10111"/>
                  <a:gd name="connsiteX15" fmla="*/ 12677 w 12836"/>
                  <a:gd name="connsiteY15" fmla="*/ 9909 h 10111"/>
                  <a:gd name="connsiteX16" fmla="*/ 12686 w 12836"/>
                  <a:gd name="connsiteY16" fmla="*/ 9400 h 10111"/>
                  <a:gd name="connsiteX17" fmla="*/ 12836 w 12836"/>
                  <a:gd name="connsiteY17" fmla="*/ 3224 h 10111"/>
                  <a:gd name="connsiteX18" fmla="*/ 11916 w 12836"/>
                  <a:gd name="connsiteY18" fmla="*/ 101 h 10111"/>
                  <a:gd name="connsiteX0" fmla="*/ 11916 w 12836"/>
                  <a:gd name="connsiteY0" fmla="*/ 101 h 10111"/>
                  <a:gd name="connsiteX1" fmla="*/ 10986 w 12836"/>
                  <a:gd name="connsiteY1" fmla="*/ 30 h 10111"/>
                  <a:gd name="connsiteX2" fmla="*/ 9199 w 12836"/>
                  <a:gd name="connsiteY2" fmla="*/ 2019 h 10111"/>
                  <a:gd name="connsiteX3" fmla="*/ 7410 w 12836"/>
                  <a:gd name="connsiteY3" fmla="*/ 30 h 10111"/>
                  <a:gd name="connsiteX4" fmla="*/ 6482 w 12836"/>
                  <a:gd name="connsiteY4" fmla="*/ 101 h 10111"/>
                  <a:gd name="connsiteX5" fmla="*/ 4728 w 12836"/>
                  <a:gd name="connsiteY5" fmla="*/ 773 h 10111"/>
                  <a:gd name="connsiteX6" fmla="*/ 3541 w 12836"/>
                  <a:gd name="connsiteY6" fmla="*/ 1178 h 10111"/>
                  <a:gd name="connsiteX7" fmla="*/ 2082 w 12836"/>
                  <a:gd name="connsiteY7" fmla="*/ 1893 h 10111"/>
                  <a:gd name="connsiteX8" fmla="*/ 765 w 12836"/>
                  <a:gd name="connsiteY8" fmla="*/ 2413 h 10111"/>
                  <a:gd name="connsiteX9" fmla="*/ 1 w 12836"/>
                  <a:gd name="connsiteY9" fmla="*/ 3746 h 10111"/>
                  <a:gd name="connsiteX10" fmla="*/ 3009 w 12836"/>
                  <a:gd name="connsiteY10" fmla="*/ 3944 h 10111"/>
                  <a:gd name="connsiteX11" fmla="*/ 4728 w 12836"/>
                  <a:gd name="connsiteY11" fmla="*/ 3982 h 10111"/>
                  <a:gd name="connsiteX12" fmla="*/ 5429 w 12836"/>
                  <a:gd name="connsiteY12" fmla="*/ 3711 h 10111"/>
                  <a:gd name="connsiteX13" fmla="*/ 5654 w 12836"/>
                  <a:gd name="connsiteY13" fmla="*/ 9552 h 10111"/>
                  <a:gd name="connsiteX14" fmla="*/ 5654 w 12836"/>
                  <a:gd name="connsiteY14" fmla="*/ 9973 h 10111"/>
                  <a:gd name="connsiteX15" fmla="*/ 9199 w 12836"/>
                  <a:gd name="connsiteY15" fmla="*/ 10030 h 10111"/>
                  <a:gd name="connsiteX16" fmla="*/ 12677 w 12836"/>
                  <a:gd name="connsiteY16" fmla="*/ 9909 h 10111"/>
                  <a:gd name="connsiteX17" fmla="*/ 12686 w 12836"/>
                  <a:gd name="connsiteY17" fmla="*/ 9400 h 10111"/>
                  <a:gd name="connsiteX18" fmla="*/ 12836 w 12836"/>
                  <a:gd name="connsiteY18" fmla="*/ 3224 h 10111"/>
                  <a:gd name="connsiteX19" fmla="*/ 11916 w 12836"/>
                  <a:gd name="connsiteY19" fmla="*/ 101 h 10111"/>
                  <a:gd name="connsiteX0" fmla="*/ 11916 w 12836"/>
                  <a:gd name="connsiteY0" fmla="*/ 95 h 10105"/>
                  <a:gd name="connsiteX1" fmla="*/ 10986 w 12836"/>
                  <a:gd name="connsiteY1" fmla="*/ 24 h 10105"/>
                  <a:gd name="connsiteX2" fmla="*/ 9199 w 12836"/>
                  <a:gd name="connsiteY2" fmla="*/ 2013 h 10105"/>
                  <a:gd name="connsiteX3" fmla="*/ 7410 w 12836"/>
                  <a:gd name="connsiteY3" fmla="*/ 24 h 10105"/>
                  <a:gd name="connsiteX4" fmla="*/ 6482 w 12836"/>
                  <a:gd name="connsiteY4" fmla="*/ 95 h 10105"/>
                  <a:gd name="connsiteX5" fmla="*/ 5052 w 12836"/>
                  <a:gd name="connsiteY5" fmla="*/ 1083 h 10105"/>
                  <a:gd name="connsiteX6" fmla="*/ 3541 w 12836"/>
                  <a:gd name="connsiteY6" fmla="*/ 1172 h 10105"/>
                  <a:gd name="connsiteX7" fmla="*/ 2082 w 12836"/>
                  <a:gd name="connsiteY7" fmla="*/ 1887 h 10105"/>
                  <a:gd name="connsiteX8" fmla="*/ 765 w 12836"/>
                  <a:gd name="connsiteY8" fmla="*/ 2407 h 10105"/>
                  <a:gd name="connsiteX9" fmla="*/ 1 w 12836"/>
                  <a:gd name="connsiteY9" fmla="*/ 3740 h 10105"/>
                  <a:gd name="connsiteX10" fmla="*/ 3009 w 12836"/>
                  <a:gd name="connsiteY10" fmla="*/ 3938 h 10105"/>
                  <a:gd name="connsiteX11" fmla="*/ 4728 w 12836"/>
                  <a:gd name="connsiteY11" fmla="*/ 3976 h 10105"/>
                  <a:gd name="connsiteX12" fmla="*/ 5429 w 12836"/>
                  <a:gd name="connsiteY12" fmla="*/ 3705 h 10105"/>
                  <a:gd name="connsiteX13" fmla="*/ 5654 w 12836"/>
                  <a:gd name="connsiteY13" fmla="*/ 9546 h 10105"/>
                  <a:gd name="connsiteX14" fmla="*/ 5654 w 12836"/>
                  <a:gd name="connsiteY14" fmla="*/ 9967 h 10105"/>
                  <a:gd name="connsiteX15" fmla="*/ 9199 w 12836"/>
                  <a:gd name="connsiteY15" fmla="*/ 10024 h 10105"/>
                  <a:gd name="connsiteX16" fmla="*/ 12677 w 12836"/>
                  <a:gd name="connsiteY16" fmla="*/ 9903 h 10105"/>
                  <a:gd name="connsiteX17" fmla="*/ 12686 w 12836"/>
                  <a:gd name="connsiteY17" fmla="*/ 9394 h 10105"/>
                  <a:gd name="connsiteX18" fmla="*/ 12836 w 12836"/>
                  <a:gd name="connsiteY18" fmla="*/ 3218 h 10105"/>
                  <a:gd name="connsiteX19" fmla="*/ 11916 w 12836"/>
                  <a:gd name="connsiteY19" fmla="*/ 95 h 10105"/>
                  <a:gd name="connsiteX0" fmla="*/ 11916 w 12836"/>
                  <a:gd name="connsiteY0" fmla="*/ 95 h 10105"/>
                  <a:gd name="connsiteX1" fmla="*/ 10986 w 12836"/>
                  <a:gd name="connsiteY1" fmla="*/ 24 h 10105"/>
                  <a:gd name="connsiteX2" fmla="*/ 9199 w 12836"/>
                  <a:gd name="connsiteY2" fmla="*/ 2013 h 10105"/>
                  <a:gd name="connsiteX3" fmla="*/ 7410 w 12836"/>
                  <a:gd name="connsiteY3" fmla="*/ 24 h 10105"/>
                  <a:gd name="connsiteX4" fmla="*/ 6482 w 12836"/>
                  <a:gd name="connsiteY4" fmla="*/ 95 h 10105"/>
                  <a:gd name="connsiteX5" fmla="*/ 5052 w 12836"/>
                  <a:gd name="connsiteY5" fmla="*/ 1083 h 10105"/>
                  <a:gd name="connsiteX6" fmla="*/ 3541 w 12836"/>
                  <a:gd name="connsiteY6" fmla="*/ 1172 h 10105"/>
                  <a:gd name="connsiteX7" fmla="*/ 2082 w 12836"/>
                  <a:gd name="connsiteY7" fmla="*/ 2023 h 10105"/>
                  <a:gd name="connsiteX8" fmla="*/ 765 w 12836"/>
                  <a:gd name="connsiteY8" fmla="*/ 2407 h 10105"/>
                  <a:gd name="connsiteX9" fmla="*/ 1 w 12836"/>
                  <a:gd name="connsiteY9" fmla="*/ 3740 h 10105"/>
                  <a:gd name="connsiteX10" fmla="*/ 3009 w 12836"/>
                  <a:gd name="connsiteY10" fmla="*/ 3938 h 10105"/>
                  <a:gd name="connsiteX11" fmla="*/ 4728 w 12836"/>
                  <a:gd name="connsiteY11" fmla="*/ 3976 h 10105"/>
                  <a:gd name="connsiteX12" fmla="*/ 5429 w 12836"/>
                  <a:gd name="connsiteY12" fmla="*/ 3705 h 10105"/>
                  <a:gd name="connsiteX13" fmla="*/ 5654 w 12836"/>
                  <a:gd name="connsiteY13" fmla="*/ 9546 h 10105"/>
                  <a:gd name="connsiteX14" fmla="*/ 5654 w 12836"/>
                  <a:gd name="connsiteY14" fmla="*/ 9967 h 10105"/>
                  <a:gd name="connsiteX15" fmla="*/ 9199 w 12836"/>
                  <a:gd name="connsiteY15" fmla="*/ 10024 h 10105"/>
                  <a:gd name="connsiteX16" fmla="*/ 12677 w 12836"/>
                  <a:gd name="connsiteY16" fmla="*/ 9903 h 10105"/>
                  <a:gd name="connsiteX17" fmla="*/ 12686 w 12836"/>
                  <a:gd name="connsiteY17" fmla="*/ 9394 h 10105"/>
                  <a:gd name="connsiteX18" fmla="*/ 12836 w 12836"/>
                  <a:gd name="connsiteY18" fmla="*/ 3218 h 10105"/>
                  <a:gd name="connsiteX19" fmla="*/ 11916 w 12836"/>
                  <a:gd name="connsiteY19" fmla="*/ 95 h 10105"/>
                  <a:gd name="connsiteX0" fmla="*/ 11916 w 12836"/>
                  <a:gd name="connsiteY0" fmla="*/ 95 h 10105"/>
                  <a:gd name="connsiteX1" fmla="*/ 10986 w 12836"/>
                  <a:gd name="connsiteY1" fmla="*/ 24 h 10105"/>
                  <a:gd name="connsiteX2" fmla="*/ 9199 w 12836"/>
                  <a:gd name="connsiteY2" fmla="*/ 2013 h 10105"/>
                  <a:gd name="connsiteX3" fmla="*/ 7410 w 12836"/>
                  <a:gd name="connsiteY3" fmla="*/ 24 h 10105"/>
                  <a:gd name="connsiteX4" fmla="*/ 6482 w 12836"/>
                  <a:gd name="connsiteY4" fmla="*/ 95 h 10105"/>
                  <a:gd name="connsiteX5" fmla="*/ 5052 w 12836"/>
                  <a:gd name="connsiteY5" fmla="*/ 1083 h 10105"/>
                  <a:gd name="connsiteX6" fmla="*/ 3541 w 12836"/>
                  <a:gd name="connsiteY6" fmla="*/ 1172 h 10105"/>
                  <a:gd name="connsiteX7" fmla="*/ 2082 w 12836"/>
                  <a:gd name="connsiteY7" fmla="*/ 2023 h 10105"/>
                  <a:gd name="connsiteX8" fmla="*/ 765 w 12836"/>
                  <a:gd name="connsiteY8" fmla="*/ 2407 h 10105"/>
                  <a:gd name="connsiteX9" fmla="*/ 1 w 12836"/>
                  <a:gd name="connsiteY9" fmla="*/ 3740 h 10105"/>
                  <a:gd name="connsiteX10" fmla="*/ 1492 w 12836"/>
                  <a:gd name="connsiteY10" fmla="*/ 3750 h 10105"/>
                  <a:gd name="connsiteX11" fmla="*/ 3009 w 12836"/>
                  <a:gd name="connsiteY11" fmla="*/ 3938 h 10105"/>
                  <a:gd name="connsiteX12" fmla="*/ 4728 w 12836"/>
                  <a:gd name="connsiteY12" fmla="*/ 3976 h 10105"/>
                  <a:gd name="connsiteX13" fmla="*/ 5429 w 12836"/>
                  <a:gd name="connsiteY13" fmla="*/ 3705 h 10105"/>
                  <a:gd name="connsiteX14" fmla="*/ 5654 w 12836"/>
                  <a:gd name="connsiteY14" fmla="*/ 9546 h 10105"/>
                  <a:gd name="connsiteX15" fmla="*/ 5654 w 12836"/>
                  <a:gd name="connsiteY15" fmla="*/ 9967 h 10105"/>
                  <a:gd name="connsiteX16" fmla="*/ 9199 w 12836"/>
                  <a:gd name="connsiteY16" fmla="*/ 10024 h 10105"/>
                  <a:gd name="connsiteX17" fmla="*/ 12677 w 12836"/>
                  <a:gd name="connsiteY17" fmla="*/ 9903 h 10105"/>
                  <a:gd name="connsiteX18" fmla="*/ 12686 w 12836"/>
                  <a:gd name="connsiteY18" fmla="*/ 9394 h 10105"/>
                  <a:gd name="connsiteX19" fmla="*/ 12836 w 12836"/>
                  <a:gd name="connsiteY19" fmla="*/ 3218 h 10105"/>
                  <a:gd name="connsiteX20" fmla="*/ 11916 w 12836"/>
                  <a:gd name="connsiteY20" fmla="*/ 95 h 10105"/>
                  <a:gd name="connsiteX0" fmla="*/ 11916 w 12836"/>
                  <a:gd name="connsiteY0" fmla="*/ 95 h 10105"/>
                  <a:gd name="connsiteX1" fmla="*/ 10986 w 12836"/>
                  <a:gd name="connsiteY1" fmla="*/ 24 h 10105"/>
                  <a:gd name="connsiteX2" fmla="*/ 9199 w 12836"/>
                  <a:gd name="connsiteY2" fmla="*/ 2013 h 10105"/>
                  <a:gd name="connsiteX3" fmla="*/ 7410 w 12836"/>
                  <a:gd name="connsiteY3" fmla="*/ 24 h 10105"/>
                  <a:gd name="connsiteX4" fmla="*/ 6482 w 12836"/>
                  <a:gd name="connsiteY4" fmla="*/ 95 h 10105"/>
                  <a:gd name="connsiteX5" fmla="*/ 5052 w 12836"/>
                  <a:gd name="connsiteY5" fmla="*/ 1083 h 10105"/>
                  <a:gd name="connsiteX6" fmla="*/ 3541 w 12836"/>
                  <a:gd name="connsiteY6" fmla="*/ 1172 h 10105"/>
                  <a:gd name="connsiteX7" fmla="*/ 2082 w 12836"/>
                  <a:gd name="connsiteY7" fmla="*/ 2023 h 10105"/>
                  <a:gd name="connsiteX8" fmla="*/ 765 w 12836"/>
                  <a:gd name="connsiteY8" fmla="*/ 2407 h 10105"/>
                  <a:gd name="connsiteX9" fmla="*/ 1 w 12836"/>
                  <a:gd name="connsiteY9" fmla="*/ 3740 h 10105"/>
                  <a:gd name="connsiteX10" fmla="*/ 1546 w 12836"/>
                  <a:gd name="connsiteY10" fmla="*/ 3931 h 10105"/>
                  <a:gd name="connsiteX11" fmla="*/ 3009 w 12836"/>
                  <a:gd name="connsiteY11" fmla="*/ 3938 h 10105"/>
                  <a:gd name="connsiteX12" fmla="*/ 4728 w 12836"/>
                  <a:gd name="connsiteY12" fmla="*/ 3976 h 10105"/>
                  <a:gd name="connsiteX13" fmla="*/ 5429 w 12836"/>
                  <a:gd name="connsiteY13" fmla="*/ 3705 h 10105"/>
                  <a:gd name="connsiteX14" fmla="*/ 5654 w 12836"/>
                  <a:gd name="connsiteY14" fmla="*/ 9546 h 10105"/>
                  <a:gd name="connsiteX15" fmla="*/ 5654 w 12836"/>
                  <a:gd name="connsiteY15" fmla="*/ 9967 h 10105"/>
                  <a:gd name="connsiteX16" fmla="*/ 9199 w 12836"/>
                  <a:gd name="connsiteY16" fmla="*/ 10024 h 10105"/>
                  <a:gd name="connsiteX17" fmla="*/ 12677 w 12836"/>
                  <a:gd name="connsiteY17" fmla="*/ 9903 h 10105"/>
                  <a:gd name="connsiteX18" fmla="*/ 12686 w 12836"/>
                  <a:gd name="connsiteY18" fmla="*/ 9394 h 10105"/>
                  <a:gd name="connsiteX19" fmla="*/ 12836 w 12836"/>
                  <a:gd name="connsiteY19" fmla="*/ 3218 h 10105"/>
                  <a:gd name="connsiteX20" fmla="*/ 11916 w 12836"/>
                  <a:gd name="connsiteY20" fmla="*/ 95 h 10105"/>
                  <a:gd name="connsiteX0" fmla="*/ 11754 w 12674"/>
                  <a:gd name="connsiteY0" fmla="*/ 95 h 10105"/>
                  <a:gd name="connsiteX1" fmla="*/ 10824 w 12674"/>
                  <a:gd name="connsiteY1" fmla="*/ 24 h 10105"/>
                  <a:gd name="connsiteX2" fmla="*/ 9037 w 12674"/>
                  <a:gd name="connsiteY2" fmla="*/ 2013 h 10105"/>
                  <a:gd name="connsiteX3" fmla="*/ 7248 w 12674"/>
                  <a:gd name="connsiteY3" fmla="*/ 24 h 10105"/>
                  <a:gd name="connsiteX4" fmla="*/ 6320 w 12674"/>
                  <a:gd name="connsiteY4" fmla="*/ 95 h 10105"/>
                  <a:gd name="connsiteX5" fmla="*/ 4890 w 12674"/>
                  <a:gd name="connsiteY5" fmla="*/ 1083 h 10105"/>
                  <a:gd name="connsiteX6" fmla="*/ 3379 w 12674"/>
                  <a:gd name="connsiteY6" fmla="*/ 1172 h 10105"/>
                  <a:gd name="connsiteX7" fmla="*/ 1920 w 12674"/>
                  <a:gd name="connsiteY7" fmla="*/ 2023 h 10105"/>
                  <a:gd name="connsiteX8" fmla="*/ 603 w 12674"/>
                  <a:gd name="connsiteY8" fmla="*/ 2407 h 10105"/>
                  <a:gd name="connsiteX9" fmla="*/ 1 w 12674"/>
                  <a:gd name="connsiteY9" fmla="*/ 3632 h 10105"/>
                  <a:gd name="connsiteX10" fmla="*/ 1384 w 12674"/>
                  <a:gd name="connsiteY10" fmla="*/ 3931 h 10105"/>
                  <a:gd name="connsiteX11" fmla="*/ 2847 w 12674"/>
                  <a:gd name="connsiteY11" fmla="*/ 3938 h 10105"/>
                  <a:gd name="connsiteX12" fmla="*/ 4566 w 12674"/>
                  <a:gd name="connsiteY12" fmla="*/ 3976 h 10105"/>
                  <a:gd name="connsiteX13" fmla="*/ 5267 w 12674"/>
                  <a:gd name="connsiteY13" fmla="*/ 3705 h 10105"/>
                  <a:gd name="connsiteX14" fmla="*/ 5492 w 12674"/>
                  <a:gd name="connsiteY14" fmla="*/ 9546 h 10105"/>
                  <a:gd name="connsiteX15" fmla="*/ 5492 w 12674"/>
                  <a:gd name="connsiteY15" fmla="*/ 9967 h 10105"/>
                  <a:gd name="connsiteX16" fmla="*/ 9037 w 12674"/>
                  <a:gd name="connsiteY16" fmla="*/ 10024 h 10105"/>
                  <a:gd name="connsiteX17" fmla="*/ 12515 w 12674"/>
                  <a:gd name="connsiteY17" fmla="*/ 9903 h 10105"/>
                  <a:gd name="connsiteX18" fmla="*/ 12524 w 12674"/>
                  <a:gd name="connsiteY18" fmla="*/ 9394 h 10105"/>
                  <a:gd name="connsiteX19" fmla="*/ 12674 w 12674"/>
                  <a:gd name="connsiteY19" fmla="*/ 3218 h 10105"/>
                  <a:gd name="connsiteX20" fmla="*/ 11754 w 12674"/>
                  <a:gd name="connsiteY20" fmla="*/ 95 h 10105"/>
                  <a:gd name="connsiteX0" fmla="*/ 11754 w 12674"/>
                  <a:gd name="connsiteY0" fmla="*/ 170 h 10180"/>
                  <a:gd name="connsiteX1" fmla="*/ 10824 w 12674"/>
                  <a:gd name="connsiteY1" fmla="*/ 99 h 10180"/>
                  <a:gd name="connsiteX2" fmla="*/ 9037 w 12674"/>
                  <a:gd name="connsiteY2" fmla="*/ 2088 h 10180"/>
                  <a:gd name="connsiteX3" fmla="*/ 7248 w 12674"/>
                  <a:gd name="connsiteY3" fmla="*/ 99 h 10180"/>
                  <a:gd name="connsiteX4" fmla="*/ 5671 w 12674"/>
                  <a:gd name="connsiteY4" fmla="*/ 387 h 10180"/>
                  <a:gd name="connsiteX5" fmla="*/ 4890 w 12674"/>
                  <a:gd name="connsiteY5" fmla="*/ 1158 h 10180"/>
                  <a:gd name="connsiteX6" fmla="*/ 3379 w 12674"/>
                  <a:gd name="connsiteY6" fmla="*/ 1247 h 10180"/>
                  <a:gd name="connsiteX7" fmla="*/ 1920 w 12674"/>
                  <a:gd name="connsiteY7" fmla="*/ 2098 h 10180"/>
                  <a:gd name="connsiteX8" fmla="*/ 603 w 12674"/>
                  <a:gd name="connsiteY8" fmla="*/ 2482 h 10180"/>
                  <a:gd name="connsiteX9" fmla="*/ 1 w 12674"/>
                  <a:gd name="connsiteY9" fmla="*/ 3707 h 10180"/>
                  <a:gd name="connsiteX10" fmla="*/ 1384 w 12674"/>
                  <a:gd name="connsiteY10" fmla="*/ 4006 h 10180"/>
                  <a:gd name="connsiteX11" fmla="*/ 2847 w 12674"/>
                  <a:gd name="connsiteY11" fmla="*/ 4013 h 10180"/>
                  <a:gd name="connsiteX12" fmla="*/ 4566 w 12674"/>
                  <a:gd name="connsiteY12" fmla="*/ 4051 h 10180"/>
                  <a:gd name="connsiteX13" fmla="*/ 5267 w 12674"/>
                  <a:gd name="connsiteY13" fmla="*/ 3780 h 10180"/>
                  <a:gd name="connsiteX14" fmla="*/ 5492 w 12674"/>
                  <a:gd name="connsiteY14" fmla="*/ 9621 h 10180"/>
                  <a:gd name="connsiteX15" fmla="*/ 5492 w 12674"/>
                  <a:gd name="connsiteY15" fmla="*/ 10042 h 10180"/>
                  <a:gd name="connsiteX16" fmla="*/ 9037 w 12674"/>
                  <a:gd name="connsiteY16" fmla="*/ 10099 h 10180"/>
                  <a:gd name="connsiteX17" fmla="*/ 12515 w 12674"/>
                  <a:gd name="connsiteY17" fmla="*/ 9978 h 10180"/>
                  <a:gd name="connsiteX18" fmla="*/ 12524 w 12674"/>
                  <a:gd name="connsiteY18" fmla="*/ 9469 h 10180"/>
                  <a:gd name="connsiteX19" fmla="*/ 12674 w 12674"/>
                  <a:gd name="connsiteY19" fmla="*/ 3293 h 10180"/>
                  <a:gd name="connsiteX20" fmla="*/ 11754 w 12674"/>
                  <a:gd name="connsiteY20" fmla="*/ 170 h 10180"/>
                  <a:gd name="connsiteX0" fmla="*/ 11754 w 12674"/>
                  <a:gd name="connsiteY0" fmla="*/ 170 h 10180"/>
                  <a:gd name="connsiteX1" fmla="*/ 10824 w 12674"/>
                  <a:gd name="connsiteY1" fmla="*/ 99 h 10180"/>
                  <a:gd name="connsiteX2" fmla="*/ 9037 w 12674"/>
                  <a:gd name="connsiteY2" fmla="*/ 2088 h 10180"/>
                  <a:gd name="connsiteX3" fmla="*/ 7248 w 12674"/>
                  <a:gd name="connsiteY3" fmla="*/ 99 h 10180"/>
                  <a:gd name="connsiteX4" fmla="*/ 5671 w 12674"/>
                  <a:gd name="connsiteY4" fmla="*/ 387 h 10180"/>
                  <a:gd name="connsiteX5" fmla="*/ 4836 w 12674"/>
                  <a:gd name="connsiteY5" fmla="*/ 1104 h 10180"/>
                  <a:gd name="connsiteX6" fmla="*/ 3379 w 12674"/>
                  <a:gd name="connsiteY6" fmla="*/ 1247 h 10180"/>
                  <a:gd name="connsiteX7" fmla="*/ 1920 w 12674"/>
                  <a:gd name="connsiteY7" fmla="*/ 2098 h 10180"/>
                  <a:gd name="connsiteX8" fmla="*/ 603 w 12674"/>
                  <a:gd name="connsiteY8" fmla="*/ 2482 h 10180"/>
                  <a:gd name="connsiteX9" fmla="*/ 1 w 12674"/>
                  <a:gd name="connsiteY9" fmla="*/ 3707 h 10180"/>
                  <a:gd name="connsiteX10" fmla="*/ 1384 w 12674"/>
                  <a:gd name="connsiteY10" fmla="*/ 4006 h 10180"/>
                  <a:gd name="connsiteX11" fmla="*/ 2847 w 12674"/>
                  <a:gd name="connsiteY11" fmla="*/ 4013 h 10180"/>
                  <a:gd name="connsiteX12" fmla="*/ 4566 w 12674"/>
                  <a:gd name="connsiteY12" fmla="*/ 4051 h 10180"/>
                  <a:gd name="connsiteX13" fmla="*/ 5267 w 12674"/>
                  <a:gd name="connsiteY13" fmla="*/ 3780 h 10180"/>
                  <a:gd name="connsiteX14" fmla="*/ 5492 w 12674"/>
                  <a:gd name="connsiteY14" fmla="*/ 9621 h 10180"/>
                  <a:gd name="connsiteX15" fmla="*/ 5492 w 12674"/>
                  <a:gd name="connsiteY15" fmla="*/ 10042 h 10180"/>
                  <a:gd name="connsiteX16" fmla="*/ 9037 w 12674"/>
                  <a:gd name="connsiteY16" fmla="*/ 10099 h 10180"/>
                  <a:gd name="connsiteX17" fmla="*/ 12515 w 12674"/>
                  <a:gd name="connsiteY17" fmla="*/ 9978 h 10180"/>
                  <a:gd name="connsiteX18" fmla="*/ 12524 w 12674"/>
                  <a:gd name="connsiteY18" fmla="*/ 9469 h 10180"/>
                  <a:gd name="connsiteX19" fmla="*/ 12674 w 12674"/>
                  <a:gd name="connsiteY19" fmla="*/ 3293 h 10180"/>
                  <a:gd name="connsiteX20" fmla="*/ 11754 w 12674"/>
                  <a:gd name="connsiteY20" fmla="*/ 170 h 10180"/>
                  <a:gd name="connsiteX0" fmla="*/ 11754 w 12674"/>
                  <a:gd name="connsiteY0" fmla="*/ 181 h 10191"/>
                  <a:gd name="connsiteX1" fmla="*/ 10824 w 12674"/>
                  <a:gd name="connsiteY1" fmla="*/ 110 h 10191"/>
                  <a:gd name="connsiteX2" fmla="*/ 9037 w 12674"/>
                  <a:gd name="connsiteY2" fmla="*/ 2099 h 10191"/>
                  <a:gd name="connsiteX3" fmla="*/ 7248 w 12674"/>
                  <a:gd name="connsiteY3" fmla="*/ 110 h 10191"/>
                  <a:gd name="connsiteX4" fmla="*/ 5401 w 12674"/>
                  <a:gd name="connsiteY4" fmla="*/ 344 h 10191"/>
                  <a:gd name="connsiteX5" fmla="*/ 4836 w 12674"/>
                  <a:gd name="connsiteY5" fmla="*/ 1115 h 10191"/>
                  <a:gd name="connsiteX6" fmla="*/ 3379 w 12674"/>
                  <a:gd name="connsiteY6" fmla="*/ 1258 h 10191"/>
                  <a:gd name="connsiteX7" fmla="*/ 1920 w 12674"/>
                  <a:gd name="connsiteY7" fmla="*/ 2109 h 10191"/>
                  <a:gd name="connsiteX8" fmla="*/ 603 w 12674"/>
                  <a:gd name="connsiteY8" fmla="*/ 2493 h 10191"/>
                  <a:gd name="connsiteX9" fmla="*/ 1 w 12674"/>
                  <a:gd name="connsiteY9" fmla="*/ 3718 h 10191"/>
                  <a:gd name="connsiteX10" fmla="*/ 1384 w 12674"/>
                  <a:gd name="connsiteY10" fmla="*/ 4017 h 10191"/>
                  <a:gd name="connsiteX11" fmla="*/ 2847 w 12674"/>
                  <a:gd name="connsiteY11" fmla="*/ 4024 h 10191"/>
                  <a:gd name="connsiteX12" fmla="*/ 4566 w 12674"/>
                  <a:gd name="connsiteY12" fmla="*/ 4062 h 10191"/>
                  <a:gd name="connsiteX13" fmla="*/ 5267 w 12674"/>
                  <a:gd name="connsiteY13" fmla="*/ 3791 h 10191"/>
                  <a:gd name="connsiteX14" fmla="*/ 5492 w 12674"/>
                  <a:gd name="connsiteY14" fmla="*/ 9632 h 10191"/>
                  <a:gd name="connsiteX15" fmla="*/ 5492 w 12674"/>
                  <a:gd name="connsiteY15" fmla="*/ 10053 h 10191"/>
                  <a:gd name="connsiteX16" fmla="*/ 9037 w 12674"/>
                  <a:gd name="connsiteY16" fmla="*/ 10110 h 10191"/>
                  <a:gd name="connsiteX17" fmla="*/ 12515 w 12674"/>
                  <a:gd name="connsiteY17" fmla="*/ 9989 h 10191"/>
                  <a:gd name="connsiteX18" fmla="*/ 12524 w 12674"/>
                  <a:gd name="connsiteY18" fmla="*/ 9480 h 10191"/>
                  <a:gd name="connsiteX19" fmla="*/ 12674 w 12674"/>
                  <a:gd name="connsiteY19" fmla="*/ 3304 h 10191"/>
                  <a:gd name="connsiteX20" fmla="*/ 11754 w 12674"/>
                  <a:gd name="connsiteY20" fmla="*/ 181 h 10191"/>
                  <a:gd name="connsiteX0" fmla="*/ 11754 w 12674"/>
                  <a:gd name="connsiteY0" fmla="*/ 179 h 10189"/>
                  <a:gd name="connsiteX1" fmla="*/ 10824 w 12674"/>
                  <a:gd name="connsiteY1" fmla="*/ 108 h 10189"/>
                  <a:gd name="connsiteX2" fmla="*/ 9037 w 12674"/>
                  <a:gd name="connsiteY2" fmla="*/ 2097 h 10189"/>
                  <a:gd name="connsiteX3" fmla="*/ 7248 w 12674"/>
                  <a:gd name="connsiteY3" fmla="*/ 108 h 10189"/>
                  <a:gd name="connsiteX4" fmla="*/ 5401 w 12674"/>
                  <a:gd name="connsiteY4" fmla="*/ 342 h 10189"/>
                  <a:gd name="connsiteX5" fmla="*/ 4674 w 12674"/>
                  <a:gd name="connsiteY5" fmla="*/ 1005 h 10189"/>
                  <a:gd name="connsiteX6" fmla="*/ 3379 w 12674"/>
                  <a:gd name="connsiteY6" fmla="*/ 1256 h 10189"/>
                  <a:gd name="connsiteX7" fmla="*/ 1920 w 12674"/>
                  <a:gd name="connsiteY7" fmla="*/ 2107 h 10189"/>
                  <a:gd name="connsiteX8" fmla="*/ 603 w 12674"/>
                  <a:gd name="connsiteY8" fmla="*/ 2491 h 10189"/>
                  <a:gd name="connsiteX9" fmla="*/ 1 w 12674"/>
                  <a:gd name="connsiteY9" fmla="*/ 3716 h 10189"/>
                  <a:gd name="connsiteX10" fmla="*/ 1384 w 12674"/>
                  <a:gd name="connsiteY10" fmla="*/ 4015 h 10189"/>
                  <a:gd name="connsiteX11" fmla="*/ 2847 w 12674"/>
                  <a:gd name="connsiteY11" fmla="*/ 4022 h 10189"/>
                  <a:gd name="connsiteX12" fmla="*/ 4566 w 12674"/>
                  <a:gd name="connsiteY12" fmla="*/ 4060 h 10189"/>
                  <a:gd name="connsiteX13" fmla="*/ 5267 w 12674"/>
                  <a:gd name="connsiteY13" fmla="*/ 3789 h 10189"/>
                  <a:gd name="connsiteX14" fmla="*/ 5492 w 12674"/>
                  <a:gd name="connsiteY14" fmla="*/ 9630 h 10189"/>
                  <a:gd name="connsiteX15" fmla="*/ 5492 w 12674"/>
                  <a:gd name="connsiteY15" fmla="*/ 10051 h 10189"/>
                  <a:gd name="connsiteX16" fmla="*/ 9037 w 12674"/>
                  <a:gd name="connsiteY16" fmla="*/ 10108 h 10189"/>
                  <a:gd name="connsiteX17" fmla="*/ 12515 w 12674"/>
                  <a:gd name="connsiteY17" fmla="*/ 9987 h 10189"/>
                  <a:gd name="connsiteX18" fmla="*/ 12524 w 12674"/>
                  <a:gd name="connsiteY18" fmla="*/ 9478 h 10189"/>
                  <a:gd name="connsiteX19" fmla="*/ 12674 w 12674"/>
                  <a:gd name="connsiteY19" fmla="*/ 3302 h 10189"/>
                  <a:gd name="connsiteX20" fmla="*/ 11754 w 12674"/>
                  <a:gd name="connsiteY20" fmla="*/ 179 h 10189"/>
                  <a:gd name="connsiteX0" fmla="*/ 11754 w 12674"/>
                  <a:gd name="connsiteY0" fmla="*/ 179 h 10189"/>
                  <a:gd name="connsiteX1" fmla="*/ 10824 w 12674"/>
                  <a:gd name="connsiteY1" fmla="*/ 108 h 10189"/>
                  <a:gd name="connsiteX2" fmla="*/ 9037 w 12674"/>
                  <a:gd name="connsiteY2" fmla="*/ 2097 h 10189"/>
                  <a:gd name="connsiteX3" fmla="*/ 7248 w 12674"/>
                  <a:gd name="connsiteY3" fmla="*/ 108 h 10189"/>
                  <a:gd name="connsiteX4" fmla="*/ 5401 w 12674"/>
                  <a:gd name="connsiteY4" fmla="*/ 342 h 10189"/>
                  <a:gd name="connsiteX5" fmla="*/ 4674 w 12674"/>
                  <a:gd name="connsiteY5" fmla="*/ 1005 h 10189"/>
                  <a:gd name="connsiteX6" fmla="*/ 3379 w 12674"/>
                  <a:gd name="connsiteY6" fmla="*/ 1256 h 10189"/>
                  <a:gd name="connsiteX7" fmla="*/ 1920 w 12674"/>
                  <a:gd name="connsiteY7" fmla="*/ 2107 h 10189"/>
                  <a:gd name="connsiteX8" fmla="*/ 603 w 12674"/>
                  <a:gd name="connsiteY8" fmla="*/ 2491 h 10189"/>
                  <a:gd name="connsiteX9" fmla="*/ 1 w 12674"/>
                  <a:gd name="connsiteY9" fmla="*/ 3716 h 10189"/>
                  <a:gd name="connsiteX10" fmla="*/ 1384 w 12674"/>
                  <a:gd name="connsiteY10" fmla="*/ 4015 h 10189"/>
                  <a:gd name="connsiteX11" fmla="*/ 2847 w 12674"/>
                  <a:gd name="connsiteY11" fmla="*/ 4022 h 10189"/>
                  <a:gd name="connsiteX12" fmla="*/ 4566 w 12674"/>
                  <a:gd name="connsiteY12" fmla="*/ 4060 h 10189"/>
                  <a:gd name="connsiteX13" fmla="*/ 5267 w 12674"/>
                  <a:gd name="connsiteY13" fmla="*/ 3789 h 10189"/>
                  <a:gd name="connsiteX14" fmla="*/ 5492 w 12674"/>
                  <a:gd name="connsiteY14" fmla="*/ 9630 h 10189"/>
                  <a:gd name="connsiteX15" fmla="*/ 5492 w 12674"/>
                  <a:gd name="connsiteY15" fmla="*/ 10051 h 10189"/>
                  <a:gd name="connsiteX16" fmla="*/ 9037 w 12674"/>
                  <a:gd name="connsiteY16" fmla="*/ 10108 h 10189"/>
                  <a:gd name="connsiteX17" fmla="*/ 12515 w 12674"/>
                  <a:gd name="connsiteY17" fmla="*/ 9987 h 10189"/>
                  <a:gd name="connsiteX18" fmla="*/ 12524 w 12674"/>
                  <a:gd name="connsiteY18" fmla="*/ 9478 h 10189"/>
                  <a:gd name="connsiteX19" fmla="*/ 12674 w 12674"/>
                  <a:gd name="connsiteY19" fmla="*/ 3302 h 10189"/>
                  <a:gd name="connsiteX20" fmla="*/ 11754 w 12674"/>
                  <a:gd name="connsiteY20" fmla="*/ 179 h 10189"/>
                  <a:gd name="connsiteX0" fmla="*/ 11754 w 12674"/>
                  <a:gd name="connsiteY0" fmla="*/ 179 h 10189"/>
                  <a:gd name="connsiteX1" fmla="*/ 10824 w 12674"/>
                  <a:gd name="connsiteY1" fmla="*/ 108 h 10189"/>
                  <a:gd name="connsiteX2" fmla="*/ 9037 w 12674"/>
                  <a:gd name="connsiteY2" fmla="*/ 2097 h 10189"/>
                  <a:gd name="connsiteX3" fmla="*/ 7248 w 12674"/>
                  <a:gd name="connsiteY3" fmla="*/ 108 h 10189"/>
                  <a:gd name="connsiteX4" fmla="*/ 5401 w 12674"/>
                  <a:gd name="connsiteY4" fmla="*/ 342 h 10189"/>
                  <a:gd name="connsiteX5" fmla="*/ 4674 w 12674"/>
                  <a:gd name="connsiteY5" fmla="*/ 1005 h 10189"/>
                  <a:gd name="connsiteX6" fmla="*/ 3379 w 12674"/>
                  <a:gd name="connsiteY6" fmla="*/ 1256 h 10189"/>
                  <a:gd name="connsiteX7" fmla="*/ 1920 w 12674"/>
                  <a:gd name="connsiteY7" fmla="*/ 2107 h 10189"/>
                  <a:gd name="connsiteX8" fmla="*/ 603 w 12674"/>
                  <a:gd name="connsiteY8" fmla="*/ 2491 h 10189"/>
                  <a:gd name="connsiteX9" fmla="*/ 1 w 12674"/>
                  <a:gd name="connsiteY9" fmla="*/ 3716 h 10189"/>
                  <a:gd name="connsiteX10" fmla="*/ 1384 w 12674"/>
                  <a:gd name="connsiteY10" fmla="*/ 4015 h 10189"/>
                  <a:gd name="connsiteX11" fmla="*/ 2847 w 12674"/>
                  <a:gd name="connsiteY11" fmla="*/ 4022 h 10189"/>
                  <a:gd name="connsiteX12" fmla="*/ 4566 w 12674"/>
                  <a:gd name="connsiteY12" fmla="*/ 4060 h 10189"/>
                  <a:gd name="connsiteX13" fmla="*/ 5267 w 12674"/>
                  <a:gd name="connsiteY13" fmla="*/ 3789 h 10189"/>
                  <a:gd name="connsiteX14" fmla="*/ 5492 w 12674"/>
                  <a:gd name="connsiteY14" fmla="*/ 9630 h 10189"/>
                  <a:gd name="connsiteX15" fmla="*/ 5492 w 12674"/>
                  <a:gd name="connsiteY15" fmla="*/ 10051 h 10189"/>
                  <a:gd name="connsiteX16" fmla="*/ 9037 w 12674"/>
                  <a:gd name="connsiteY16" fmla="*/ 10108 h 10189"/>
                  <a:gd name="connsiteX17" fmla="*/ 12515 w 12674"/>
                  <a:gd name="connsiteY17" fmla="*/ 9987 h 10189"/>
                  <a:gd name="connsiteX18" fmla="*/ 12524 w 12674"/>
                  <a:gd name="connsiteY18" fmla="*/ 9478 h 10189"/>
                  <a:gd name="connsiteX19" fmla="*/ 12674 w 12674"/>
                  <a:gd name="connsiteY19" fmla="*/ 3302 h 10189"/>
                  <a:gd name="connsiteX20" fmla="*/ 11754 w 12674"/>
                  <a:gd name="connsiteY20" fmla="*/ 179 h 1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674" h="10189">
                    <a:moveTo>
                      <a:pt x="11754" y="179"/>
                    </a:moveTo>
                    <a:lnTo>
                      <a:pt x="10824" y="108"/>
                    </a:lnTo>
                    <a:lnTo>
                      <a:pt x="9037" y="2097"/>
                    </a:lnTo>
                    <a:cubicBezTo>
                      <a:pt x="8441" y="1434"/>
                      <a:pt x="7854" y="400"/>
                      <a:pt x="7248" y="108"/>
                    </a:cubicBezTo>
                    <a:cubicBezTo>
                      <a:pt x="6642" y="-184"/>
                      <a:pt x="5830" y="193"/>
                      <a:pt x="5401" y="342"/>
                    </a:cubicBezTo>
                    <a:cubicBezTo>
                      <a:pt x="4972" y="491"/>
                      <a:pt x="5272" y="609"/>
                      <a:pt x="4674" y="1005"/>
                    </a:cubicBezTo>
                    <a:cubicBezTo>
                      <a:pt x="4184" y="1184"/>
                      <a:pt x="3820" y="1069"/>
                      <a:pt x="3379" y="1256"/>
                    </a:cubicBezTo>
                    <a:cubicBezTo>
                      <a:pt x="2646" y="1555"/>
                      <a:pt x="2383" y="1901"/>
                      <a:pt x="1920" y="2107"/>
                    </a:cubicBezTo>
                    <a:cubicBezTo>
                      <a:pt x="1457" y="2313"/>
                      <a:pt x="651" y="1847"/>
                      <a:pt x="603" y="2491"/>
                    </a:cubicBezTo>
                    <a:cubicBezTo>
                      <a:pt x="598" y="2583"/>
                      <a:pt x="-1" y="3673"/>
                      <a:pt x="1" y="3716"/>
                    </a:cubicBezTo>
                    <a:cubicBezTo>
                      <a:pt x="122" y="3940"/>
                      <a:pt x="883" y="3982"/>
                      <a:pt x="1384" y="4015"/>
                    </a:cubicBezTo>
                    <a:cubicBezTo>
                      <a:pt x="1885" y="4048"/>
                      <a:pt x="2317" y="4015"/>
                      <a:pt x="2847" y="4022"/>
                    </a:cubicBezTo>
                    <a:cubicBezTo>
                      <a:pt x="3377" y="4030"/>
                      <a:pt x="4163" y="4099"/>
                      <a:pt x="4566" y="4060"/>
                    </a:cubicBezTo>
                    <a:cubicBezTo>
                      <a:pt x="4969" y="4021"/>
                      <a:pt x="6254" y="2928"/>
                      <a:pt x="5267" y="3789"/>
                    </a:cubicBezTo>
                    <a:cubicBezTo>
                      <a:pt x="5403" y="4785"/>
                      <a:pt x="5455" y="8586"/>
                      <a:pt x="5492" y="9630"/>
                    </a:cubicBezTo>
                    <a:cubicBezTo>
                      <a:pt x="5530" y="10674"/>
                      <a:pt x="5492" y="9911"/>
                      <a:pt x="5492" y="10051"/>
                    </a:cubicBezTo>
                    <a:lnTo>
                      <a:pt x="9037" y="10108"/>
                    </a:lnTo>
                    <a:lnTo>
                      <a:pt x="12515" y="9987"/>
                    </a:lnTo>
                    <a:cubicBezTo>
                      <a:pt x="12518" y="9817"/>
                      <a:pt x="12521" y="9648"/>
                      <a:pt x="12524" y="9478"/>
                    </a:cubicBezTo>
                    <a:lnTo>
                      <a:pt x="12674" y="3302"/>
                    </a:lnTo>
                    <a:cubicBezTo>
                      <a:pt x="12674" y="3302"/>
                      <a:pt x="12575" y="243"/>
                      <a:pt x="11754" y="179"/>
                    </a:cubicBezTo>
                    <a:close/>
                  </a:path>
                </a:pathLst>
              </a:custGeom>
              <a:solidFill>
                <a:srgbClr val="AFD8D4"/>
              </a:solidFill>
              <a:ln>
                <a:noFill/>
              </a:ln>
            </p:spPr>
            <p:txBody>
              <a:bodyPr anchor="ctr"/>
              <a:lstStyle/>
              <a:p>
                <a:pPr algn="ctr"/>
                <a:endParaRPr/>
              </a:p>
            </p:txBody>
          </p:sp>
          <p:sp>
            <p:nvSpPr>
              <p:cNvPr id="1106" name="ïŝlîḋè">
                <a:extLst>
                  <a:ext uri="{FF2B5EF4-FFF2-40B4-BE49-F238E27FC236}">
                    <a16:creationId xmlns="" xmlns:a16="http://schemas.microsoft.com/office/drawing/2014/main" id="{65AE2F40-AB84-4B22-A8E0-AFC1C8E427C3}"/>
                  </a:ext>
                </a:extLst>
              </p:cNvPr>
              <p:cNvSpPr/>
              <p:nvPr/>
            </p:nvSpPr>
            <p:spPr bwMode="auto">
              <a:xfrm rot="13349913">
                <a:off x="9196203" y="2380501"/>
                <a:ext cx="326169" cy="748625"/>
              </a:xfrm>
              <a:custGeom>
                <a:avLst/>
                <a:gdLst>
                  <a:gd name="T0" fmla="*/ 713 w 856"/>
                  <a:gd name="T1" fmla="*/ 2456 h 2652"/>
                  <a:gd name="T2" fmla="*/ 185 w 856"/>
                  <a:gd name="T3" fmla="*/ 2530 h 2652"/>
                  <a:gd name="T4" fmla="*/ 14 w 856"/>
                  <a:gd name="T5" fmla="*/ 521 h 2652"/>
                  <a:gd name="T6" fmla="*/ 80 w 856"/>
                  <a:gd name="T7" fmla="*/ 0 h 2652"/>
                  <a:gd name="T8" fmla="*/ 856 w 856"/>
                  <a:gd name="T9" fmla="*/ 249 h 2652"/>
                  <a:gd name="T10" fmla="*/ 835 w 856"/>
                  <a:gd name="T11" fmla="*/ 370 h 2652"/>
                  <a:gd name="T12" fmla="*/ 728 w 856"/>
                  <a:gd name="T13" fmla="*/ 1892 h 2652"/>
                  <a:gd name="T14" fmla="*/ 735 w 856"/>
                  <a:gd name="T15" fmla="*/ 1878 h 2652"/>
                  <a:gd name="T16" fmla="*/ 728 w 856"/>
                  <a:gd name="T17" fmla="*/ 1893 h 2652"/>
                  <a:gd name="T18" fmla="*/ 727 w 856"/>
                  <a:gd name="T19" fmla="*/ 1911 h 2652"/>
                  <a:gd name="T20" fmla="*/ 722 w 856"/>
                  <a:gd name="T21" fmla="*/ 2124 h 2652"/>
                  <a:gd name="T22" fmla="*/ 722 w 856"/>
                  <a:gd name="T23" fmla="*/ 2159 h 2652"/>
                  <a:gd name="T24" fmla="*/ 713 w 856"/>
                  <a:gd name="T25" fmla="*/ 2456 h 2652"/>
                  <a:gd name="connsiteX0" fmla="*/ 8210 w 9881"/>
                  <a:gd name="connsiteY0" fmla="*/ 9261 h 9568"/>
                  <a:gd name="connsiteX1" fmla="*/ 1427 w 9881"/>
                  <a:gd name="connsiteY1" fmla="*/ 9173 h 9568"/>
                  <a:gd name="connsiteX2" fmla="*/ 45 w 9881"/>
                  <a:gd name="connsiteY2" fmla="*/ 1965 h 9568"/>
                  <a:gd name="connsiteX3" fmla="*/ 816 w 9881"/>
                  <a:gd name="connsiteY3" fmla="*/ 0 h 9568"/>
                  <a:gd name="connsiteX4" fmla="*/ 9881 w 9881"/>
                  <a:gd name="connsiteY4" fmla="*/ 939 h 9568"/>
                  <a:gd name="connsiteX5" fmla="*/ 9636 w 9881"/>
                  <a:gd name="connsiteY5" fmla="*/ 1395 h 9568"/>
                  <a:gd name="connsiteX6" fmla="*/ 8386 w 9881"/>
                  <a:gd name="connsiteY6" fmla="*/ 7134 h 9568"/>
                  <a:gd name="connsiteX7" fmla="*/ 8467 w 9881"/>
                  <a:gd name="connsiteY7" fmla="*/ 7081 h 9568"/>
                  <a:gd name="connsiteX8" fmla="*/ 8386 w 9881"/>
                  <a:gd name="connsiteY8" fmla="*/ 7138 h 9568"/>
                  <a:gd name="connsiteX9" fmla="*/ 8374 w 9881"/>
                  <a:gd name="connsiteY9" fmla="*/ 7206 h 9568"/>
                  <a:gd name="connsiteX10" fmla="*/ 8316 w 9881"/>
                  <a:gd name="connsiteY10" fmla="*/ 8009 h 9568"/>
                  <a:gd name="connsiteX11" fmla="*/ 8316 w 9881"/>
                  <a:gd name="connsiteY11" fmla="*/ 8141 h 9568"/>
                  <a:gd name="connsiteX12" fmla="*/ 8210 w 9881"/>
                  <a:gd name="connsiteY12" fmla="*/ 9261 h 9568"/>
                  <a:gd name="connsiteX0" fmla="*/ 8309 w 10110"/>
                  <a:gd name="connsiteY0" fmla="*/ 10544 h 10865"/>
                  <a:gd name="connsiteX1" fmla="*/ 1444 w 10110"/>
                  <a:gd name="connsiteY1" fmla="*/ 10452 h 10865"/>
                  <a:gd name="connsiteX2" fmla="*/ 46 w 10110"/>
                  <a:gd name="connsiteY2" fmla="*/ 2919 h 10865"/>
                  <a:gd name="connsiteX3" fmla="*/ 826 w 10110"/>
                  <a:gd name="connsiteY3" fmla="*/ 865 h 10865"/>
                  <a:gd name="connsiteX4" fmla="*/ 1496 w 10110"/>
                  <a:gd name="connsiteY4" fmla="*/ 0 h 10865"/>
                  <a:gd name="connsiteX5" fmla="*/ 9752 w 10110"/>
                  <a:gd name="connsiteY5" fmla="*/ 2323 h 10865"/>
                  <a:gd name="connsiteX6" fmla="*/ 8487 w 10110"/>
                  <a:gd name="connsiteY6" fmla="*/ 8321 h 10865"/>
                  <a:gd name="connsiteX7" fmla="*/ 8569 w 10110"/>
                  <a:gd name="connsiteY7" fmla="*/ 8266 h 10865"/>
                  <a:gd name="connsiteX8" fmla="*/ 8487 w 10110"/>
                  <a:gd name="connsiteY8" fmla="*/ 8325 h 10865"/>
                  <a:gd name="connsiteX9" fmla="*/ 8475 w 10110"/>
                  <a:gd name="connsiteY9" fmla="*/ 8396 h 10865"/>
                  <a:gd name="connsiteX10" fmla="*/ 8416 w 10110"/>
                  <a:gd name="connsiteY10" fmla="*/ 9236 h 10865"/>
                  <a:gd name="connsiteX11" fmla="*/ 8416 w 10110"/>
                  <a:gd name="connsiteY11" fmla="*/ 9374 h 10865"/>
                  <a:gd name="connsiteX12" fmla="*/ 8309 w 10110"/>
                  <a:gd name="connsiteY12" fmla="*/ 10544 h 10865"/>
                  <a:gd name="connsiteX0" fmla="*/ 8968 w 10769"/>
                  <a:gd name="connsiteY0" fmla="*/ 10594 h 10915"/>
                  <a:gd name="connsiteX1" fmla="*/ 2103 w 10769"/>
                  <a:gd name="connsiteY1" fmla="*/ 10502 h 10915"/>
                  <a:gd name="connsiteX2" fmla="*/ 705 w 10769"/>
                  <a:gd name="connsiteY2" fmla="*/ 2969 h 10915"/>
                  <a:gd name="connsiteX3" fmla="*/ 188 w 10769"/>
                  <a:gd name="connsiteY3" fmla="*/ 834 h 10915"/>
                  <a:gd name="connsiteX4" fmla="*/ 2155 w 10769"/>
                  <a:gd name="connsiteY4" fmla="*/ 50 h 10915"/>
                  <a:gd name="connsiteX5" fmla="*/ 10411 w 10769"/>
                  <a:gd name="connsiteY5" fmla="*/ 2373 h 10915"/>
                  <a:gd name="connsiteX6" fmla="*/ 9146 w 10769"/>
                  <a:gd name="connsiteY6" fmla="*/ 8371 h 10915"/>
                  <a:gd name="connsiteX7" fmla="*/ 9228 w 10769"/>
                  <a:gd name="connsiteY7" fmla="*/ 8316 h 10915"/>
                  <a:gd name="connsiteX8" fmla="*/ 9146 w 10769"/>
                  <a:gd name="connsiteY8" fmla="*/ 8375 h 10915"/>
                  <a:gd name="connsiteX9" fmla="*/ 9134 w 10769"/>
                  <a:gd name="connsiteY9" fmla="*/ 8446 h 10915"/>
                  <a:gd name="connsiteX10" fmla="*/ 9075 w 10769"/>
                  <a:gd name="connsiteY10" fmla="*/ 9286 h 10915"/>
                  <a:gd name="connsiteX11" fmla="*/ 9075 w 10769"/>
                  <a:gd name="connsiteY11" fmla="*/ 9424 h 10915"/>
                  <a:gd name="connsiteX12" fmla="*/ 8968 w 10769"/>
                  <a:gd name="connsiteY12" fmla="*/ 10594 h 10915"/>
                  <a:gd name="connsiteX0" fmla="*/ 9394 w 11328"/>
                  <a:gd name="connsiteY0" fmla="*/ 10072 h 10393"/>
                  <a:gd name="connsiteX1" fmla="*/ 2529 w 11328"/>
                  <a:gd name="connsiteY1" fmla="*/ 9980 h 10393"/>
                  <a:gd name="connsiteX2" fmla="*/ 1131 w 11328"/>
                  <a:gd name="connsiteY2" fmla="*/ 2447 h 10393"/>
                  <a:gd name="connsiteX3" fmla="*/ 614 w 11328"/>
                  <a:gd name="connsiteY3" fmla="*/ 312 h 10393"/>
                  <a:gd name="connsiteX4" fmla="*/ 634 w 11328"/>
                  <a:gd name="connsiteY4" fmla="*/ 124 h 10393"/>
                  <a:gd name="connsiteX5" fmla="*/ 10837 w 11328"/>
                  <a:gd name="connsiteY5" fmla="*/ 1851 h 10393"/>
                  <a:gd name="connsiteX6" fmla="*/ 9572 w 11328"/>
                  <a:gd name="connsiteY6" fmla="*/ 7849 h 10393"/>
                  <a:gd name="connsiteX7" fmla="*/ 9654 w 11328"/>
                  <a:gd name="connsiteY7" fmla="*/ 7794 h 10393"/>
                  <a:gd name="connsiteX8" fmla="*/ 9572 w 11328"/>
                  <a:gd name="connsiteY8" fmla="*/ 7853 h 10393"/>
                  <a:gd name="connsiteX9" fmla="*/ 9560 w 11328"/>
                  <a:gd name="connsiteY9" fmla="*/ 7924 h 10393"/>
                  <a:gd name="connsiteX10" fmla="*/ 9501 w 11328"/>
                  <a:gd name="connsiteY10" fmla="*/ 8764 h 10393"/>
                  <a:gd name="connsiteX11" fmla="*/ 9501 w 11328"/>
                  <a:gd name="connsiteY11" fmla="*/ 8902 h 10393"/>
                  <a:gd name="connsiteX12" fmla="*/ 9394 w 11328"/>
                  <a:gd name="connsiteY12" fmla="*/ 10072 h 1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28" h="10393">
                    <a:moveTo>
                      <a:pt x="9394" y="10072"/>
                    </a:moveTo>
                    <a:cubicBezTo>
                      <a:pt x="5552" y="10845"/>
                      <a:pt x="2529" y="9980"/>
                      <a:pt x="2529" y="9980"/>
                    </a:cubicBezTo>
                    <a:cubicBezTo>
                      <a:pt x="508" y="2063"/>
                      <a:pt x="1450" y="4058"/>
                      <a:pt x="1131" y="2447"/>
                    </a:cubicBezTo>
                    <a:cubicBezTo>
                      <a:pt x="812" y="836"/>
                      <a:pt x="81" y="714"/>
                      <a:pt x="614" y="312"/>
                    </a:cubicBezTo>
                    <a:cubicBezTo>
                      <a:pt x="1270" y="51"/>
                      <a:pt x="-1070" y="-132"/>
                      <a:pt x="634" y="124"/>
                    </a:cubicBezTo>
                    <a:cubicBezTo>
                      <a:pt x="2338" y="380"/>
                      <a:pt x="9347" y="564"/>
                      <a:pt x="10837" y="1851"/>
                    </a:cubicBezTo>
                    <a:cubicBezTo>
                      <a:pt x="12327" y="3139"/>
                      <a:pt x="9994" y="5850"/>
                      <a:pt x="9572" y="7849"/>
                    </a:cubicBezTo>
                    <a:lnTo>
                      <a:pt x="9654" y="7794"/>
                    </a:lnTo>
                    <a:cubicBezTo>
                      <a:pt x="9627" y="7814"/>
                      <a:pt x="9599" y="7833"/>
                      <a:pt x="9572" y="7853"/>
                    </a:cubicBezTo>
                    <a:cubicBezTo>
                      <a:pt x="9568" y="7877"/>
                      <a:pt x="9564" y="7900"/>
                      <a:pt x="9560" y="7924"/>
                    </a:cubicBezTo>
                    <a:cubicBezTo>
                      <a:pt x="9540" y="8204"/>
                      <a:pt x="9521" y="8484"/>
                      <a:pt x="9501" y="8764"/>
                    </a:cubicBezTo>
                    <a:lnTo>
                      <a:pt x="9501" y="8902"/>
                    </a:lnTo>
                    <a:cubicBezTo>
                      <a:pt x="9466" y="9291"/>
                      <a:pt x="9429" y="9682"/>
                      <a:pt x="9394" y="10072"/>
                    </a:cubicBezTo>
                    <a:close/>
                  </a:path>
                </a:pathLst>
              </a:custGeom>
              <a:solidFill>
                <a:srgbClr val="AFD8D4"/>
              </a:solidFill>
              <a:ln>
                <a:noFill/>
              </a:ln>
            </p:spPr>
            <p:txBody>
              <a:bodyPr anchor="ctr"/>
              <a:lstStyle/>
              <a:p>
                <a:pPr algn="ctr"/>
                <a:endParaRPr/>
              </a:p>
            </p:txBody>
          </p:sp>
        </p:grpSp>
        <p:grpSp>
          <p:nvGrpSpPr>
            <p:cNvPr id="10" name="组合 9"/>
            <p:cNvGrpSpPr/>
            <p:nvPr/>
          </p:nvGrpSpPr>
          <p:grpSpPr>
            <a:xfrm>
              <a:off x="9120336" y="2168860"/>
              <a:ext cx="1786476" cy="1814384"/>
              <a:chOff x="9179173" y="2176500"/>
              <a:chExt cx="1786476" cy="1814384"/>
            </a:xfrm>
          </p:grpSpPr>
          <p:sp>
            <p:nvSpPr>
              <p:cNvPr id="1081" name="islíde">
                <a:extLst>
                  <a:ext uri="{FF2B5EF4-FFF2-40B4-BE49-F238E27FC236}">
                    <a16:creationId xmlns="" xmlns:a16="http://schemas.microsoft.com/office/drawing/2014/main" id="{6CF9DD5A-D1CD-444D-9578-DB8D758086EC}"/>
                  </a:ext>
                </a:extLst>
              </p:cNvPr>
              <p:cNvSpPr/>
              <p:nvPr/>
            </p:nvSpPr>
            <p:spPr bwMode="auto">
              <a:xfrm rot="13083609" flipH="1">
                <a:off x="9570468" y="2176500"/>
                <a:ext cx="275135" cy="387174"/>
              </a:xfrm>
              <a:custGeom>
                <a:avLst/>
                <a:gdLst>
                  <a:gd name="T0" fmla="*/ 644 w 809"/>
                  <a:gd name="T1" fmla="*/ 615 h 1363"/>
                  <a:gd name="T2" fmla="*/ 564 w 809"/>
                  <a:gd name="T3" fmla="*/ 324 h 1363"/>
                  <a:gd name="T4" fmla="*/ 547 w 809"/>
                  <a:gd name="T5" fmla="*/ 0 h 1363"/>
                  <a:gd name="T6" fmla="*/ 166 w 809"/>
                  <a:gd name="T7" fmla="*/ 23 h 1363"/>
                  <a:gd name="T8" fmla="*/ 157 w 809"/>
                  <a:gd name="T9" fmla="*/ 356 h 1363"/>
                  <a:gd name="T10" fmla="*/ 25 w 809"/>
                  <a:gd name="T11" fmla="*/ 797 h 1363"/>
                  <a:gd name="T12" fmla="*/ 33 w 809"/>
                  <a:gd name="T13" fmla="*/ 957 h 1363"/>
                  <a:gd name="T14" fmla="*/ 265 w 809"/>
                  <a:gd name="T15" fmla="*/ 1286 h 1363"/>
                  <a:gd name="T16" fmla="*/ 696 w 809"/>
                  <a:gd name="T17" fmla="*/ 1321 h 1363"/>
                  <a:gd name="T18" fmla="*/ 638 w 809"/>
                  <a:gd name="T19" fmla="*/ 1170 h 1363"/>
                  <a:gd name="T20" fmla="*/ 380 w 809"/>
                  <a:gd name="T21" fmla="*/ 869 h 1363"/>
                  <a:gd name="T22" fmla="*/ 436 w 809"/>
                  <a:gd name="T23" fmla="*/ 795 h 1363"/>
                  <a:gd name="T24" fmla="*/ 543 w 809"/>
                  <a:gd name="T25" fmla="*/ 784 h 1363"/>
                  <a:gd name="T26" fmla="*/ 646 w 809"/>
                  <a:gd name="T27" fmla="*/ 618 h 1363"/>
                  <a:gd name="T28" fmla="*/ 644 w 809"/>
                  <a:gd name="T29" fmla="*/ 615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9" h="1363">
                    <a:moveTo>
                      <a:pt x="644" y="615"/>
                    </a:moveTo>
                    <a:cubicBezTo>
                      <a:pt x="644" y="615"/>
                      <a:pt x="545" y="442"/>
                      <a:pt x="564" y="324"/>
                    </a:cubicBezTo>
                    <a:cubicBezTo>
                      <a:pt x="547" y="0"/>
                      <a:pt x="547" y="0"/>
                      <a:pt x="547" y="0"/>
                    </a:cubicBezTo>
                    <a:cubicBezTo>
                      <a:pt x="166" y="23"/>
                      <a:pt x="166" y="23"/>
                      <a:pt x="166" y="23"/>
                    </a:cubicBezTo>
                    <a:cubicBezTo>
                      <a:pt x="157" y="356"/>
                      <a:pt x="157" y="356"/>
                      <a:pt x="157" y="356"/>
                    </a:cubicBezTo>
                    <a:cubicBezTo>
                      <a:pt x="25" y="797"/>
                      <a:pt x="25" y="797"/>
                      <a:pt x="25" y="797"/>
                    </a:cubicBezTo>
                    <a:cubicBezTo>
                      <a:pt x="25" y="797"/>
                      <a:pt x="0" y="919"/>
                      <a:pt x="33" y="957"/>
                    </a:cubicBezTo>
                    <a:cubicBezTo>
                      <a:pt x="33" y="957"/>
                      <a:pt x="120" y="1220"/>
                      <a:pt x="265" y="1286"/>
                    </a:cubicBezTo>
                    <a:cubicBezTo>
                      <a:pt x="265" y="1286"/>
                      <a:pt x="584" y="1363"/>
                      <a:pt x="696" y="1321"/>
                    </a:cubicBezTo>
                    <a:cubicBezTo>
                      <a:pt x="696" y="1321"/>
                      <a:pt x="809" y="1233"/>
                      <a:pt x="638" y="1170"/>
                    </a:cubicBezTo>
                    <a:cubicBezTo>
                      <a:pt x="638" y="1170"/>
                      <a:pt x="269" y="1092"/>
                      <a:pt x="380" y="869"/>
                    </a:cubicBezTo>
                    <a:cubicBezTo>
                      <a:pt x="380" y="869"/>
                      <a:pt x="398" y="826"/>
                      <a:pt x="436" y="795"/>
                    </a:cubicBezTo>
                    <a:cubicBezTo>
                      <a:pt x="468" y="770"/>
                      <a:pt x="509" y="767"/>
                      <a:pt x="543" y="784"/>
                    </a:cubicBezTo>
                    <a:cubicBezTo>
                      <a:pt x="646" y="618"/>
                      <a:pt x="646" y="618"/>
                      <a:pt x="646" y="618"/>
                    </a:cubicBezTo>
                    <a:lnTo>
                      <a:pt x="644" y="615"/>
                    </a:lnTo>
                    <a:close/>
                  </a:path>
                </a:pathLst>
              </a:custGeom>
              <a:solidFill>
                <a:srgbClr val="EED3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2" name="íṩḻiḋè">
                <a:extLst>
                  <a:ext uri="{FF2B5EF4-FFF2-40B4-BE49-F238E27FC236}">
                    <a16:creationId xmlns="" xmlns:a16="http://schemas.microsoft.com/office/drawing/2014/main" id="{D42812AF-4D8B-4A5A-B15F-E8CDEE63DA3E}"/>
                  </a:ext>
                </a:extLst>
              </p:cNvPr>
              <p:cNvSpPr/>
              <p:nvPr/>
            </p:nvSpPr>
            <p:spPr bwMode="auto">
              <a:xfrm>
                <a:off x="9179173" y="2559410"/>
                <a:ext cx="1786476" cy="1431474"/>
              </a:xfrm>
              <a:custGeom>
                <a:avLst/>
                <a:gdLst>
                  <a:gd name="T0" fmla="*/ 3760 w 4141"/>
                  <a:gd name="T1" fmla="*/ 35 h 4953"/>
                  <a:gd name="T2" fmla="*/ 3375 w 4141"/>
                  <a:gd name="T3" fmla="*/ 0 h 4953"/>
                  <a:gd name="T4" fmla="*/ 2635 w 4141"/>
                  <a:gd name="T5" fmla="*/ 985 h 4953"/>
                  <a:gd name="T6" fmla="*/ 1894 w 4141"/>
                  <a:gd name="T7" fmla="*/ 0 h 4953"/>
                  <a:gd name="T8" fmla="*/ 1510 w 4141"/>
                  <a:gd name="T9" fmla="*/ 35 h 4953"/>
                  <a:gd name="T10" fmla="*/ 682 w 4141"/>
                  <a:gd name="T11" fmla="*/ 545 h 4953"/>
                  <a:gd name="T12" fmla="*/ 598 w 4141"/>
                  <a:gd name="T13" fmla="*/ 735 h 4953"/>
                  <a:gd name="T14" fmla="*/ 170 w 4141"/>
                  <a:gd name="T15" fmla="*/ 2199 h 4953"/>
                  <a:gd name="T16" fmla="*/ 4 w 4141"/>
                  <a:gd name="T17" fmla="*/ 3141 h 4953"/>
                  <a:gd name="T18" fmla="*/ 1 w 4141"/>
                  <a:gd name="T19" fmla="*/ 3246 h 4953"/>
                  <a:gd name="T20" fmla="*/ 822 w 4141"/>
                  <a:gd name="T21" fmla="*/ 3201 h 4953"/>
                  <a:gd name="T22" fmla="*/ 1128 w 4141"/>
                  <a:gd name="T23" fmla="*/ 1582 h 4953"/>
                  <a:gd name="T24" fmla="*/ 1167 w 4141"/>
                  <a:gd name="T25" fmla="*/ 4716 h 4953"/>
                  <a:gd name="T26" fmla="*/ 1167 w 4141"/>
                  <a:gd name="T27" fmla="*/ 4925 h 4953"/>
                  <a:gd name="T28" fmla="*/ 2635 w 4141"/>
                  <a:gd name="T29" fmla="*/ 4953 h 4953"/>
                  <a:gd name="T30" fmla="*/ 4075 w 4141"/>
                  <a:gd name="T31" fmla="*/ 4893 h 4953"/>
                  <a:gd name="T32" fmla="*/ 4079 w 4141"/>
                  <a:gd name="T33" fmla="*/ 4641 h 4953"/>
                  <a:gd name="T34" fmla="*/ 4141 w 4141"/>
                  <a:gd name="T35" fmla="*/ 1582 h 4953"/>
                  <a:gd name="T36" fmla="*/ 3760 w 4141"/>
                  <a:gd name="T37" fmla="*/ 35 h 4953"/>
                  <a:gd name="connsiteX0" fmla="*/ 12767 w 13687"/>
                  <a:gd name="connsiteY0" fmla="*/ 71 h 10000"/>
                  <a:gd name="connsiteX1" fmla="*/ 11837 w 13687"/>
                  <a:gd name="connsiteY1" fmla="*/ 0 h 10000"/>
                  <a:gd name="connsiteX2" fmla="*/ 10050 w 13687"/>
                  <a:gd name="connsiteY2" fmla="*/ 1989 h 10000"/>
                  <a:gd name="connsiteX3" fmla="*/ 8261 w 13687"/>
                  <a:gd name="connsiteY3" fmla="*/ 0 h 10000"/>
                  <a:gd name="connsiteX4" fmla="*/ 7333 w 13687"/>
                  <a:gd name="connsiteY4" fmla="*/ 71 h 10000"/>
                  <a:gd name="connsiteX5" fmla="*/ 5334 w 13687"/>
                  <a:gd name="connsiteY5" fmla="*/ 1100 h 10000"/>
                  <a:gd name="connsiteX6" fmla="*/ 5131 w 13687"/>
                  <a:gd name="connsiteY6" fmla="*/ 1484 h 10000"/>
                  <a:gd name="connsiteX7" fmla="*/ 4098 w 13687"/>
                  <a:gd name="connsiteY7" fmla="*/ 4440 h 10000"/>
                  <a:gd name="connsiteX8" fmla="*/ 3697 w 13687"/>
                  <a:gd name="connsiteY8" fmla="*/ 6342 h 10000"/>
                  <a:gd name="connsiteX9" fmla="*/ 0 w 13687"/>
                  <a:gd name="connsiteY9" fmla="*/ 2161 h 10000"/>
                  <a:gd name="connsiteX10" fmla="*/ 5672 w 13687"/>
                  <a:gd name="connsiteY10" fmla="*/ 6463 h 10000"/>
                  <a:gd name="connsiteX11" fmla="*/ 6411 w 13687"/>
                  <a:gd name="connsiteY11" fmla="*/ 3194 h 10000"/>
                  <a:gd name="connsiteX12" fmla="*/ 6505 w 13687"/>
                  <a:gd name="connsiteY12" fmla="*/ 9522 h 10000"/>
                  <a:gd name="connsiteX13" fmla="*/ 6505 w 13687"/>
                  <a:gd name="connsiteY13" fmla="*/ 9943 h 10000"/>
                  <a:gd name="connsiteX14" fmla="*/ 10050 w 13687"/>
                  <a:gd name="connsiteY14" fmla="*/ 10000 h 10000"/>
                  <a:gd name="connsiteX15" fmla="*/ 13528 w 13687"/>
                  <a:gd name="connsiteY15" fmla="*/ 9879 h 10000"/>
                  <a:gd name="connsiteX16" fmla="*/ 13537 w 13687"/>
                  <a:gd name="connsiteY16" fmla="*/ 9370 h 10000"/>
                  <a:gd name="connsiteX17" fmla="*/ 13687 w 13687"/>
                  <a:gd name="connsiteY17" fmla="*/ 3194 h 10000"/>
                  <a:gd name="connsiteX18" fmla="*/ 12767 w 13687"/>
                  <a:gd name="connsiteY18" fmla="*/ 71 h 10000"/>
                  <a:gd name="connsiteX0" fmla="*/ 12767 w 13687"/>
                  <a:gd name="connsiteY0" fmla="*/ 71 h 10000"/>
                  <a:gd name="connsiteX1" fmla="*/ 11837 w 13687"/>
                  <a:gd name="connsiteY1" fmla="*/ 0 h 10000"/>
                  <a:gd name="connsiteX2" fmla="*/ 10050 w 13687"/>
                  <a:gd name="connsiteY2" fmla="*/ 1989 h 10000"/>
                  <a:gd name="connsiteX3" fmla="*/ 8261 w 13687"/>
                  <a:gd name="connsiteY3" fmla="*/ 0 h 10000"/>
                  <a:gd name="connsiteX4" fmla="*/ 7333 w 13687"/>
                  <a:gd name="connsiteY4" fmla="*/ 71 h 10000"/>
                  <a:gd name="connsiteX5" fmla="*/ 5334 w 13687"/>
                  <a:gd name="connsiteY5" fmla="*/ 1100 h 10000"/>
                  <a:gd name="connsiteX6" fmla="*/ 5131 w 13687"/>
                  <a:gd name="connsiteY6" fmla="*/ 1484 h 10000"/>
                  <a:gd name="connsiteX7" fmla="*/ 4098 w 13687"/>
                  <a:gd name="connsiteY7" fmla="*/ 4440 h 10000"/>
                  <a:gd name="connsiteX8" fmla="*/ 1885 w 13687"/>
                  <a:gd name="connsiteY8" fmla="*/ 1515 h 10000"/>
                  <a:gd name="connsiteX9" fmla="*/ 0 w 13687"/>
                  <a:gd name="connsiteY9" fmla="*/ 2161 h 10000"/>
                  <a:gd name="connsiteX10" fmla="*/ 5672 w 13687"/>
                  <a:gd name="connsiteY10" fmla="*/ 6463 h 10000"/>
                  <a:gd name="connsiteX11" fmla="*/ 6411 w 13687"/>
                  <a:gd name="connsiteY11" fmla="*/ 3194 h 10000"/>
                  <a:gd name="connsiteX12" fmla="*/ 6505 w 13687"/>
                  <a:gd name="connsiteY12" fmla="*/ 9522 h 10000"/>
                  <a:gd name="connsiteX13" fmla="*/ 6505 w 13687"/>
                  <a:gd name="connsiteY13" fmla="*/ 9943 h 10000"/>
                  <a:gd name="connsiteX14" fmla="*/ 10050 w 13687"/>
                  <a:gd name="connsiteY14" fmla="*/ 10000 h 10000"/>
                  <a:gd name="connsiteX15" fmla="*/ 13528 w 13687"/>
                  <a:gd name="connsiteY15" fmla="*/ 9879 h 10000"/>
                  <a:gd name="connsiteX16" fmla="*/ 13537 w 13687"/>
                  <a:gd name="connsiteY16" fmla="*/ 9370 h 10000"/>
                  <a:gd name="connsiteX17" fmla="*/ 13687 w 13687"/>
                  <a:gd name="connsiteY17" fmla="*/ 3194 h 10000"/>
                  <a:gd name="connsiteX18" fmla="*/ 12767 w 13687"/>
                  <a:gd name="connsiteY18" fmla="*/ 71 h 10000"/>
                  <a:gd name="connsiteX0" fmla="*/ 12767 w 13687"/>
                  <a:gd name="connsiteY0" fmla="*/ 71 h 10000"/>
                  <a:gd name="connsiteX1" fmla="*/ 11837 w 13687"/>
                  <a:gd name="connsiteY1" fmla="*/ 0 h 10000"/>
                  <a:gd name="connsiteX2" fmla="*/ 10050 w 13687"/>
                  <a:gd name="connsiteY2" fmla="*/ 1989 h 10000"/>
                  <a:gd name="connsiteX3" fmla="*/ 8261 w 13687"/>
                  <a:gd name="connsiteY3" fmla="*/ 0 h 10000"/>
                  <a:gd name="connsiteX4" fmla="*/ 7333 w 13687"/>
                  <a:gd name="connsiteY4" fmla="*/ 71 h 10000"/>
                  <a:gd name="connsiteX5" fmla="*/ 5334 w 13687"/>
                  <a:gd name="connsiteY5" fmla="*/ 1100 h 10000"/>
                  <a:gd name="connsiteX6" fmla="*/ 5131 w 13687"/>
                  <a:gd name="connsiteY6" fmla="*/ 1484 h 10000"/>
                  <a:gd name="connsiteX7" fmla="*/ 2609 w 13687"/>
                  <a:gd name="connsiteY7" fmla="*/ 1511 h 10000"/>
                  <a:gd name="connsiteX8" fmla="*/ 1885 w 13687"/>
                  <a:gd name="connsiteY8" fmla="*/ 1515 h 10000"/>
                  <a:gd name="connsiteX9" fmla="*/ 0 w 13687"/>
                  <a:gd name="connsiteY9" fmla="*/ 2161 h 10000"/>
                  <a:gd name="connsiteX10" fmla="*/ 5672 w 13687"/>
                  <a:gd name="connsiteY10" fmla="*/ 6463 h 10000"/>
                  <a:gd name="connsiteX11" fmla="*/ 6411 w 13687"/>
                  <a:gd name="connsiteY11" fmla="*/ 3194 h 10000"/>
                  <a:gd name="connsiteX12" fmla="*/ 6505 w 13687"/>
                  <a:gd name="connsiteY12" fmla="*/ 9522 h 10000"/>
                  <a:gd name="connsiteX13" fmla="*/ 6505 w 13687"/>
                  <a:gd name="connsiteY13" fmla="*/ 9943 h 10000"/>
                  <a:gd name="connsiteX14" fmla="*/ 10050 w 13687"/>
                  <a:gd name="connsiteY14" fmla="*/ 10000 h 10000"/>
                  <a:gd name="connsiteX15" fmla="*/ 13528 w 13687"/>
                  <a:gd name="connsiteY15" fmla="*/ 9879 h 10000"/>
                  <a:gd name="connsiteX16" fmla="*/ 13537 w 13687"/>
                  <a:gd name="connsiteY16" fmla="*/ 9370 h 10000"/>
                  <a:gd name="connsiteX17" fmla="*/ 13687 w 13687"/>
                  <a:gd name="connsiteY17" fmla="*/ 3194 h 10000"/>
                  <a:gd name="connsiteX18" fmla="*/ 12767 w 13687"/>
                  <a:gd name="connsiteY18" fmla="*/ 71 h 10000"/>
                  <a:gd name="connsiteX0" fmla="*/ 12767 w 13687"/>
                  <a:gd name="connsiteY0" fmla="*/ 71 h 10000"/>
                  <a:gd name="connsiteX1" fmla="*/ 11837 w 13687"/>
                  <a:gd name="connsiteY1" fmla="*/ 0 h 10000"/>
                  <a:gd name="connsiteX2" fmla="*/ 10050 w 13687"/>
                  <a:gd name="connsiteY2" fmla="*/ 1989 h 10000"/>
                  <a:gd name="connsiteX3" fmla="*/ 8261 w 13687"/>
                  <a:gd name="connsiteY3" fmla="*/ 0 h 10000"/>
                  <a:gd name="connsiteX4" fmla="*/ 7333 w 13687"/>
                  <a:gd name="connsiteY4" fmla="*/ 71 h 10000"/>
                  <a:gd name="connsiteX5" fmla="*/ 5334 w 13687"/>
                  <a:gd name="connsiteY5" fmla="*/ 1100 h 10000"/>
                  <a:gd name="connsiteX6" fmla="*/ 5131 w 13687"/>
                  <a:gd name="connsiteY6" fmla="*/ 1484 h 10000"/>
                  <a:gd name="connsiteX7" fmla="*/ 2609 w 13687"/>
                  <a:gd name="connsiteY7" fmla="*/ 1511 h 10000"/>
                  <a:gd name="connsiteX8" fmla="*/ 1885 w 13687"/>
                  <a:gd name="connsiteY8" fmla="*/ 1515 h 10000"/>
                  <a:gd name="connsiteX9" fmla="*/ 0 w 13687"/>
                  <a:gd name="connsiteY9" fmla="*/ 2161 h 10000"/>
                  <a:gd name="connsiteX10" fmla="*/ 3860 w 13687"/>
                  <a:gd name="connsiteY10" fmla="*/ 3914 h 10000"/>
                  <a:gd name="connsiteX11" fmla="*/ 6411 w 13687"/>
                  <a:gd name="connsiteY11" fmla="*/ 3194 h 10000"/>
                  <a:gd name="connsiteX12" fmla="*/ 6505 w 13687"/>
                  <a:gd name="connsiteY12" fmla="*/ 9522 h 10000"/>
                  <a:gd name="connsiteX13" fmla="*/ 6505 w 13687"/>
                  <a:gd name="connsiteY13" fmla="*/ 9943 h 10000"/>
                  <a:gd name="connsiteX14" fmla="*/ 10050 w 13687"/>
                  <a:gd name="connsiteY14" fmla="*/ 10000 h 10000"/>
                  <a:gd name="connsiteX15" fmla="*/ 13528 w 13687"/>
                  <a:gd name="connsiteY15" fmla="*/ 9879 h 10000"/>
                  <a:gd name="connsiteX16" fmla="*/ 13537 w 13687"/>
                  <a:gd name="connsiteY16" fmla="*/ 9370 h 10000"/>
                  <a:gd name="connsiteX17" fmla="*/ 13687 w 13687"/>
                  <a:gd name="connsiteY17" fmla="*/ 3194 h 10000"/>
                  <a:gd name="connsiteX18" fmla="*/ 12767 w 13687"/>
                  <a:gd name="connsiteY18" fmla="*/ 71 h 10000"/>
                  <a:gd name="connsiteX0" fmla="*/ 13155 w 14075"/>
                  <a:gd name="connsiteY0" fmla="*/ 71 h 10000"/>
                  <a:gd name="connsiteX1" fmla="*/ 12225 w 14075"/>
                  <a:gd name="connsiteY1" fmla="*/ 0 h 10000"/>
                  <a:gd name="connsiteX2" fmla="*/ 10438 w 14075"/>
                  <a:gd name="connsiteY2" fmla="*/ 1989 h 10000"/>
                  <a:gd name="connsiteX3" fmla="*/ 8649 w 14075"/>
                  <a:gd name="connsiteY3" fmla="*/ 0 h 10000"/>
                  <a:gd name="connsiteX4" fmla="*/ 7721 w 14075"/>
                  <a:gd name="connsiteY4" fmla="*/ 71 h 10000"/>
                  <a:gd name="connsiteX5" fmla="*/ 5722 w 14075"/>
                  <a:gd name="connsiteY5" fmla="*/ 1100 h 10000"/>
                  <a:gd name="connsiteX6" fmla="*/ 5519 w 14075"/>
                  <a:gd name="connsiteY6" fmla="*/ 1484 h 10000"/>
                  <a:gd name="connsiteX7" fmla="*/ 2997 w 14075"/>
                  <a:gd name="connsiteY7" fmla="*/ 1511 h 10000"/>
                  <a:gd name="connsiteX8" fmla="*/ 2273 w 14075"/>
                  <a:gd name="connsiteY8" fmla="*/ 1515 h 10000"/>
                  <a:gd name="connsiteX9" fmla="*/ 0 w 14075"/>
                  <a:gd name="connsiteY9" fmla="*/ 3951 h 10000"/>
                  <a:gd name="connsiteX10" fmla="*/ 4248 w 14075"/>
                  <a:gd name="connsiteY10" fmla="*/ 3914 h 10000"/>
                  <a:gd name="connsiteX11" fmla="*/ 6799 w 14075"/>
                  <a:gd name="connsiteY11" fmla="*/ 3194 h 10000"/>
                  <a:gd name="connsiteX12" fmla="*/ 6893 w 14075"/>
                  <a:gd name="connsiteY12" fmla="*/ 9522 h 10000"/>
                  <a:gd name="connsiteX13" fmla="*/ 6893 w 14075"/>
                  <a:gd name="connsiteY13" fmla="*/ 9943 h 10000"/>
                  <a:gd name="connsiteX14" fmla="*/ 10438 w 14075"/>
                  <a:gd name="connsiteY14" fmla="*/ 10000 h 10000"/>
                  <a:gd name="connsiteX15" fmla="*/ 13916 w 14075"/>
                  <a:gd name="connsiteY15" fmla="*/ 9879 h 10000"/>
                  <a:gd name="connsiteX16" fmla="*/ 13925 w 14075"/>
                  <a:gd name="connsiteY16" fmla="*/ 9370 h 10000"/>
                  <a:gd name="connsiteX17" fmla="*/ 14075 w 14075"/>
                  <a:gd name="connsiteY17" fmla="*/ 3194 h 10000"/>
                  <a:gd name="connsiteX18" fmla="*/ 13155 w 14075"/>
                  <a:gd name="connsiteY18" fmla="*/ 71 h 10000"/>
                  <a:gd name="connsiteX0" fmla="*/ 13155 w 14075"/>
                  <a:gd name="connsiteY0" fmla="*/ 71 h 10000"/>
                  <a:gd name="connsiteX1" fmla="*/ 12225 w 14075"/>
                  <a:gd name="connsiteY1" fmla="*/ 0 h 10000"/>
                  <a:gd name="connsiteX2" fmla="*/ 10438 w 14075"/>
                  <a:gd name="connsiteY2" fmla="*/ 1989 h 10000"/>
                  <a:gd name="connsiteX3" fmla="*/ 8649 w 14075"/>
                  <a:gd name="connsiteY3" fmla="*/ 0 h 10000"/>
                  <a:gd name="connsiteX4" fmla="*/ 7721 w 14075"/>
                  <a:gd name="connsiteY4" fmla="*/ 71 h 10000"/>
                  <a:gd name="connsiteX5" fmla="*/ 5722 w 14075"/>
                  <a:gd name="connsiteY5" fmla="*/ 1100 h 10000"/>
                  <a:gd name="connsiteX6" fmla="*/ 5519 w 14075"/>
                  <a:gd name="connsiteY6" fmla="*/ 1484 h 10000"/>
                  <a:gd name="connsiteX7" fmla="*/ 2997 w 14075"/>
                  <a:gd name="connsiteY7" fmla="*/ 1511 h 10000"/>
                  <a:gd name="connsiteX8" fmla="*/ 8 w 14075"/>
                  <a:gd name="connsiteY8" fmla="*/ 2383 h 10000"/>
                  <a:gd name="connsiteX9" fmla="*/ 0 w 14075"/>
                  <a:gd name="connsiteY9" fmla="*/ 3951 h 10000"/>
                  <a:gd name="connsiteX10" fmla="*/ 4248 w 14075"/>
                  <a:gd name="connsiteY10" fmla="*/ 3914 h 10000"/>
                  <a:gd name="connsiteX11" fmla="*/ 6799 w 14075"/>
                  <a:gd name="connsiteY11" fmla="*/ 3194 h 10000"/>
                  <a:gd name="connsiteX12" fmla="*/ 6893 w 14075"/>
                  <a:gd name="connsiteY12" fmla="*/ 9522 h 10000"/>
                  <a:gd name="connsiteX13" fmla="*/ 6893 w 14075"/>
                  <a:gd name="connsiteY13" fmla="*/ 9943 h 10000"/>
                  <a:gd name="connsiteX14" fmla="*/ 10438 w 14075"/>
                  <a:gd name="connsiteY14" fmla="*/ 10000 h 10000"/>
                  <a:gd name="connsiteX15" fmla="*/ 13916 w 14075"/>
                  <a:gd name="connsiteY15" fmla="*/ 9879 h 10000"/>
                  <a:gd name="connsiteX16" fmla="*/ 13925 w 14075"/>
                  <a:gd name="connsiteY16" fmla="*/ 9370 h 10000"/>
                  <a:gd name="connsiteX17" fmla="*/ 14075 w 14075"/>
                  <a:gd name="connsiteY17" fmla="*/ 3194 h 10000"/>
                  <a:gd name="connsiteX18" fmla="*/ 13155 w 14075"/>
                  <a:gd name="connsiteY18" fmla="*/ 71 h 10000"/>
                  <a:gd name="connsiteX0" fmla="*/ 13155 w 14075"/>
                  <a:gd name="connsiteY0" fmla="*/ 71 h 10000"/>
                  <a:gd name="connsiteX1" fmla="*/ 12225 w 14075"/>
                  <a:gd name="connsiteY1" fmla="*/ 0 h 10000"/>
                  <a:gd name="connsiteX2" fmla="*/ 10438 w 14075"/>
                  <a:gd name="connsiteY2" fmla="*/ 1989 h 10000"/>
                  <a:gd name="connsiteX3" fmla="*/ 8649 w 14075"/>
                  <a:gd name="connsiteY3" fmla="*/ 0 h 10000"/>
                  <a:gd name="connsiteX4" fmla="*/ 7721 w 14075"/>
                  <a:gd name="connsiteY4" fmla="*/ 71 h 10000"/>
                  <a:gd name="connsiteX5" fmla="*/ 5722 w 14075"/>
                  <a:gd name="connsiteY5" fmla="*/ 1100 h 10000"/>
                  <a:gd name="connsiteX6" fmla="*/ 5519 w 14075"/>
                  <a:gd name="connsiteY6" fmla="*/ 1484 h 10000"/>
                  <a:gd name="connsiteX7" fmla="*/ 3321 w 14075"/>
                  <a:gd name="connsiteY7" fmla="*/ 1999 h 10000"/>
                  <a:gd name="connsiteX8" fmla="*/ 8 w 14075"/>
                  <a:gd name="connsiteY8" fmla="*/ 2383 h 10000"/>
                  <a:gd name="connsiteX9" fmla="*/ 0 w 14075"/>
                  <a:gd name="connsiteY9" fmla="*/ 3951 h 10000"/>
                  <a:gd name="connsiteX10" fmla="*/ 4248 w 14075"/>
                  <a:gd name="connsiteY10" fmla="*/ 3914 h 10000"/>
                  <a:gd name="connsiteX11" fmla="*/ 6799 w 14075"/>
                  <a:gd name="connsiteY11" fmla="*/ 3194 h 10000"/>
                  <a:gd name="connsiteX12" fmla="*/ 6893 w 14075"/>
                  <a:gd name="connsiteY12" fmla="*/ 9522 h 10000"/>
                  <a:gd name="connsiteX13" fmla="*/ 6893 w 14075"/>
                  <a:gd name="connsiteY13" fmla="*/ 9943 h 10000"/>
                  <a:gd name="connsiteX14" fmla="*/ 10438 w 14075"/>
                  <a:gd name="connsiteY14" fmla="*/ 10000 h 10000"/>
                  <a:gd name="connsiteX15" fmla="*/ 13916 w 14075"/>
                  <a:gd name="connsiteY15" fmla="*/ 9879 h 10000"/>
                  <a:gd name="connsiteX16" fmla="*/ 13925 w 14075"/>
                  <a:gd name="connsiteY16" fmla="*/ 9370 h 10000"/>
                  <a:gd name="connsiteX17" fmla="*/ 14075 w 14075"/>
                  <a:gd name="connsiteY17" fmla="*/ 3194 h 10000"/>
                  <a:gd name="connsiteX18" fmla="*/ 13155 w 14075"/>
                  <a:gd name="connsiteY18" fmla="*/ 71 h 10000"/>
                  <a:gd name="connsiteX0" fmla="*/ 13155 w 14075"/>
                  <a:gd name="connsiteY0" fmla="*/ 71 h 10000"/>
                  <a:gd name="connsiteX1" fmla="*/ 12225 w 14075"/>
                  <a:gd name="connsiteY1" fmla="*/ 0 h 10000"/>
                  <a:gd name="connsiteX2" fmla="*/ 10438 w 14075"/>
                  <a:gd name="connsiteY2" fmla="*/ 1989 h 10000"/>
                  <a:gd name="connsiteX3" fmla="*/ 8649 w 14075"/>
                  <a:gd name="connsiteY3" fmla="*/ 0 h 10000"/>
                  <a:gd name="connsiteX4" fmla="*/ 7721 w 14075"/>
                  <a:gd name="connsiteY4" fmla="*/ 71 h 10000"/>
                  <a:gd name="connsiteX5" fmla="*/ 5722 w 14075"/>
                  <a:gd name="connsiteY5" fmla="*/ 1100 h 10000"/>
                  <a:gd name="connsiteX6" fmla="*/ 5519 w 14075"/>
                  <a:gd name="connsiteY6" fmla="*/ 1484 h 10000"/>
                  <a:gd name="connsiteX7" fmla="*/ 3321 w 14075"/>
                  <a:gd name="connsiteY7" fmla="*/ 1999 h 10000"/>
                  <a:gd name="connsiteX8" fmla="*/ 979 w 14075"/>
                  <a:gd name="connsiteY8" fmla="*/ 2383 h 10000"/>
                  <a:gd name="connsiteX9" fmla="*/ 0 w 14075"/>
                  <a:gd name="connsiteY9" fmla="*/ 3951 h 10000"/>
                  <a:gd name="connsiteX10" fmla="*/ 4248 w 14075"/>
                  <a:gd name="connsiteY10" fmla="*/ 3914 h 10000"/>
                  <a:gd name="connsiteX11" fmla="*/ 6799 w 14075"/>
                  <a:gd name="connsiteY11" fmla="*/ 3194 h 10000"/>
                  <a:gd name="connsiteX12" fmla="*/ 6893 w 14075"/>
                  <a:gd name="connsiteY12" fmla="*/ 9522 h 10000"/>
                  <a:gd name="connsiteX13" fmla="*/ 6893 w 14075"/>
                  <a:gd name="connsiteY13" fmla="*/ 9943 h 10000"/>
                  <a:gd name="connsiteX14" fmla="*/ 10438 w 14075"/>
                  <a:gd name="connsiteY14" fmla="*/ 10000 h 10000"/>
                  <a:gd name="connsiteX15" fmla="*/ 13916 w 14075"/>
                  <a:gd name="connsiteY15" fmla="*/ 9879 h 10000"/>
                  <a:gd name="connsiteX16" fmla="*/ 13925 w 14075"/>
                  <a:gd name="connsiteY16" fmla="*/ 9370 h 10000"/>
                  <a:gd name="connsiteX17" fmla="*/ 14075 w 14075"/>
                  <a:gd name="connsiteY17" fmla="*/ 3194 h 10000"/>
                  <a:gd name="connsiteX18" fmla="*/ 13155 w 14075"/>
                  <a:gd name="connsiteY18" fmla="*/ 71 h 10000"/>
                  <a:gd name="connsiteX0" fmla="*/ 13155 w 14075"/>
                  <a:gd name="connsiteY0" fmla="*/ 71 h 10000"/>
                  <a:gd name="connsiteX1" fmla="*/ 12225 w 14075"/>
                  <a:gd name="connsiteY1" fmla="*/ 0 h 10000"/>
                  <a:gd name="connsiteX2" fmla="*/ 10438 w 14075"/>
                  <a:gd name="connsiteY2" fmla="*/ 1989 h 10000"/>
                  <a:gd name="connsiteX3" fmla="*/ 8649 w 14075"/>
                  <a:gd name="connsiteY3" fmla="*/ 0 h 10000"/>
                  <a:gd name="connsiteX4" fmla="*/ 7721 w 14075"/>
                  <a:gd name="connsiteY4" fmla="*/ 71 h 10000"/>
                  <a:gd name="connsiteX5" fmla="*/ 5722 w 14075"/>
                  <a:gd name="connsiteY5" fmla="*/ 1100 h 10000"/>
                  <a:gd name="connsiteX6" fmla="*/ 5519 w 14075"/>
                  <a:gd name="connsiteY6" fmla="*/ 1484 h 10000"/>
                  <a:gd name="connsiteX7" fmla="*/ 3321 w 14075"/>
                  <a:gd name="connsiteY7" fmla="*/ 1999 h 10000"/>
                  <a:gd name="connsiteX8" fmla="*/ 979 w 14075"/>
                  <a:gd name="connsiteY8" fmla="*/ 2383 h 10000"/>
                  <a:gd name="connsiteX9" fmla="*/ 0 w 14075"/>
                  <a:gd name="connsiteY9" fmla="*/ 3897 h 10000"/>
                  <a:gd name="connsiteX10" fmla="*/ 4248 w 14075"/>
                  <a:gd name="connsiteY10" fmla="*/ 3914 h 10000"/>
                  <a:gd name="connsiteX11" fmla="*/ 6799 w 14075"/>
                  <a:gd name="connsiteY11" fmla="*/ 3194 h 10000"/>
                  <a:gd name="connsiteX12" fmla="*/ 6893 w 14075"/>
                  <a:gd name="connsiteY12" fmla="*/ 9522 h 10000"/>
                  <a:gd name="connsiteX13" fmla="*/ 6893 w 14075"/>
                  <a:gd name="connsiteY13" fmla="*/ 9943 h 10000"/>
                  <a:gd name="connsiteX14" fmla="*/ 10438 w 14075"/>
                  <a:gd name="connsiteY14" fmla="*/ 10000 h 10000"/>
                  <a:gd name="connsiteX15" fmla="*/ 13916 w 14075"/>
                  <a:gd name="connsiteY15" fmla="*/ 9879 h 10000"/>
                  <a:gd name="connsiteX16" fmla="*/ 13925 w 14075"/>
                  <a:gd name="connsiteY16" fmla="*/ 9370 h 10000"/>
                  <a:gd name="connsiteX17" fmla="*/ 14075 w 14075"/>
                  <a:gd name="connsiteY17" fmla="*/ 3194 h 10000"/>
                  <a:gd name="connsiteX18" fmla="*/ 13155 w 14075"/>
                  <a:gd name="connsiteY18" fmla="*/ 71 h 10000"/>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3321 w 14075"/>
                  <a:gd name="connsiteY7" fmla="*/ 1999 h 10109"/>
                  <a:gd name="connsiteX8" fmla="*/ 979 w 14075"/>
                  <a:gd name="connsiteY8" fmla="*/ 2383 h 10109"/>
                  <a:gd name="connsiteX9" fmla="*/ 0 w 14075"/>
                  <a:gd name="connsiteY9" fmla="*/ 3897 h 10109"/>
                  <a:gd name="connsiteX10" fmla="*/ 4248 w 14075"/>
                  <a:gd name="connsiteY10" fmla="*/ 3914 h 10109"/>
                  <a:gd name="connsiteX11" fmla="*/ 6799 w 14075"/>
                  <a:gd name="connsiteY11" fmla="*/ 3284 h 10109"/>
                  <a:gd name="connsiteX12" fmla="*/ 6893 w 14075"/>
                  <a:gd name="connsiteY12" fmla="*/ 9522 h 10109"/>
                  <a:gd name="connsiteX13" fmla="*/ 6893 w 14075"/>
                  <a:gd name="connsiteY13" fmla="*/ 9943 h 10109"/>
                  <a:gd name="connsiteX14" fmla="*/ 10438 w 14075"/>
                  <a:gd name="connsiteY14" fmla="*/ 10000 h 10109"/>
                  <a:gd name="connsiteX15" fmla="*/ 13916 w 14075"/>
                  <a:gd name="connsiteY15" fmla="*/ 9879 h 10109"/>
                  <a:gd name="connsiteX16" fmla="*/ 13925 w 14075"/>
                  <a:gd name="connsiteY16" fmla="*/ 9370 h 10109"/>
                  <a:gd name="connsiteX17" fmla="*/ 14075 w 14075"/>
                  <a:gd name="connsiteY17" fmla="*/ 3194 h 10109"/>
                  <a:gd name="connsiteX18" fmla="*/ 13155 w 14075"/>
                  <a:gd name="connsiteY18"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3321 w 14075"/>
                  <a:gd name="connsiteY7" fmla="*/ 1999 h 10109"/>
                  <a:gd name="connsiteX8" fmla="*/ 979 w 14075"/>
                  <a:gd name="connsiteY8" fmla="*/ 2383 h 10109"/>
                  <a:gd name="connsiteX9" fmla="*/ 0 w 14075"/>
                  <a:gd name="connsiteY9" fmla="*/ 3897 h 10109"/>
                  <a:gd name="connsiteX10" fmla="*/ 4248 w 14075"/>
                  <a:gd name="connsiteY10" fmla="*/ 3914 h 10109"/>
                  <a:gd name="connsiteX11" fmla="*/ 6129 w 14075"/>
                  <a:gd name="connsiteY11" fmla="*/ 3002 h 10109"/>
                  <a:gd name="connsiteX12" fmla="*/ 6799 w 14075"/>
                  <a:gd name="connsiteY12" fmla="*/ 3284 h 10109"/>
                  <a:gd name="connsiteX13" fmla="*/ 6893 w 14075"/>
                  <a:gd name="connsiteY13" fmla="*/ 9522 h 10109"/>
                  <a:gd name="connsiteX14" fmla="*/ 6893 w 14075"/>
                  <a:gd name="connsiteY14" fmla="*/ 9943 h 10109"/>
                  <a:gd name="connsiteX15" fmla="*/ 10438 w 14075"/>
                  <a:gd name="connsiteY15" fmla="*/ 10000 h 10109"/>
                  <a:gd name="connsiteX16" fmla="*/ 13916 w 14075"/>
                  <a:gd name="connsiteY16" fmla="*/ 9879 h 10109"/>
                  <a:gd name="connsiteX17" fmla="*/ 13925 w 14075"/>
                  <a:gd name="connsiteY17" fmla="*/ 9370 h 10109"/>
                  <a:gd name="connsiteX18" fmla="*/ 14075 w 14075"/>
                  <a:gd name="connsiteY18" fmla="*/ 3194 h 10109"/>
                  <a:gd name="connsiteX19" fmla="*/ 13155 w 14075"/>
                  <a:gd name="connsiteY19"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3321 w 14075"/>
                  <a:gd name="connsiteY7" fmla="*/ 1999 h 10109"/>
                  <a:gd name="connsiteX8" fmla="*/ 979 w 14075"/>
                  <a:gd name="connsiteY8" fmla="*/ 2383 h 10109"/>
                  <a:gd name="connsiteX9" fmla="*/ 0 w 14075"/>
                  <a:gd name="connsiteY9" fmla="*/ 3897 h 10109"/>
                  <a:gd name="connsiteX10" fmla="*/ 4248 w 14075"/>
                  <a:gd name="connsiteY10" fmla="*/ 3914 h 10109"/>
                  <a:gd name="connsiteX11" fmla="*/ 6075 w 14075"/>
                  <a:gd name="connsiteY11" fmla="*/ 3544 h 10109"/>
                  <a:gd name="connsiteX12" fmla="*/ 6799 w 14075"/>
                  <a:gd name="connsiteY12" fmla="*/ 3284 h 10109"/>
                  <a:gd name="connsiteX13" fmla="*/ 6893 w 14075"/>
                  <a:gd name="connsiteY13" fmla="*/ 9522 h 10109"/>
                  <a:gd name="connsiteX14" fmla="*/ 6893 w 14075"/>
                  <a:gd name="connsiteY14" fmla="*/ 9943 h 10109"/>
                  <a:gd name="connsiteX15" fmla="*/ 10438 w 14075"/>
                  <a:gd name="connsiteY15" fmla="*/ 10000 h 10109"/>
                  <a:gd name="connsiteX16" fmla="*/ 13916 w 14075"/>
                  <a:gd name="connsiteY16" fmla="*/ 9879 h 10109"/>
                  <a:gd name="connsiteX17" fmla="*/ 13925 w 14075"/>
                  <a:gd name="connsiteY17" fmla="*/ 9370 h 10109"/>
                  <a:gd name="connsiteX18" fmla="*/ 14075 w 14075"/>
                  <a:gd name="connsiteY18" fmla="*/ 3194 h 10109"/>
                  <a:gd name="connsiteX19" fmla="*/ 13155 w 14075"/>
                  <a:gd name="connsiteY19"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942 w 14075"/>
                  <a:gd name="connsiteY7" fmla="*/ 1872 h 10109"/>
                  <a:gd name="connsiteX8" fmla="*/ 3321 w 14075"/>
                  <a:gd name="connsiteY8" fmla="*/ 1999 h 10109"/>
                  <a:gd name="connsiteX9" fmla="*/ 979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888 w 14075"/>
                  <a:gd name="connsiteY7" fmla="*/ 1736 h 10109"/>
                  <a:gd name="connsiteX8" fmla="*/ 3321 w 14075"/>
                  <a:gd name="connsiteY8" fmla="*/ 1999 h 10109"/>
                  <a:gd name="connsiteX9" fmla="*/ 979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888 w 14075"/>
                  <a:gd name="connsiteY7" fmla="*/ 1736 h 10109"/>
                  <a:gd name="connsiteX8" fmla="*/ 3321 w 14075"/>
                  <a:gd name="connsiteY8" fmla="*/ 1999 h 10109"/>
                  <a:gd name="connsiteX9" fmla="*/ 979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888 w 14075"/>
                  <a:gd name="connsiteY7" fmla="*/ 1736 h 10109"/>
                  <a:gd name="connsiteX8" fmla="*/ 3321 w 14075"/>
                  <a:gd name="connsiteY8" fmla="*/ 1999 h 10109"/>
                  <a:gd name="connsiteX9" fmla="*/ 979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888 w 14075"/>
                  <a:gd name="connsiteY7" fmla="*/ 1736 h 10109"/>
                  <a:gd name="connsiteX8" fmla="*/ 3321 w 14075"/>
                  <a:gd name="connsiteY8" fmla="*/ 1863 h 10109"/>
                  <a:gd name="connsiteX9" fmla="*/ 979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3155 w 14075"/>
                  <a:gd name="connsiteY0" fmla="*/ 71 h 10109"/>
                  <a:gd name="connsiteX1" fmla="*/ 12225 w 14075"/>
                  <a:gd name="connsiteY1" fmla="*/ 0 h 10109"/>
                  <a:gd name="connsiteX2" fmla="*/ 10438 w 14075"/>
                  <a:gd name="connsiteY2" fmla="*/ 1989 h 10109"/>
                  <a:gd name="connsiteX3" fmla="*/ 8649 w 14075"/>
                  <a:gd name="connsiteY3" fmla="*/ 0 h 10109"/>
                  <a:gd name="connsiteX4" fmla="*/ 7721 w 14075"/>
                  <a:gd name="connsiteY4" fmla="*/ 71 h 10109"/>
                  <a:gd name="connsiteX5" fmla="*/ 5722 w 14075"/>
                  <a:gd name="connsiteY5" fmla="*/ 1100 h 10109"/>
                  <a:gd name="connsiteX6" fmla="*/ 5519 w 14075"/>
                  <a:gd name="connsiteY6" fmla="*/ 1484 h 10109"/>
                  <a:gd name="connsiteX7" fmla="*/ 4888 w 14075"/>
                  <a:gd name="connsiteY7" fmla="*/ 1736 h 10109"/>
                  <a:gd name="connsiteX8" fmla="*/ 3321 w 14075"/>
                  <a:gd name="connsiteY8" fmla="*/ 1863 h 10109"/>
                  <a:gd name="connsiteX9" fmla="*/ 2004 w 14075"/>
                  <a:gd name="connsiteY9" fmla="*/ 2383 h 10109"/>
                  <a:gd name="connsiteX10" fmla="*/ 0 w 14075"/>
                  <a:gd name="connsiteY10" fmla="*/ 3897 h 10109"/>
                  <a:gd name="connsiteX11" fmla="*/ 4248 w 14075"/>
                  <a:gd name="connsiteY11" fmla="*/ 3914 h 10109"/>
                  <a:gd name="connsiteX12" fmla="*/ 6075 w 14075"/>
                  <a:gd name="connsiteY12" fmla="*/ 3544 h 10109"/>
                  <a:gd name="connsiteX13" fmla="*/ 6799 w 14075"/>
                  <a:gd name="connsiteY13" fmla="*/ 3284 h 10109"/>
                  <a:gd name="connsiteX14" fmla="*/ 6893 w 14075"/>
                  <a:gd name="connsiteY14" fmla="*/ 9522 h 10109"/>
                  <a:gd name="connsiteX15" fmla="*/ 6893 w 14075"/>
                  <a:gd name="connsiteY15" fmla="*/ 9943 h 10109"/>
                  <a:gd name="connsiteX16" fmla="*/ 10438 w 14075"/>
                  <a:gd name="connsiteY16" fmla="*/ 10000 h 10109"/>
                  <a:gd name="connsiteX17" fmla="*/ 13916 w 14075"/>
                  <a:gd name="connsiteY17" fmla="*/ 9879 h 10109"/>
                  <a:gd name="connsiteX18" fmla="*/ 13925 w 14075"/>
                  <a:gd name="connsiteY18" fmla="*/ 9370 h 10109"/>
                  <a:gd name="connsiteX19" fmla="*/ 14075 w 14075"/>
                  <a:gd name="connsiteY19" fmla="*/ 3194 h 10109"/>
                  <a:gd name="connsiteX20" fmla="*/ 13155 w 14075"/>
                  <a:gd name="connsiteY20" fmla="*/ 71 h 10109"/>
                  <a:gd name="connsiteX0" fmla="*/ 11916 w 12836"/>
                  <a:gd name="connsiteY0" fmla="*/ 71 h 10109"/>
                  <a:gd name="connsiteX1" fmla="*/ 10986 w 12836"/>
                  <a:gd name="connsiteY1" fmla="*/ 0 h 10109"/>
                  <a:gd name="connsiteX2" fmla="*/ 9199 w 12836"/>
                  <a:gd name="connsiteY2" fmla="*/ 1989 h 10109"/>
                  <a:gd name="connsiteX3" fmla="*/ 7410 w 12836"/>
                  <a:gd name="connsiteY3" fmla="*/ 0 h 10109"/>
                  <a:gd name="connsiteX4" fmla="*/ 6482 w 12836"/>
                  <a:gd name="connsiteY4" fmla="*/ 71 h 10109"/>
                  <a:gd name="connsiteX5" fmla="*/ 4483 w 12836"/>
                  <a:gd name="connsiteY5" fmla="*/ 1100 h 10109"/>
                  <a:gd name="connsiteX6" fmla="*/ 4280 w 12836"/>
                  <a:gd name="connsiteY6" fmla="*/ 1484 h 10109"/>
                  <a:gd name="connsiteX7" fmla="*/ 3649 w 12836"/>
                  <a:gd name="connsiteY7" fmla="*/ 1736 h 10109"/>
                  <a:gd name="connsiteX8" fmla="*/ 2082 w 12836"/>
                  <a:gd name="connsiteY8" fmla="*/ 1863 h 10109"/>
                  <a:gd name="connsiteX9" fmla="*/ 765 w 12836"/>
                  <a:gd name="connsiteY9" fmla="*/ 2383 h 10109"/>
                  <a:gd name="connsiteX10" fmla="*/ 1 w 12836"/>
                  <a:gd name="connsiteY10" fmla="*/ 3716 h 10109"/>
                  <a:gd name="connsiteX11" fmla="*/ 3009 w 12836"/>
                  <a:gd name="connsiteY11" fmla="*/ 3914 h 10109"/>
                  <a:gd name="connsiteX12" fmla="*/ 4836 w 12836"/>
                  <a:gd name="connsiteY12" fmla="*/ 3544 h 10109"/>
                  <a:gd name="connsiteX13" fmla="*/ 5560 w 12836"/>
                  <a:gd name="connsiteY13" fmla="*/ 3284 h 10109"/>
                  <a:gd name="connsiteX14" fmla="*/ 5654 w 12836"/>
                  <a:gd name="connsiteY14" fmla="*/ 9522 h 10109"/>
                  <a:gd name="connsiteX15" fmla="*/ 5654 w 12836"/>
                  <a:gd name="connsiteY15" fmla="*/ 9943 h 10109"/>
                  <a:gd name="connsiteX16" fmla="*/ 9199 w 12836"/>
                  <a:gd name="connsiteY16" fmla="*/ 10000 h 10109"/>
                  <a:gd name="connsiteX17" fmla="*/ 12677 w 12836"/>
                  <a:gd name="connsiteY17" fmla="*/ 9879 h 10109"/>
                  <a:gd name="connsiteX18" fmla="*/ 12686 w 12836"/>
                  <a:gd name="connsiteY18" fmla="*/ 9370 h 10109"/>
                  <a:gd name="connsiteX19" fmla="*/ 12836 w 12836"/>
                  <a:gd name="connsiteY19" fmla="*/ 3194 h 10109"/>
                  <a:gd name="connsiteX20" fmla="*/ 11916 w 12836"/>
                  <a:gd name="connsiteY20" fmla="*/ 71 h 10109"/>
                  <a:gd name="connsiteX0" fmla="*/ 11916 w 12836"/>
                  <a:gd name="connsiteY0" fmla="*/ 71 h 10109"/>
                  <a:gd name="connsiteX1" fmla="*/ 10986 w 12836"/>
                  <a:gd name="connsiteY1" fmla="*/ 0 h 10109"/>
                  <a:gd name="connsiteX2" fmla="*/ 9199 w 12836"/>
                  <a:gd name="connsiteY2" fmla="*/ 1989 h 10109"/>
                  <a:gd name="connsiteX3" fmla="*/ 7410 w 12836"/>
                  <a:gd name="connsiteY3" fmla="*/ 0 h 10109"/>
                  <a:gd name="connsiteX4" fmla="*/ 6482 w 12836"/>
                  <a:gd name="connsiteY4" fmla="*/ 71 h 10109"/>
                  <a:gd name="connsiteX5" fmla="*/ 4483 w 12836"/>
                  <a:gd name="connsiteY5" fmla="*/ 1100 h 10109"/>
                  <a:gd name="connsiteX6" fmla="*/ 4280 w 12836"/>
                  <a:gd name="connsiteY6" fmla="*/ 1484 h 10109"/>
                  <a:gd name="connsiteX7" fmla="*/ 3649 w 12836"/>
                  <a:gd name="connsiteY7" fmla="*/ 1736 h 10109"/>
                  <a:gd name="connsiteX8" fmla="*/ 2082 w 12836"/>
                  <a:gd name="connsiteY8" fmla="*/ 1863 h 10109"/>
                  <a:gd name="connsiteX9" fmla="*/ 765 w 12836"/>
                  <a:gd name="connsiteY9" fmla="*/ 2383 h 10109"/>
                  <a:gd name="connsiteX10" fmla="*/ 1 w 12836"/>
                  <a:gd name="connsiteY10" fmla="*/ 3716 h 10109"/>
                  <a:gd name="connsiteX11" fmla="*/ 3009 w 12836"/>
                  <a:gd name="connsiteY11" fmla="*/ 3914 h 10109"/>
                  <a:gd name="connsiteX12" fmla="*/ 4836 w 12836"/>
                  <a:gd name="connsiteY12" fmla="*/ 3544 h 10109"/>
                  <a:gd name="connsiteX13" fmla="*/ 5375 w 12836"/>
                  <a:gd name="connsiteY13" fmla="*/ 2912 h 10109"/>
                  <a:gd name="connsiteX14" fmla="*/ 5560 w 12836"/>
                  <a:gd name="connsiteY14" fmla="*/ 3284 h 10109"/>
                  <a:gd name="connsiteX15" fmla="*/ 5654 w 12836"/>
                  <a:gd name="connsiteY15" fmla="*/ 9522 h 10109"/>
                  <a:gd name="connsiteX16" fmla="*/ 5654 w 12836"/>
                  <a:gd name="connsiteY16" fmla="*/ 9943 h 10109"/>
                  <a:gd name="connsiteX17" fmla="*/ 9199 w 12836"/>
                  <a:gd name="connsiteY17" fmla="*/ 10000 h 10109"/>
                  <a:gd name="connsiteX18" fmla="*/ 12677 w 12836"/>
                  <a:gd name="connsiteY18" fmla="*/ 9879 h 10109"/>
                  <a:gd name="connsiteX19" fmla="*/ 12686 w 12836"/>
                  <a:gd name="connsiteY19" fmla="*/ 9370 h 10109"/>
                  <a:gd name="connsiteX20" fmla="*/ 12836 w 12836"/>
                  <a:gd name="connsiteY20" fmla="*/ 3194 h 10109"/>
                  <a:gd name="connsiteX21" fmla="*/ 11916 w 12836"/>
                  <a:gd name="connsiteY21" fmla="*/ 71 h 10109"/>
                  <a:gd name="connsiteX0" fmla="*/ 11916 w 12836"/>
                  <a:gd name="connsiteY0" fmla="*/ 71 h 10109"/>
                  <a:gd name="connsiteX1" fmla="*/ 10986 w 12836"/>
                  <a:gd name="connsiteY1" fmla="*/ 0 h 10109"/>
                  <a:gd name="connsiteX2" fmla="*/ 9199 w 12836"/>
                  <a:gd name="connsiteY2" fmla="*/ 1989 h 10109"/>
                  <a:gd name="connsiteX3" fmla="*/ 7410 w 12836"/>
                  <a:gd name="connsiteY3" fmla="*/ 0 h 10109"/>
                  <a:gd name="connsiteX4" fmla="*/ 6482 w 12836"/>
                  <a:gd name="connsiteY4" fmla="*/ 71 h 10109"/>
                  <a:gd name="connsiteX5" fmla="*/ 4483 w 12836"/>
                  <a:gd name="connsiteY5" fmla="*/ 1100 h 10109"/>
                  <a:gd name="connsiteX6" fmla="*/ 4280 w 12836"/>
                  <a:gd name="connsiteY6" fmla="*/ 1484 h 10109"/>
                  <a:gd name="connsiteX7" fmla="*/ 3649 w 12836"/>
                  <a:gd name="connsiteY7" fmla="*/ 1736 h 10109"/>
                  <a:gd name="connsiteX8" fmla="*/ 2082 w 12836"/>
                  <a:gd name="connsiteY8" fmla="*/ 1863 h 10109"/>
                  <a:gd name="connsiteX9" fmla="*/ 765 w 12836"/>
                  <a:gd name="connsiteY9" fmla="*/ 2383 h 10109"/>
                  <a:gd name="connsiteX10" fmla="*/ 1 w 12836"/>
                  <a:gd name="connsiteY10" fmla="*/ 3716 h 10109"/>
                  <a:gd name="connsiteX11" fmla="*/ 3009 w 12836"/>
                  <a:gd name="connsiteY11" fmla="*/ 3914 h 10109"/>
                  <a:gd name="connsiteX12" fmla="*/ 4836 w 12836"/>
                  <a:gd name="connsiteY12" fmla="*/ 3544 h 10109"/>
                  <a:gd name="connsiteX13" fmla="*/ 5375 w 12836"/>
                  <a:gd name="connsiteY13" fmla="*/ 3545 h 10109"/>
                  <a:gd name="connsiteX14" fmla="*/ 5560 w 12836"/>
                  <a:gd name="connsiteY14" fmla="*/ 3284 h 10109"/>
                  <a:gd name="connsiteX15" fmla="*/ 5654 w 12836"/>
                  <a:gd name="connsiteY15" fmla="*/ 9522 h 10109"/>
                  <a:gd name="connsiteX16" fmla="*/ 5654 w 12836"/>
                  <a:gd name="connsiteY16" fmla="*/ 9943 h 10109"/>
                  <a:gd name="connsiteX17" fmla="*/ 9199 w 12836"/>
                  <a:gd name="connsiteY17" fmla="*/ 10000 h 10109"/>
                  <a:gd name="connsiteX18" fmla="*/ 12677 w 12836"/>
                  <a:gd name="connsiteY18" fmla="*/ 9879 h 10109"/>
                  <a:gd name="connsiteX19" fmla="*/ 12686 w 12836"/>
                  <a:gd name="connsiteY19" fmla="*/ 9370 h 10109"/>
                  <a:gd name="connsiteX20" fmla="*/ 12836 w 12836"/>
                  <a:gd name="connsiteY20" fmla="*/ 3194 h 10109"/>
                  <a:gd name="connsiteX21" fmla="*/ 11916 w 12836"/>
                  <a:gd name="connsiteY21" fmla="*/ 71 h 10109"/>
                  <a:gd name="connsiteX0" fmla="*/ 11916 w 12836"/>
                  <a:gd name="connsiteY0" fmla="*/ 71 h 10109"/>
                  <a:gd name="connsiteX1" fmla="*/ 10986 w 12836"/>
                  <a:gd name="connsiteY1" fmla="*/ 0 h 10109"/>
                  <a:gd name="connsiteX2" fmla="*/ 9199 w 12836"/>
                  <a:gd name="connsiteY2" fmla="*/ 1989 h 10109"/>
                  <a:gd name="connsiteX3" fmla="*/ 7410 w 12836"/>
                  <a:gd name="connsiteY3" fmla="*/ 0 h 10109"/>
                  <a:gd name="connsiteX4" fmla="*/ 6482 w 12836"/>
                  <a:gd name="connsiteY4" fmla="*/ 71 h 10109"/>
                  <a:gd name="connsiteX5" fmla="*/ 4483 w 12836"/>
                  <a:gd name="connsiteY5" fmla="*/ 1100 h 10109"/>
                  <a:gd name="connsiteX6" fmla="*/ 4280 w 12836"/>
                  <a:gd name="connsiteY6" fmla="*/ 1484 h 10109"/>
                  <a:gd name="connsiteX7" fmla="*/ 3649 w 12836"/>
                  <a:gd name="connsiteY7" fmla="*/ 1736 h 10109"/>
                  <a:gd name="connsiteX8" fmla="*/ 2082 w 12836"/>
                  <a:gd name="connsiteY8" fmla="*/ 1863 h 10109"/>
                  <a:gd name="connsiteX9" fmla="*/ 765 w 12836"/>
                  <a:gd name="connsiteY9" fmla="*/ 2383 h 10109"/>
                  <a:gd name="connsiteX10" fmla="*/ 1 w 12836"/>
                  <a:gd name="connsiteY10" fmla="*/ 3716 h 10109"/>
                  <a:gd name="connsiteX11" fmla="*/ 3009 w 12836"/>
                  <a:gd name="connsiteY11" fmla="*/ 3914 h 10109"/>
                  <a:gd name="connsiteX12" fmla="*/ 4836 w 12836"/>
                  <a:gd name="connsiteY12" fmla="*/ 3544 h 10109"/>
                  <a:gd name="connsiteX13" fmla="*/ 5429 w 12836"/>
                  <a:gd name="connsiteY13" fmla="*/ 3681 h 10109"/>
                  <a:gd name="connsiteX14" fmla="*/ 5560 w 12836"/>
                  <a:gd name="connsiteY14" fmla="*/ 3284 h 10109"/>
                  <a:gd name="connsiteX15" fmla="*/ 5654 w 12836"/>
                  <a:gd name="connsiteY15" fmla="*/ 9522 h 10109"/>
                  <a:gd name="connsiteX16" fmla="*/ 5654 w 12836"/>
                  <a:gd name="connsiteY16" fmla="*/ 9943 h 10109"/>
                  <a:gd name="connsiteX17" fmla="*/ 9199 w 12836"/>
                  <a:gd name="connsiteY17" fmla="*/ 10000 h 10109"/>
                  <a:gd name="connsiteX18" fmla="*/ 12677 w 12836"/>
                  <a:gd name="connsiteY18" fmla="*/ 9879 h 10109"/>
                  <a:gd name="connsiteX19" fmla="*/ 12686 w 12836"/>
                  <a:gd name="connsiteY19" fmla="*/ 9370 h 10109"/>
                  <a:gd name="connsiteX20" fmla="*/ 12836 w 12836"/>
                  <a:gd name="connsiteY20" fmla="*/ 3194 h 10109"/>
                  <a:gd name="connsiteX21" fmla="*/ 11916 w 12836"/>
                  <a:gd name="connsiteY21" fmla="*/ 71 h 10109"/>
                  <a:gd name="connsiteX0" fmla="*/ 11916 w 12836"/>
                  <a:gd name="connsiteY0" fmla="*/ 71 h 10090"/>
                  <a:gd name="connsiteX1" fmla="*/ 10986 w 12836"/>
                  <a:gd name="connsiteY1" fmla="*/ 0 h 10090"/>
                  <a:gd name="connsiteX2" fmla="*/ 9199 w 12836"/>
                  <a:gd name="connsiteY2" fmla="*/ 1989 h 10090"/>
                  <a:gd name="connsiteX3" fmla="*/ 7410 w 12836"/>
                  <a:gd name="connsiteY3" fmla="*/ 0 h 10090"/>
                  <a:gd name="connsiteX4" fmla="*/ 6482 w 12836"/>
                  <a:gd name="connsiteY4" fmla="*/ 71 h 10090"/>
                  <a:gd name="connsiteX5" fmla="*/ 4483 w 12836"/>
                  <a:gd name="connsiteY5" fmla="*/ 1100 h 10090"/>
                  <a:gd name="connsiteX6" fmla="*/ 4280 w 12836"/>
                  <a:gd name="connsiteY6" fmla="*/ 1484 h 10090"/>
                  <a:gd name="connsiteX7" fmla="*/ 3649 w 12836"/>
                  <a:gd name="connsiteY7" fmla="*/ 1736 h 10090"/>
                  <a:gd name="connsiteX8" fmla="*/ 2082 w 12836"/>
                  <a:gd name="connsiteY8" fmla="*/ 1863 h 10090"/>
                  <a:gd name="connsiteX9" fmla="*/ 765 w 12836"/>
                  <a:gd name="connsiteY9" fmla="*/ 2383 h 10090"/>
                  <a:gd name="connsiteX10" fmla="*/ 1 w 12836"/>
                  <a:gd name="connsiteY10" fmla="*/ 3716 h 10090"/>
                  <a:gd name="connsiteX11" fmla="*/ 3009 w 12836"/>
                  <a:gd name="connsiteY11" fmla="*/ 3914 h 10090"/>
                  <a:gd name="connsiteX12" fmla="*/ 4836 w 12836"/>
                  <a:gd name="connsiteY12" fmla="*/ 3544 h 10090"/>
                  <a:gd name="connsiteX13" fmla="*/ 5429 w 12836"/>
                  <a:gd name="connsiteY13" fmla="*/ 3681 h 10090"/>
                  <a:gd name="connsiteX14" fmla="*/ 5560 w 12836"/>
                  <a:gd name="connsiteY14" fmla="*/ 3555 h 10090"/>
                  <a:gd name="connsiteX15" fmla="*/ 5654 w 12836"/>
                  <a:gd name="connsiteY15" fmla="*/ 9522 h 10090"/>
                  <a:gd name="connsiteX16" fmla="*/ 5654 w 12836"/>
                  <a:gd name="connsiteY16" fmla="*/ 9943 h 10090"/>
                  <a:gd name="connsiteX17" fmla="*/ 9199 w 12836"/>
                  <a:gd name="connsiteY17" fmla="*/ 10000 h 10090"/>
                  <a:gd name="connsiteX18" fmla="*/ 12677 w 12836"/>
                  <a:gd name="connsiteY18" fmla="*/ 9879 h 10090"/>
                  <a:gd name="connsiteX19" fmla="*/ 12686 w 12836"/>
                  <a:gd name="connsiteY19" fmla="*/ 9370 h 10090"/>
                  <a:gd name="connsiteX20" fmla="*/ 12836 w 12836"/>
                  <a:gd name="connsiteY20" fmla="*/ 3194 h 10090"/>
                  <a:gd name="connsiteX21" fmla="*/ 11916 w 12836"/>
                  <a:gd name="connsiteY21" fmla="*/ 71 h 10090"/>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280 w 12836"/>
                  <a:gd name="connsiteY6" fmla="*/ 1484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836 w 12836"/>
                  <a:gd name="connsiteY12" fmla="*/ 3544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280 w 12836"/>
                  <a:gd name="connsiteY6" fmla="*/ 1484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5429 w 12836"/>
                  <a:gd name="connsiteY12" fmla="*/ 3681 h 10081"/>
                  <a:gd name="connsiteX13" fmla="*/ 5654 w 12836"/>
                  <a:gd name="connsiteY13" fmla="*/ 9522 h 10081"/>
                  <a:gd name="connsiteX14" fmla="*/ 5654 w 12836"/>
                  <a:gd name="connsiteY14" fmla="*/ 9943 h 10081"/>
                  <a:gd name="connsiteX15" fmla="*/ 9199 w 12836"/>
                  <a:gd name="connsiteY15" fmla="*/ 10000 h 10081"/>
                  <a:gd name="connsiteX16" fmla="*/ 12677 w 12836"/>
                  <a:gd name="connsiteY16" fmla="*/ 9879 h 10081"/>
                  <a:gd name="connsiteX17" fmla="*/ 12686 w 12836"/>
                  <a:gd name="connsiteY17" fmla="*/ 9370 h 10081"/>
                  <a:gd name="connsiteX18" fmla="*/ 12836 w 12836"/>
                  <a:gd name="connsiteY18" fmla="*/ 3194 h 10081"/>
                  <a:gd name="connsiteX19" fmla="*/ 11916 w 12836"/>
                  <a:gd name="connsiteY19"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280 w 12836"/>
                  <a:gd name="connsiteY6" fmla="*/ 1484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82 w 12836"/>
                  <a:gd name="connsiteY12" fmla="*/ 3274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280 w 12836"/>
                  <a:gd name="connsiteY6" fmla="*/ 1484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280 w 12836"/>
                  <a:gd name="connsiteY6" fmla="*/ 1484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64 w 12836"/>
                  <a:gd name="connsiteY6" fmla="*/ 1439 h 10081"/>
                  <a:gd name="connsiteX7" fmla="*/ 3649 w 12836"/>
                  <a:gd name="connsiteY7" fmla="*/ 1736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64 w 12836"/>
                  <a:gd name="connsiteY6" fmla="*/ 143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64 w 12836"/>
                  <a:gd name="connsiteY6" fmla="*/ 143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64 w 12836"/>
                  <a:gd name="connsiteY6" fmla="*/ 143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118 w 12836"/>
                  <a:gd name="connsiteY6" fmla="*/ 134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118 w 12836"/>
                  <a:gd name="connsiteY6" fmla="*/ 134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118 w 12836"/>
                  <a:gd name="connsiteY6" fmla="*/ 134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10 w 12836"/>
                  <a:gd name="connsiteY6" fmla="*/ 125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10 w 12836"/>
                  <a:gd name="connsiteY6" fmla="*/ 125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10 w 12836"/>
                  <a:gd name="connsiteY6" fmla="*/ 1259 h 10081"/>
                  <a:gd name="connsiteX7" fmla="*/ 3541 w 12836"/>
                  <a:gd name="connsiteY7" fmla="*/ 1555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71 h 10081"/>
                  <a:gd name="connsiteX1" fmla="*/ 10986 w 12836"/>
                  <a:gd name="connsiteY1" fmla="*/ 0 h 10081"/>
                  <a:gd name="connsiteX2" fmla="*/ 9199 w 12836"/>
                  <a:gd name="connsiteY2" fmla="*/ 1989 h 10081"/>
                  <a:gd name="connsiteX3" fmla="*/ 7410 w 12836"/>
                  <a:gd name="connsiteY3" fmla="*/ 0 h 10081"/>
                  <a:gd name="connsiteX4" fmla="*/ 6482 w 12836"/>
                  <a:gd name="connsiteY4" fmla="*/ 71 h 10081"/>
                  <a:gd name="connsiteX5" fmla="*/ 4483 w 12836"/>
                  <a:gd name="connsiteY5" fmla="*/ 1100 h 10081"/>
                  <a:gd name="connsiteX6" fmla="*/ 4010 w 12836"/>
                  <a:gd name="connsiteY6" fmla="*/ 1259 h 10081"/>
                  <a:gd name="connsiteX7" fmla="*/ 3433 w 12836"/>
                  <a:gd name="connsiteY7" fmla="*/ 1419 h 10081"/>
                  <a:gd name="connsiteX8" fmla="*/ 2082 w 12836"/>
                  <a:gd name="connsiteY8" fmla="*/ 1863 h 10081"/>
                  <a:gd name="connsiteX9" fmla="*/ 765 w 12836"/>
                  <a:gd name="connsiteY9" fmla="*/ 2383 h 10081"/>
                  <a:gd name="connsiteX10" fmla="*/ 1 w 12836"/>
                  <a:gd name="connsiteY10" fmla="*/ 3716 h 10081"/>
                  <a:gd name="connsiteX11" fmla="*/ 3009 w 12836"/>
                  <a:gd name="connsiteY11" fmla="*/ 3914 h 10081"/>
                  <a:gd name="connsiteX12" fmla="*/ 4728 w 12836"/>
                  <a:gd name="connsiteY12" fmla="*/ 3952 h 10081"/>
                  <a:gd name="connsiteX13" fmla="*/ 5429 w 12836"/>
                  <a:gd name="connsiteY13" fmla="*/ 3681 h 10081"/>
                  <a:gd name="connsiteX14" fmla="*/ 5654 w 12836"/>
                  <a:gd name="connsiteY14" fmla="*/ 9522 h 10081"/>
                  <a:gd name="connsiteX15" fmla="*/ 5654 w 12836"/>
                  <a:gd name="connsiteY15" fmla="*/ 9943 h 10081"/>
                  <a:gd name="connsiteX16" fmla="*/ 9199 w 12836"/>
                  <a:gd name="connsiteY16" fmla="*/ 10000 h 10081"/>
                  <a:gd name="connsiteX17" fmla="*/ 12677 w 12836"/>
                  <a:gd name="connsiteY17" fmla="*/ 9879 h 10081"/>
                  <a:gd name="connsiteX18" fmla="*/ 12686 w 12836"/>
                  <a:gd name="connsiteY18" fmla="*/ 9370 h 10081"/>
                  <a:gd name="connsiteX19" fmla="*/ 12836 w 12836"/>
                  <a:gd name="connsiteY19" fmla="*/ 3194 h 10081"/>
                  <a:gd name="connsiteX20" fmla="*/ 11916 w 12836"/>
                  <a:gd name="connsiteY20" fmla="*/ 71 h 10081"/>
                  <a:gd name="connsiteX0" fmla="*/ 11916 w 12836"/>
                  <a:gd name="connsiteY0" fmla="*/ 108 h 10118"/>
                  <a:gd name="connsiteX1" fmla="*/ 10986 w 12836"/>
                  <a:gd name="connsiteY1" fmla="*/ 37 h 10118"/>
                  <a:gd name="connsiteX2" fmla="*/ 9199 w 12836"/>
                  <a:gd name="connsiteY2" fmla="*/ 2026 h 10118"/>
                  <a:gd name="connsiteX3" fmla="*/ 7410 w 12836"/>
                  <a:gd name="connsiteY3" fmla="*/ 37 h 10118"/>
                  <a:gd name="connsiteX4" fmla="*/ 6482 w 12836"/>
                  <a:gd name="connsiteY4" fmla="*/ 108 h 10118"/>
                  <a:gd name="connsiteX5" fmla="*/ 4010 w 12836"/>
                  <a:gd name="connsiteY5" fmla="*/ 1296 h 10118"/>
                  <a:gd name="connsiteX6" fmla="*/ 3433 w 12836"/>
                  <a:gd name="connsiteY6" fmla="*/ 1456 h 10118"/>
                  <a:gd name="connsiteX7" fmla="*/ 2082 w 12836"/>
                  <a:gd name="connsiteY7" fmla="*/ 1900 h 10118"/>
                  <a:gd name="connsiteX8" fmla="*/ 765 w 12836"/>
                  <a:gd name="connsiteY8" fmla="*/ 2420 h 10118"/>
                  <a:gd name="connsiteX9" fmla="*/ 1 w 12836"/>
                  <a:gd name="connsiteY9" fmla="*/ 3753 h 10118"/>
                  <a:gd name="connsiteX10" fmla="*/ 3009 w 12836"/>
                  <a:gd name="connsiteY10" fmla="*/ 3951 h 10118"/>
                  <a:gd name="connsiteX11" fmla="*/ 4728 w 12836"/>
                  <a:gd name="connsiteY11" fmla="*/ 3989 h 10118"/>
                  <a:gd name="connsiteX12" fmla="*/ 5429 w 12836"/>
                  <a:gd name="connsiteY12" fmla="*/ 3718 h 10118"/>
                  <a:gd name="connsiteX13" fmla="*/ 5654 w 12836"/>
                  <a:gd name="connsiteY13" fmla="*/ 9559 h 10118"/>
                  <a:gd name="connsiteX14" fmla="*/ 5654 w 12836"/>
                  <a:gd name="connsiteY14" fmla="*/ 9980 h 10118"/>
                  <a:gd name="connsiteX15" fmla="*/ 9199 w 12836"/>
                  <a:gd name="connsiteY15" fmla="*/ 10037 h 10118"/>
                  <a:gd name="connsiteX16" fmla="*/ 12677 w 12836"/>
                  <a:gd name="connsiteY16" fmla="*/ 9916 h 10118"/>
                  <a:gd name="connsiteX17" fmla="*/ 12686 w 12836"/>
                  <a:gd name="connsiteY17" fmla="*/ 9407 h 10118"/>
                  <a:gd name="connsiteX18" fmla="*/ 12836 w 12836"/>
                  <a:gd name="connsiteY18" fmla="*/ 3231 h 10118"/>
                  <a:gd name="connsiteX19" fmla="*/ 11916 w 12836"/>
                  <a:gd name="connsiteY19" fmla="*/ 108 h 10118"/>
                  <a:gd name="connsiteX0" fmla="*/ 11916 w 12836"/>
                  <a:gd name="connsiteY0" fmla="*/ 120 h 10130"/>
                  <a:gd name="connsiteX1" fmla="*/ 10986 w 12836"/>
                  <a:gd name="connsiteY1" fmla="*/ 49 h 10130"/>
                  <a:gd name="connsiteX2" fmla="*/ 9199 w 12836"/>
                  <a:gd name="connsiteY2" fmla="*/ 2038 h 10130"/>
                  <a:gd name="connsiteX3" fmla="*/ 7410 w 12836"/>
                  <a:gd name="connsiteY3" fmla="*/ 49 h 10130"/>
                  <a:gd name="connsiteX4" fmla="*/ 6482 w 12836"/>
                  <a:gd name="connsiteY4" fmla="*/ 120 h 10130"/>
                  <a:gd name="connsiteX5" fmla="*/ 3433 w 12836"/>
                  <a:gd name="connsiteY5" fmla="*/ 1468 h 10130"/>
                  <a:gd name="connsiteX6" fmla="*/ 2082 w 12836"/>
                  <a:gd name="connsiteY6" fmla="*/ 1912 h 10130"/>
                  <a:gd name="connsiteX7" fmla="*/ 765 w 12836"/>
                  <a:gd name="connsiteY7" fmla="*/ 2432 h 10130"/>
                  <a:gd name="connsiteX8" fmla="*/ 1 w 12836"/>
                  <a:gd name="connsiteY8" fmla="*/ 3765 h 10130"/>
                  <a:gd name="connsiteX9" fmla="*/ 3009 w 12836"/>
                  <a:gd name="connsiteY9" fmla="*/ 3963 h 10130"/>
                  <a:gd name="connsiteX10" fmla="*/ 4728 w 12836"/>
                  <a:gd name="connsiteY10" fmla="*/ 4001 h 10130"/>
                  <a:gd name="connsiteX11" fmla="*/ 5429 w 12836"/>
                  <a:gd name="connsiteY11" fmla="*/ 3730 h 10130"/>
                  <a:gd name="connsiteX12" fmla="*/ 5654 w 12836"/>
                  <a:gd name="connsiteY12" fmla="*/ 9571 h 10130"/>
                  <a:gd name="connsiteX13" fmla="*/ 5654 w 12836"/>
                  <a:gd name="connsiteY13" fmla="*/ 9992 h 10130"/>
                  <a:gd name="connsiteX14" fmla="*/ 9199 w 12836"/>
                  <a:gd name="connsiteY14" fmla="*/ 10049 h 10130"/>
                  <a:gd name="connsiteX15" fmla="*/ 12677 w 12836"/>
                  <a:gd name="connsiteY15" fmla="*/ 9928 h 10130"/>
                  <a:gd name="connsiteX16" fmla="*/ 12686 w 12836"/>
                  <a:gd name="connsiteY16" fmla="*/ 9419 h 10130"/>
                  <a:gd name="connsiteX17" fmla="*/ 12836 w 12836"/>
                  <a:gd name="connsiteY17" fmla="*/ 3243 h 10130"/>
                  <a:gd name="connsiteX18" fmla="*/ 11916 w 12836"/>
                  <a:gd name="connsiteY18" fmla="*/ 120 h 10130"/>
                  <a:gd name="connsiteX0" fmla="*/ 11916 w 12836"/>
                  <a:gd name="connsiteY0" fmla="*/ 101 h 10111"/>
                  <a:gd name="connsiteX1" fmla="*/ 10986 w 12836"/>
                  <a:gd name="connsiteY1" fmla="*/ 30 h 10111"/>
                  <a:gd name="connsiteX2" fmla="*/ 9199 w 12836"/>
                  <a:gd name="connsiteY2" fmla="*/ 2019 h 10111"/>
                  <a:gd name="connsiteX3" fmla="*/ 7410 w 12836"/>
                  <a:gd name="connsiteY3" fmla="*/ 30 h 10111"/>
                  <a:gd name="connsiteX4" fmla="*/ 6482 w 12836"/>
                  <a:gd name="connsiteY4" fmla="*/ 101 h 10111"/>
                  <a:gd name="connsiteX5" fmla="*/ 3541 w 12836"/>
                  <a:gd name="connsiteY5" fmla="*/ 1178 h 10111"/>
                  <a:gd name="connsiteX6" fmla="*/ 2082 w 12836"/>
                  <a:gd name="connsiteY6" fmla="*/ 1893 h 10111"/>
                  <a:gd name="connsiteX7" fmla="*/ 765 w 12836"/>
                  <a:gd name="connsiteY7" fmla="*/ 2413 h 10111"/>
                  <a:gd name="connsiteX8" fmla="*/ 1 w 12836"/>
                  <a:gd name="connsiteY8" fmla="*/ 3746 h 10111"/>
                  <a:gd name="connsiteX9" fmla="*/ 3009 w 12836"/>
                  <a:gd name="connsiteY9" fmla="*/ 3944 h 10111"/>
                  <a:gd name="connsiteX10" fmla="*/ 4728 w 12836"/>
                  <a:gd name="connsiteY10" fmla="*/ 3982 h 10111"/>
                  <a:gd name="connsiteX11" fmla="*/ 5429 w 12836"/>
                  <a:gd name="connsiteY11" fmla="*/ 3711 h 10111"/>
                  <a:gd name="connsiteX12" fmla="*/ 5654 w 12836"/>
                  <a:gd name="connsiteY12" fmla="*/ 9552 h 10111"/>
                  <a:gd name="connsiteX13" fmla="*/ 5654 w 12836"/>
                  <a:gd name="connsiteY13" fmla="*/ 9973 h 10111"/>
                  <a:gd name="connsiteX14" fmla="*/ 9199 w 12836"/>
                  <a:gd name="connsiteY14" fmla="*/ 10030 h 10111"/>
                  <a:gd name="connsiteX15" fmla="*/ 12677 w 12836"/>
                  <a:gd name="connsiteY15" fmla="*/ 9909 h 10111"/>
                  <a:gd name="connsiteX16" fmla="*/ 12686 w 12836"/>
                  <a:gd name="connsiteY16" fmla="*/ 9400 h 10111"/>
                  <a:gd name="connsiteX17" fmla="*/ 12836 w 12836"/>
                  <a:gd name="connsiteY17" fmla="*/ 3224 h 10111"/>
                  <a:gd name="connsiteX18" fmla="*/ 11916 w 12836"/>
                  <a:gd name="connsiteY18" fmla="*/ 101 h 10111"/>
                  <a:gd name="connsiteX0" fmla="*/ 11916 w 12836"/>
                  <a:gd name="connsiteY0" fmla="*/ 101 h 10111"/>
                  <a:gd name="connsiteX1" fmla="*/ 10986 w 12836"/>
                  <a:gd name="connsiteY1" fmla="*/ 30 h 10111"/>
                  <a:gd name="connsiteX2" fmla="*/ 9199 w 12836"/>
                  <a:gd name="connsiteY2" fmla="*/ 2019 h 10111"/>
                  <a:gd name="connsiteX3" fmla="*/ 7410 w 12836"/>
                  <a:gd name="connsiteY3" fmla="*/ 30 h 10111"/>
                  <a:gd name="connsiteX4" fmla="*/ 6482 w 12836"/>
                  <a:gd name="connsiteY4" fmla="*/ 101 h 10111"/>
                  <a:gd name="connsiteX5" fmla="*/ 3541 w 12836"/>
                  <a:gd name="connsiteY5" fmla="*/ 1178 h 10111"/>
                  <a:gd name="connsiteX6" fmla="*/ 2082 w 12836"/>
                  <a:gd name="connsiteY6" fmla="*/ 1893 h 10111"/>
                  <a:gd name="connsiteX7" fmla="*/ 765 w 12836"/>
                  <a:gd name="connsiteY7" fmla="*/ 2413 h 10111"/>
                  <a:gd name="connsiteX8" fmla="*/ 1 w 12836"/>
                  <a:gd name="connsiteY8" fmla="*/ 3746 h 10111"/>
                  <a:gd name="connsiteX9" fmla="*/ 3009 w 12836"/>
                  <a:gd name="connsiteY9" fmla="*/ 3944 h 10111"/>
                  <a:gd name="connsiteX10" fmla="*/ 4728 w 12836"/>
                  <a:gd name="connsiteY10" fmla="*/ 3982 h 10111"/>
                  <a:gd name="connsiteX11" fmla="*/ 5429 w 12836"/>
                  <a:gd name="connsiteY11" fmla="*/ 3711 h 10111"/>
                  <a:gd name="connsiteX12" fmla="*/ 5654 w 12836"/>
                  <a:gd name="connsiteY12" fmla="*/ 9552 h 10111"/>
                  <a:gd name="connsiteX13" fmla="*/ 5654 w 12836"/>
                  <a:gd name="connsiteY13" fmla="*/ 9973 h 10111"/>
                  <a:gd name="connsiteX14" fmla="*/ 9199 w 12836"/>
                  <a:gd name="connsiteY14" fmla="*/ 10030 h 10111"/>
                  <a:gd name="connsiteX15" fmla="*/ 12677 w 12836"/>
                  <a:gd name="connsiteY15" fmla="*/ 9909 h 10111"/>
                  <a:gd name="connsiteX16" fmla="*/ 12686 w 12836"/>
                  <a:gd name="connsiteY16" fmla="*/ 9400 h 10111"/>
                  <a:gd name="connsiteX17" fmla="*/ 12836 w 12836"/>
                  <a:gd name="connsiteY17" fmla="*/ 3224 h 10111"/>
                  <a:gd name="connsiteX18" fmla="*/ 11916 w 12836"/>
                  <a:gd name="connsiteY18" fmla="*/ 101 h 10111"/>
                  <a:gd name="connsiteX0" fmla="*/ 11916 w 12836"/>
                  <a:gd name="connsiteY0" fmla="*/ 101 h 10111"/>
                  <a:gd name="connsiteX1" fmla="*/ 10986 w 12836"/>
                  <a:gd name="connsiteY1" fmla="*/ 30 h 10111"/>
                  <a:gd name="connsiteX2" fmla="*/ 9199 w 12836"/>
                  <a:gd name="connsiteY2" fmla="*/ 2019 h 10111"/>
                  <a:gd name="connsiteX3" fmla="*/ 7410 w 12836"/>
                  <a:gd name="connsiteY3" fmla="*/ 30 h 10111"/>
                  <a:gd name="connsiteX4" fmla="*/ 6482 w 12836"/>
                  <a:gd name="connsiteY4" fmla="*/ 101 h 10111"/>
                  <a:gd name="connsiteX5" fmla="*/ 3541 w 12836"/>
                  <a:gd name="connsiteY5" fmla="*/ 1178 h 10111"/>
                  <a:gd name="connsiteX6" fmla="*/ 2082 w 12836"/>
                  <a:gd name="connsiteY6" fmla="*/ 1893 h 10111"/>
                  <a:gd name="connsiteX7" fmla="*/ 765 w 12836"/>
                  <a:gd name="connsiteY7" fmla="*/ 2413 h 10111"/>
                  <a:gd name="connsiteX8" fmla="*/ 1 w 12836"/>
                  <a:gd name="connsiteY8" fmla="*/ 3746 h 10111"/>
                  <a:gd name="connsiteX9" fmla="*/ 3009 w 12836"/>
                  <a:gd name="connsiteY9" fmla="*/ 3944 h 10111"/>
                  <a:gd name="connsiteX10" fmla="*/ 4728 w 12836"/>
                  <a:gd name="connsiteY10" fmla="*/ 3982 h 10111"/>
                  <a:gd name="connsiteX11" fmla="*/ 5429 w 12836"/>
                  <a:gd name="connsiteY11" fmla="*/ 3711 h 10111"/>
                  <a:gd name="connsiteX12" fmla="*/ 5654 w 12836"/>
                  <a:gd name="connsiteY12" fmla="*/ 9552 h 10111"/>
                  <a:gd name="connsiteX13" fmla="*/ 5654 w 12836"/>
                  <a:gd name="connsiteY13" fmla="*/ 9973 h 10111"/>
                  <a:gd name="connsiteX14" fmla="*/ 9199 w 12836"/>
                  <a:gd name="connsiteY14" fmla="*/ 10030 h 10111"/>
                  <a:gd name="connsiteX15" fmla="*/ 12677 w 12836"/>
                  <a:gd name="connsiteY15" fmla="*/ 9909 h 10111"/>
                  <a:gd name="connsiteX16" fmla="*/ 12686 w 12836"/>
                  <a:gd name="connsiteY16" fmla="*/ 9400 h 10111"/>
                  <a:gd name="connsiteX17" fmla="*/ 12836 w 12836"/>
                  <a:gd name="connsiteY17" fmla="*/ 3224 h 10111"/>
                  <a:gd name="connsiteX18" fmla="*/ 11916 w 12836"/>
                  <a:gd name="connsiteY18" fmla="*/ 101 h 10111"/>
                  <a:gd name="connsiteX0" fmla="*/ 11916 w 12836"/>
                  <a:gd name="connsiteY0" fmla="*/ 101 h 10111"/>
                  <a:gd name="connsiteX1" fmla="*/ 10986 w 12836"/>
                  <a:gd name="connsiteY1" fmla="*/ 30 h 10111"/>
                  <a:gd name="connsiteX2" fmla="*/ 9199 w 12836"/>
                  <a:gd name="connsiteY2" fmla="*/ 2019 h 10111"/>
                  <a:gd name="connsiteX3" fmla="*/ 7410 w 12836"/>
                  <a:gd name="connsiteY3" fmla="*/ 30 h 10111"/>
                  <a:gd name="connsiteX4" fmla="*/ 6482 w 12836"/>
                  <a:gd name="connsiteY4" fmla="*/ 101 h 10111"/>
                  <a:gd name="connsiteX5" fmla="*/ 4728 w 12836"/>
                  <a:gd name="connsiteY5" fmla="*/ 773 h 10111"/>
                  <a:gd name="connsiteX6" fmla="*/ 3541 w 12836"/>
                  <a:gd name="connsiteY6" fmla="*/ 1178 h 10111"/>
                  <a:gd name="connsiteX7" fmla="*/ 2082 w 12836"/>
                  <a:gd name="connsiteY7" fmla="*/ 1893 h 10111"/>
                  <a:gd name="connsiteX8" fmla="*/ 765 w 12836"/>
                  <a:gd name="connsiteY8" fmla="*/ 2413 h 10111"/>
                  <a:gd name="connsiteX9" fmla="*/ 1 w 12836"/>
                  <a:gd name="connsiteY9" fmla="*/ 3746 h 10111"/>
                  <a:gd name="connsiteX10" fmla="*/ 3009 w 12836"/>
                  <a:gd name="connsiteY10" fmla="*/ 3944 h 10111"/>
                  <a:gd name="connsiteX11" fmla="*/ 4728 w 12836"/>
                  <a:gd name="connsiteY11" fmla="*/ 3982 h 10111"/>
                  <a:gd name="connsiteX12" fmla="*/ 5429 w 12836"/>
                  <a:gd name="connsiteY12" fmla="*/ 3711 h 10111"/>
                  <a:gd name="connsiteX13" fmla="*/ 5654 w 12836"/>
                  <a:gd name="connsiteY13" fmla="*/ 9552 h 10111"/>
                  <a:gd name="connsiteX14" fmla="*/ 5654 w 12836"/>
                  <a:gd name="connsiteY14" fmla="*/ 9973 h 10111"/>
                  <a:gd name="connsiteX15" fmla="*/ 9199 w 12836"/>
                  <a:gd name="connsiteY15" fmla="*/ 10030 h 10111"/>
                  <a:gd name="connsiteX16" fmla="*/ 12677 w 12836"/>
                  <a:gd name="connsiteY16" fmla="*/ 9909 h 10111"/>
                  <a:gd name="connsiteX17" fmla="*/ 12686 w 12836"/>
                  <a:gd name="connsiteY17" fmla="*/ 9400 h 10111"/>
                  <a:gd name="connsiteX18" fmla="*/ 12836 w 12836"/>
                  <a:gd name="connsiteY18" fmla="*/ 3224 h 10111"/>
                  <a:gd name="connsiteX19" fmla="*/ 11916 w 12836"/>
                  <a:gd name="connsiteY19" fmla="*/ 101 h 10111"/>
                  <a:gd name="connsiteX0" fmla="*/ 11916 w 12836"/>
                  <a:gd name="connsiteY0" fmla="*/ 95 h 10105"/>
                  <a:gd name="connsiteX1" fmla="*/ 10986 w 12836"/>
                  <a:gd name="connsiteY1" fmla="*/ 24 h 10105"/>
                  <a:gd name="connsiteX2" fmla="*/ 9199 w 12836"/>
                  <a:gd name="connsiteY2" fmla="*/ 2013 h 10105"/>
                  <a:gd name="connsiteX3" fmla="*/ 7410 w 12836"/>
                  <a:gd name="connsiteY3" fmla="*/ 24 h 10105"/>
                  <a:gd name="connsiteX4" fmla="*/ 6482 w 12836"/>
                  <a:gd name="connsiteY4" fmla="*/ 95 h 10105"/>
                  <a:gd name="connsiteX5" fmla="*/ 5052 w 12836"/>
                  <a:gd name="connsiteY5" fmla="*/ 1083 h 10105"/>
                  <a:gd name="connsiteX6" fmla="*/ 3541 w 12836"/>
                  <a:gd name="connsiteY6" fmla="*/ 1172 h 10105"/>
                  <a:gd name="connsiteX7" fmla="*/ 2082 w 12836"/>
                  <a:gd name="connsiteY7" fmla="*/ 1887 h 10105"/>
                  <a:gd name="connsiteX8" fmla="*/ 765 w 12836"/>
                  <a:gd name="connsiteY8" fmla="*/ 2407 h 10105"/>
                  <a:gd name="connsiteX9" fmla="*/ 1 w 12836"/>
                  <a:gd name="connsiteY9" fmla="*/ 3740 h 10105"/>
                  <a:gd name="connsiteX10" fmla="*/ 3009 w 12836"/>
                  <a:gd name="connsiteY10" fmla="*/ 3938 h 10105"/>
                  <a:gd name="connsiteX11" fmla="*/ 4728 w 12836"/>
                  <a:gd name="connsiteY11" fmla="*/ 3976 h 10105"/>
                  <a:gd name="connsiteX12" fmla="*/ 5429 w 12836"/>
                  <a:gd name="connsiteY12" fmla="*/ 3705 h 10105"/>
                  <a:gd name="connsiteX13" fmla="*/ 5654 w 12836"/>
                  <a:gd name="connsiteY13" fmla="*/ 9546 h 10105"/>
                  <a:gd name="connsiteX14" fmla="*/ 5654 w 12836"/>
                  <a:gd name="connsiteY14" fmla="*/ 9967 h 10105"/>
                  <a:gd name="connsiteX15" fmla="*/ 9199 w 12836"/>
                  <a:gd name="connsiteY15" fmla="*/ 10024 h 10105"/>
                  <a:gd name="connsiteX16" fmla="*/ 12677 w 12836"/>
                  <a:gd name="connsiteY16" fmla="*/ 9903 h 10105"/>
                  <a:gd name="connsiteX17" fmla="*/ 12686 w 12836"/>
                  <a:gd name="connsiteY17" fmla="*/ 9394 h 10105"/>
                  <a:gd name="connsiteX18" fmla="*/ 12836 w 12836"/>
                  <a:gd name="connsiteY18" fmla="*/ 3218 h 10105"/>
                  <a:gd name="connsiteX19" fmla="*/ 11916 w 12836"/>
                  <a:gd name="connsiteY19" fmla="*/ 95 h 10105"/>
                  <a:gd name="connsiteX0" fmla="*/ 11916 w 12836"/>
                  <a:gd name="connsiteY0" fmla="*/ 95 h 10105"/>
                  <a:gd name="connsiteX1" fmla="*/ 10986 w 12836"/>
                  <a:gd name="connsiteY1" fmla="*/ 24 h 10105"/>
                  <a:gd name="connsiteX2" fmla="*/ 9199 w 12836"/>
                  <a:gd name="connsiteY2" fmla="*/ 2013 h 10105"/>
                  <a:gd name="connsiteX3" fmla="*/ 7410 w 12836"/>
                  <a:gd name="connsiteY3" fmla="*/ 24 h 10105"/>
                  <a:gd name="connsiteX4" fmla="*/ 6482 w 12836"/>
                  <a:gd name="connsiteY4" fmla="*/ 95 h 10105"/>
                  <a:gd name="connsiteX5" fmla="*/ 5052 w 12836"/>
                  <a:gd name="connsiteY5" fmla="*/ 1083 h 10105"/>
                  <a:gd name="connsiteX6" fmla="*/ 3541 w 12836"/>
                  <a:gd name="connsiteY6" fmla="*/ 1172 h 10105"/>
                  <a:gd name="connsiteX7" fmla="*/ 2082 w 12836"/>
                  <a:gd name="connsiteY7" fmla="*/ 2023 h 10105"/>
                  <a:gd name="connsiteX8" fmla="*/ 765 w 12836"/>
                  <a:gd name="connsiteY8" fmla="*/ 2407 h 10105"/>
                  <a:gd name="connsiteX9" fmla="*/ 1 w 12836"/>
                  <a:gd name="connsiteY9" fmla="*/ 3740 h 10105"/>
                  <a:gd name="connsiteX10" fmla="*/ 3009 w 12836"/>
                  <a:gd name="connsiteY10" fmla="*/ 3938 h 10105"/>
                  <a:gd name="connsiteX11" fmla="*/ 4728 w 12836"/>
                  <a:gd name="connsiteY11" fmla="*/ 3976 h 10105"/>
                  <a:gd name="connsiteX12" fmla="*/ 5429 w 12836"/>
                  <a:gd name="connsiteY12" fmla="*/ 3705 h 10105"/>
                  <a:gd name="connsiteX13" fmla="*/ 5654 w 12836"/>
                  <a:gd name="connsiteY13" fmla="*/ 9546 h 10105"/>
                  <a:gd name="connsiteX14" fmla="*/ 5654 w 12836"/>
                  <a:gd name="connsiteY14" fmla="*/ 9967 h 10105"/>
                  <a:gd name="connsiteX15" fmla="*/ 9199 w 12836"/>
                  <a:gd name="connsiteY15" fmla="*/ 10024 h 10105"/>
                  <a:gd name="connsiteX16" fmla="*/ 12677 w 12836"/>
                  <a:gd name="connsiteY16" fmla="*/ 9903 h 10105"/>
                  <a:gd name="connsiteX17" fmla="*/ 12686 w 12836"/>
                  <a:gd name="connsiteY17" fmla="*/ 9394 h 10105"/>
                  <a:gd name="connsiteX18" fmla="*/ 12836 w 12836"/>
                  <a:gd name="connsiteY18" fmla="*/ 3218 h 10105"/>
                  <a:gd name="connsiteX19" fmla="*/ 11916 w 12836"/>
                  <a:gd name="connsiteY19" fmla="*/ 95 h 10105"/>
                  <a:gd name="connsiteX0" fmla="*/ 11916 w 12836"/>
                  <a:gd name="connsiteY0" fmla="*/ 95 h 10105"/>
                  <a:gd name="connsiteX1" fmla="*/ 10986 w 12836"/>
                  <a:gd name="connsiteY1" fmla="*/ 24 h 10105"/>
                  <a:gd name="connsiteX2" fmla="*/ 9199 w 12836"/>
                  <a:gd name="connsiteY2" fmla="*/ 2013 h 10105"/>
                  <a:gd name="connsiteX3" fmla="*/ 7410 w 12836"/>
                  <a:gd name="connsiteY3" fmla="*/ 24 h 10105"/>
                  <a:gd name="connsiteX4" fmla="*/ 6482 w 12836"/>
                  <a:gd name="connsiteY4" fmla="*/ 95 h 10105"/>
                  <a:gd name="connsiteX5" fmla="*/ 5052 w 12836"/>
                  <a:gd name="connsiteY5" fmla="*/ 1083 h 10105"/>
                  <a:gd name="connsiteX6" fmla="*/ 3541 w 12836"/>
                  <a:gd name="connsiteY6" fmla="*/ 1172 h 10105"/>
                  <a:gd name="connsiteX7" fmla="*/ 2082 w 12836"/>
                  <a:gd name="connsiteY7" fmla="*/ 2023 h 10105"/>
                  <a:gd name="connsiteX8" fmla="*/ 765 w 12836"/>
                  <a:gd name="connsiteY8" fmla="*/ 2407 h 10105"/>
                  <a:gd name="connsiteX9" fmla="*/ 1 w 12836"/>
                  <a:gd name="connsiteY9" fmla="*/ 3740 h 10105"/>
                  <a:gd name="connsiteX10" fmla="*/ 1492 w 12836"/>
                  <a:gd name="connsiteY10" fmla="*/ 3750 h 10105"/>
                  <a:gd name="connsiteX11" fmla="*/ 3009 w 12836"/>
                  <a:gd name="connsiteY11" fmla="*/ 3938 h 10105"/>
                  <a:gd name="connsiteX12" fmla="*/ 4728 w 12836"/>
                  <a:gd name="connsiteY12" fmla="*/ 3976 h 10105"/>
                  <a:gd name="connsiteX13" fmla="*/ 5429 w 12836"/>
                  <a:gd name="connsiteY13" fmla="*/ 3705 h 10105"/>
                  <a:gd name="connsiteX14" fmla="*/ 5654 w 12836"/>
                  <a:gd name="connsiteY14" fmla="*/ 9546 h 10105"/>
                  <a:gd name="connsiteX15" fmla="*/ 5654 w 12836"/>
                  <a:gd name="connsiteY15" fmla="*/ 9967 h 10105"/>
                  <a:gd name="connsiteX16" fmla="*/ 9199 w 12836"/>
                  <a:gd name="connsiteY16" fmla="*/ 10024 h 10105"/>
                  <a:gd name="connsiteX17" fmla="*/ 12677 w 12836"/>
                  <a:gd name="connsiteY17" fmla="*/ 9903 h 10105"/>
                  <a:gd name="connsiteX18" fmla="*/ 12686 w 12836"/>
                  <a:gd name="connsiteY18" fmla="*/ 9394 h 10105"/>
                  <a:gd name="connsiteX19" fmla="*/ 12836 w 12836"/>
                  <a:gd name="connsiteY19" fmla="*/ 3218 h 10105"/>
                  <a:gd name="connsiteX20" fmla="*/ 11916 w 12836"/>
                  <a:gd name="connsiteY20" fmla="*/ 95 h 10105"/>
                  <a:gd name="connsiteX0" fmla="*/ 11916 w 12836"/>
                  <a:gd name="connsiteY0" fmla="*/ 95 h 10105"/>
                  <a:gd name="connsiteX1" fmla="*/ 10986 w 12836"/>
                  <a:gd name="connsiteY1" fmla="*/ 24 h 10105"/>
                  <a:gd name="connsiteX2" fmla="*/ 9199 w 12836"/>
                  <a:gd name="connsiteY2" fmla="*/ 2013 h 10105"/>
                  <a:gd name="connsiteX3" fmla="*/ 7410 w 12836"/>
                  <a:gd name="connsiteY3" fmla="*/ 24 h 10105"/>
                  <a:gd name="connsiteX4" fmla="*/ 6482 w 12836"/>
                  <a:gd name="connsiteY4" fmla="*/ 95 h 10105"/>
                  <a:gd name="connsiteX5" fmla="*/ 5052 w 12836"/>
                  <a:gd name="connsiteY5" fmla="*/ 1083 h 10105"/>
                  <a:gd name="connsiteX6" fmla="*/ 3541 w 12836"/>
                  <a:gd name="connsiteY6" fmla="*/ 1172 h 10105"/>
                  <a:gd name="connsiteX7" fmla="*/ 2082 w 12836"/>
                  <a:gd name="connsiteY7" fmla="*/ 2023 h 10105"/>
                  <a:gd name="connsiteX8" fmla="*/ 765 w 12836"/>
                  <a:gd name="connsiteY8" fmla="*/ 2407 h 10105"/>
                  <a:gd name="connsiteX9" fmla="*/ 1 w 12836"/>
                  <a:gd name="connsiteY9" fmla="*/ 3740 h 10105"/>
                  <a:gd name="connsiteX10" fmla="*/ 1546 w 12836"/>
                  <a:gd name="connsiteY10" fmla="*/ 3931 h 10105"/>
                  <a:gd name="connsiteX11" fmla="*/ 3009 w 12836"/>
                  <a:gd name="connsiteY11" fmla="*/ 3938 h 10105"/>
                  <a:gd name="connsiteX12" fmla="*/ 4728 w 12836"/>
                  <a:gd name="connsiteY12" fmla="*/ 3976 h 10105"/>
                  <a:gd name="connsiteX13" fmla="*/ 5429 w 12836"/>
                  <a:gd name="connsiteY13" fmla="*/ 3705 h 10105"/>
                  <a:gd name="connsiteX14" fmla="*/ 5654 w 12836"/>
                  <a:gd name="connsiteY14" fmla="*/ 9546 h 10105"/>
                  <a:gd name="connsiteX15" fmla="*/ 5654 w 12836"/>
                  <a:gd name="connsiteY15" fmla="*/ 9967 h 10105"/>
                  <a:gd name="connsiteX16" fmla="*/ 9199 w 12836"/>
                  <a:gd name="connsiteY16" fmla="*/ 10024 h 10105"/>
                  <a:gd name="connsiteX17" fmla="*/ 12677 w 12836"/>
                  <a:gd name="connsiteY17" fmla="*/ 9903 h 10105"/>
                  <a:gd name="connsiteX18" fmla="*/ 12686 w 12836"/>
                  <a:gd name="connsiteY18" fmla="*/ 9394 h 10105"/>
                  <a:gd name="connsiteX19" fmla="*/ 12836 w 12836"/>
                  <a:gd name="connsiteY19" fmla="*/ 3218 h 10105"/>
                  <a:gd name="connsiteX20" fmla="*/ 11916 w 12836"/>
                  <a:gd name="connsiteY20" fmla="*/ 95 h 10105"/>
                  <a:gd name="connsiteX0" fmla="*/ 11754 w 12674"/>
                  <a:gd name="connsiteY0" fmla="*/ 95 h 10105"/>
                  <a:gd name="connsiteX1" fmla="*/ 10824 w 12674"/>
                  <a:gd name="connsiteY1" fmla="*/ 24 h 10105"/>
                  <a:gd name="connsiteX2" fmla="*/ 9037 w 12674"/>
                  <a:gd name="connsiteY2" fmla="*/ 2013 h 10105"/>
                  <a:gd name="connsiteX3" fmla="*/ 7248 w 12674"/>
                  <a:gd name="connsiteY3" fmla="*/ 24 h 10105"/>
                  <a:gd name="connsiteX4" fmla="*/ 6320 w 12674"/>
                  <a:gd name="connsiteY4" fmla="*/ 95 h 10105"/>
                  <a:gd name="connsiteX5" fmla="*/ 4890 w 12674"/>
                  <a:gd name="connsiteY5" fmla="*/ 1083 h 10105"/>
                  <a:gd name="connsiteX6" fmla="*/ 3379 w 12674"/>
                  <a:gd name="connsiteY6" fmla="*/ 1172 h 10105"/>
                  <a:gd name="connsiteX7" fmla="*/ 1920 w 12674"/>
                  <a:gd name="connsiteY7" fmla="*/ 2023 h 10105"/>
                  <a:gd name="connsiteX8" fmla="*/ 603 w 12674"/>
                  <a:gd name="connsiteY8" fmla="*/ 2407 h 10105"/>
                  <a:gd name="connsiteX9" fmla="*/ 1 w 12674"/>
                  <a:gd name="connsiteY9" fmla="*/ 3632 h 10105"/>
                  <a:gd name="connsiteX10" fmla="*/ 1384 w 12674"/>
                  <a:gd name="connsiteY10" fmla="*/ 3931 h 10105"/>
                  <a:gd name="connsiteX11" fmla="*/ 2847 w 12674"/>
                  <a:gd name="connsiteY11" fmla="*/ 3938 h 10105"/>
                  <a:gd name="connsiteX12" fmla="*/ 4566 w 12674"/>
                  <a:gd name="connsiteY12" fmla="*/ 3976 h 10105"/>
                  <a:gd name="connsiteX13" fmla="*/ 5267 w 12674"/>
                  <a:gd name="connsiteY13" fmla="*/ 3705 h 10105"/>
                  <a:gd name="connsiteX14" fmla="*/ 5492 w 12674"/>
                  <a:gd name="connsiteY14" fmla="*/ 9546 h 10105"/>
                  <a:gd name="connsiteX15" fmla="*/ 5492 w 12674"/>
                  <a:gd name="connsiteY15" fmla="*/ 9967 h 10105"/>
                  <a:gd name="connsiteX16" fmla="*/ 9037 w 12674"/>
                  <a:gd name="connsiteY16" fmla="*/ 10024 h 10105"/>
                  <a:gd name="connsiteX17" fmla="*/ 12515 w 12674"/>
                  <a:gd name="connsiteY17" fmla="*/ 9903 h 10105"/>
                  <a:gd name="connsiteX18" fmla="*/ 12524 w 12674"/>
                  <a:gd name="connsiteY18" fmla="*/ 9394 h 10105"/>
                  <a:gd name="connsiteX19" fmla="*/ 12674 w 12674"/>
                  <a:gd name="connsiteY19" fmla="*/ 3218 h 10105"/>
                  <a:gd name="connsiteX20" fmla="*/ 11754 w 12674"/>
                  <a:gd name="connsiteY20" fmla="*/ 95 h 10105"/>
                  <a:gd name="connsiteX0" fmla="*/ 11754 w 12674"/>
                  <a:gd name="connsiteY0" fmla="*/ 170 h 10180"/>
                  <a:gd name="connsiteX1" fmla="*/ 10824 w 12674"/>
                  <a:gd name="connsiteY1" fmla="*/ 99 h 10180"/>
                  <a:gd name="connsiteX2" fmla="*/ 9037 w 12674"/>
                  <a:gd name="connsiteY2" fmla="*/ 2088 h 10180"/>
                  <a:gd name="connsiteX3" fmla="*/ 7248 w 12674"/>
                  <a:gd name="connsiteY3" fmla="*/ 99 h 10180"/>
                  <a:gd name="connsiteX4" fmla="*/ 5671 w 12674"/>
                  <a:gd name="connsiteY4" fmla="*/ 387 h 10180"/>
                  <a:gd name="connsiteX5" fmla="*/ 4890 w 12674"/>
                  <a:gd name="connsiteY5" fmla="*/ 1158 h 10180"/>
                  <a:gd name="connsiteX6" fmla="*/ 3379 w 12674"/>
                  <a:gd name="connsiteY6" fmla="*/ 1247 h 10180"/>
                  <a:gd name="connsiteX7" fmla="*/ 1920 w 12674"/>
                  <a:gd name="connsiteY7" fmla="*/ 2098 h 10180"/>
                  <a:gd name="connsiteX8" fmla="*/ 603 w 12674"/>
                  <a:gd name="connsiteY8" fmla="*/ 2482 h 10180"/>
                  <a:gd name="connsiteX9" fmla="*/ 1 w 12674"/>
                  <a:gd name="connsiteY9" fmla="*/ 3707 h 10180"/>
                  <a:gd name="connsiteX10" fmla="*/ 1384 w 12674"/>
                  <a:gd name="connsiteY10" fmla="*/ 4006 h 10180"/>
                  <a:gd name="connsiteX11" fmla="*/ 2847 w 12674"/>
                  <a:gd name="connsiteY11" fmla="*/ 4013 h 10180"/>
                  <a:gd name="connsiteX12" fmla="*/ 4566 w 12674"/>
                  <a:gd name="connsiteY12" fmla="*/ 4051 h 10180"/>
                  <a:gd name="connsiteX13" fmla="*/ 5267 w 12674"/>
                  <a:gd name="connsiteY13" fmla="*/ 3780 h 10180"/>
                  <a:gd name="connsiteX14" fmla="*/ 5492 w 12674"/>
                  <a:gd name="connsiteY14" fmla="*/ 9621 h 10180"/>
                  <a:gd name="connsiteX15" fmla="*/ 5492 w 12674"/>
                  <a:gd name="connsiteY15" fmla="*/ 10042 h 10180"/>
                  <a:gd name="connsiteX16" fmla="*/ 9037 w 12674"/>
                  <a:gd name="connsiteY16" fmla="*/ 10099 h 10180"/>
                  <a:gd name="connsiteX17" fmla="*/ 12515 w 12674"/>
                  <a:gd name="connsiteY17" fmla="*/ 9978 h 10180"/>
                  <a:gd name="connsiteX18" fmla="*/ 12524 w 12674"/>
                  <a:gd name="connsiteY18" fmla="*/ 9469 h 10180"/>
                  <a:gd name="connsiteX19" fmla="*/ 12674 w 12674"/>
                  <a:gd name="connsiteY19" fmla="*/ 3293 h 10180"/>
                  <a:gd name="connsiteX20" fmla="*/ 11754 w 12674"/>
                  <a:gd name="connsiteY20" fmla="*/ 170 h 10180"/>
                  <a:gd name="connsiteX0" fmla="*/ 11754 w 12674"/>
                  <a:gd name="connsiteY0" fmla="*/ 170 h 10180"/>
                  <a:gd name="connsiteX1" fmla="*/ 10824 w 12674"/>
                  <a:gd name="connsiteY1" fmla="*/ 99 h 10180"/>
                  <a:gd name="connsiteX2" fmla="*/ 9037 w 12674"/>
                  <a:gd name="connsiteY2" fmla="*/ 2088 h 10180"/>
                  <a:gd name="connsiteX3" fmla="*/ 7248 w 12674"/>
                  <a:gd name="connsiteY3" fmla="*/ 99 h 10180"/>
                  <a:gd name="connsiteX4" fmla="*/ 5671 w 12674"/>
                  <a:gd name="connsiteY4" fmla="*/ 387 h 10180"/>
                  <a:gd name="connsiteX5" fmla="*/ 4836 w 12674"/>
                  <a:gd name="connsiteY5" fmla="*/ 1104 h 10180"/>
                  <a:gd name="connsiteX6" fmla="*/ 3379 w 12674"/>
                  <a:gd name="connsiteY6" fmla="*/ 1247 h 10180"/>
                  <a:gd name="connsiteX7" fmla="*/ 1920 w 12674"/>
                  <a:gd name="connsiteY7" fmla="*/ 2098 h 10180"/>
                  <a:gd name="connsiteX8" fmla="*/ 603 w 12674"/>
                  <a:gd name="connsiteY8" fmla="*/ 2482 h 10180"/>
                  <a:gd name="connsiteX9" fmla="*/ 1 w 12674"/>
                  <a:gd name="connsiteY9" fmla="*/ 3707 h 10180"/>
                  <a:gd name="connsiteX10" fmla="*/ 1384 w 12674"/>
                  <a:gd name="connsiteY10" fmla="*/ 4006 h 10180"/>
                  <a:gd name="connsiteX11" fmla="*/ 2847 w 12674"/>
                  <a:gd name="connsiteY11" fmla="*/ 4013 h 10180"/>
                  <a:gd name="connsiteX12" fmla="*/ 4566 w 12674"/>
                  <a:gd name="connsiteY12" fmla="*/ 4051 h 10180"/>
                  <a:gd name="connsiteX13" fmla="*/ 5267 w 12674"/>
                  <a:gd name="connsiteY13" fmla="*/ 3780 h 10180"/>
                  <a:gd name="connsiteX14" fmla="*/ 5492 w 12674"/>
                  <a:gd name="connsiteY14" fmla="*/ 9621 h 10180"/>
                  <a:gd name="connsiteX15" fmla="*/ 5492 w 12674"/>
                  <a:gd name="connsiteY15" fmla="*/ 10042 h 10180"/>
                  <a:gd name="connsiteX16" fmla="*/ 9037 w 12674"/>
                  <a:gd name="connsiteY16" fmla="*/ 10099 h 10180"/>
                  <a:gd name="connsiteX17" fmla="*/ 12515 w 12674"/>
                  <a:gd name="connsiteY17" fmla="*/ 9978 h 10180"/>
                  <a:gd name="connsiteX18" fmla="*/ 12524 w 12674"/>
                  <a:gd name="connsiteY18" fmla="*/ 9469 h 10180"/>
                  <a:gd name="connsiteX19" fmla="*/ 12674 w 12674"/>
                  <a:gd name="connsiteY19" fmla="*/ 3293 h 10180"/>
                  <a:gd name="connsiteX20" fmla="*/ 11754 w 12674"/>
                  <a:gd name="connsiteY20" fmla="*/ 170 h 10180"/>
                  <a:gd name="connsiteX0" fmla="*/ 11754 w 12674"/>
                  <a:gd name="connsiteY0" fmla="*/ 181 h 10191"/>
                  <a:gd name="connsiteX1" fmla="*/ 10824 w 12674"/>
                  <a:gd name="connsiteY1" fmla="*/ 110 h 10191"/>
                  <a:gd name="connsiteX2" fmla="*/ 9037 w 12674"/>
                  <a:gd name="connsiteY2" fmla="*/ 2099 h 10191"/>
                  <a:gd name="connsiteX3" fmla="*/ 7248 w 12674"/>
                  <a:gd name="connsiteY3" fmla="*/ 110 h 10191"/>
                  <a:gd name="connsiteX4" fmla="*/ 5401 w 12674"/>
                  <a:gd name="connsiteY4" fmla="*/ 344 h 10191"/>
                  <a:gd name="connsiteX5" fmla="*/ 4836 w 12674"/>
                  <a:gd name="connsiteY5" fmla="*/ 1115 h 10191"/>
                  <a:gd name="connsiteX6" fmla="*/ 3379 w 12674"/>
                  <a:gd name="connsiteY6" fmla="*/ 1258 h 10191"/>
                  <a:gd name="connsiteX7" fmla="*/ 1920 w 12674"/>
                  <a:gd name="connsiteY7" fmla="*/ 2109 h 10191"/>
                  <a:gd name="connsiteX8" fmla="*/ 603 w 12674"/>
                  <a:gd name="connsiteY8" fmla="*/ 2493 h 10191"/>
                  <a:gd name="connsiteX9" fmla="*/ 1 w 12674"/>
                  <a:gd name="connsiteY9" fmla="*/ 3718 h 10191"/>
                  <a:gd name="connsiteX10" fmla="*/ 1384 w 12674"/>
                  <a:gd name="connsiteY10" fmla="*/ 4017 h 10191"/>
                  <a:gd name="connsiteX11" fmla="*/ 2847 w 12674"/>
                  <a:gd name="connsiteY11" fmla="*/ 4024 h 10191"/>
                  <a:gd name="connsiteX12" fmla="*/ 4566 w 12674"/>
                  <a:gd name="connsiteY12" fmla="*/ 4062 h 10191"/>
                  <a:gd name="connsiteX13" fmla="*/ 5267 w 12674"/>
                  <a:gd name="connsiteY13" fmla="*/ 3791 h 10191"/>
                  <a:gd name="connsiteX14" fmla="*/ 5492 w 12674"/>
                  <a:gd name="connsiteY14" fmla="*/ 9632 h 10191"/>
                  <a:gd name="connsiteX15" fmla="*/ 5492 w 12674"/>
                  <a:gd name="connsiteY15" fmla="*/ 10053 h 10191"/>
                  <a:gd name="connsiteX16" fmla="*/ 9037 w 12674"/>
                  <a:gd name="connsiteY16" fmla="*/ 10110 h 10191"/>
                  <a:gd name="connsiteX17" fmla="*/ 12515 w 12674"/>
                  <a:gd name="connsiteY17" fmla="*/ 9989 h 10191"/>
                  <a:gd name="connsiteX18" fmla="*/ 12524 w 12674"/>
                  <a:gd name="connsiteY18" fmla="*/ 9480 h 10191"/>
                  <a:gd name="connsiteX19" fmla="*/ 12674 w 12674"/>
                  <a:gd name="connsiteY19" fmla="*/ 3304 h 10191"/>
                  <a:gd name="connsiteX20" fmla="*/ 11754 w 12674"/>
                  <a:gd name="connsiteY20" fmla="*/ 181 h 10191"/>
                  <a:gd name="connsiteX0" fmla="*/ 11754 w 12674"/>
                  <a:gd name="connsiteY0" fmla="*/ 179 h 10189"/>
                  <a:gd name="connsiteX1" fmla="*/ 10824 w 12674"/>
                  <a:gd name="connsiteY1" fmla="*/ 108 h 10189"/>
                  <a:gd name="connsiteX2" fmla="*/ 9037 w 12674"/>
                  <a:gd name="connsiteY2" fmla="*/ 2097 h 10189"/>
                  <a:gd name="connsiteX3" fmla="*/ 7248 w 12674"/>
                  <a:gd name="connsiteY3" fmla="*/ 108 h 10189"/>
                  <a:gd name="connsiteX4" fmla="*/ 5401 w 12674"/>
                  <a:gd name="connsiteY4" fmla="*/ 342 h 10189"/>
                  <a:gd name="connsiteX5" fmla="*/ 4674 w 12674"/>
                  <a:gd name="connsiteY5" fmla="*/ 1005 h 10189"/>
                  <a:gd name="connsiteX6" fmla="*/ 3379 w 12674"/>
                  <a:gd name="connsiteY6" fmla="*/ 1256 h 10189"/>
                  <a:gd name="connsiteX7" fmla="*/ 1920 w 12674"/>
                  <a:gd name="connsiteY7" fmla="*/ 2107 h 10189"/>
                  <a:gd name="connsiteX8" fmla="*/ 603 w 12674"/>
                  <a:gd name="connsiteY8" fmla="*/ 2491 h 10189"/>
                  <a:gd name="connsiteX9" fmla="*/ 1 w 12674"/>
                  <a:gd name="connsiteY9" fmla="*/ 3716 h 10189"/>
                  <a:gd name="connsiteX10" fmla="*/ 1384 w 12674"/>
                  <a:gd name="connsiteY10" fmla="*/ 4015 h 10189"/>
                  <a:gd name="connsiteX11" fmla="*/ 2847 w 12674"/>
                  <a:gd name="connsiteY11" fmla="*/ 4022 h 10189"/>
                  <a:gd name="connsiteX12" fmla="*/ 4566 w 12674"/>
                  <a:gd name="connsiteY12" fmla="*/ 4060 h 10189"/>
                  <a:gd name="connsiteX13" fmla="*/ 5267 w 12674"/>
                  <a:gd name="connsiteY13" fmla="*/ 3789 h 10189"/>
                  <a:gd name="connsiteX14" fmla="*/ 5492 w 12674"/>
                  <a:gd name="connsiteY14" fmla="*/ 9630 h 10189"/>
                  <a:gd name="connsiteX15" fmla="*/ 5492 w 12674"/>
                  <a:gd name="connsiteY15" fmla="*/ 10051 h 10189"/>
                  <a:gd name="connsiteX16" fmla="*/ 9037 w 12674"/>
                  <a:gd name="connsiteY16" fmla="*/ 10108 h 10189"/>
                  <a:gd name="connsiteX17" fmla="*/ 12515 w 12674"/>
                  <a:gd name="connsiteY17" fmla="*/ 9987 h 10189"/>
                  <a:gd name="connsiteX18" fmla="*/ 12524 w 12674"/>
                  <a:gd name="connsiteY18" fmla="*/ 9478 h 10189"/>
                  <a:gd name="connsiteX19" fmla="*/ 12674 w 12674"/>
                  <a:gd name="connsiteY19" fmla="*/ 3302 h 10189"/>
                  <a:gd name="connsiteX20" fmla="*/ 11754 w 12674"/>
                  <a:gd name="connsiteY20" fmla="*/ 179 h 10189"/>
                  <a:gd name="connsiteX0" fmla="*/ 11754 w 12674"/>
                  <a:gd name="connsiteY0" fmla="*/ 179 h 10189"/>
                  <a:gd name="connsiteX1" fmla="*/ 10824 w 12674"/>
                  <a:gd name="connsiteY1" fmla="*/ 108 h 10189"/>
                  <a:gd name="connsiteX2" fmla="*/ 9037 w 12674"/>
                  <a:gd name="connsiteY2" fmla="*/ 2097 h 10189"/>
                  <a:gd name="connsiteX3" fmla="*/ 7248 w 12674"/>
                  <a:gd name="connsiteY3" fmla="*/ 108 h 10189"/>
                  <a:gd name="connsiteX4" fmla="*/ 5401 w 12674"/>
                  <a:gd name="connsiteY4" fmla="*/ 342 h 10189"/>
                  <a:gd name="connsiteX5" fmla="*/ 4674 w 12674"/>
                  <a:gd name="connsiteY5" fmla="*/ 1005 h 10189"/>
                  <a:gd name="connsiteX6" fmla="*/ 3379 w 12674"/>
                  <a:gd name="connsiteY6" fmla="*/ 1256 h 10189"/>
                  <a:gd name="connsiteX7" fmla="*/ 1920 w 12674"/>
                  <a:gd name="connsiteY7" fmla="*/ 2107 h 10189"/>
                  <a:gd name="connsiteX8" fmla="*/ 603 w 12674"/>
                  <a:gd name="connsiteY8" fmla="*/ 2491 h 10189"/>
                  <a:gd name="connsiteX9" fmla="*/ 1 w 12674"/>
                  <a:gd name="connsiteY9" fmla="*/ 3716 h 10189"/>
                  <a:gd name="connsiteX10" fmla="*/ 1384 w 12674"/>
                  <a:gd name="connsiteY10" fmla="*/ 4015 h 10189"/>
                  <a:gd name="connsiteX11" fmla="*/ 2847 w 12674"/>
                  <a:gd name="connsiteY11" fmla="*/ 4022 h 10189"/>
                  <a:gd name="connsiteX12" fmla="*/ 4566 w 12674"/>
                  <a:gd name="connsiteY12" fmla="*/ 4060 h 10189"/>
                  <a:gd name="connsiteX13" fmla="*/ 5267 w 12674"/>
                  <a:gd name="connsiteY13" fmla="*/ 3789 h 10189"/>
                  <a:gd name="connsiteX14" fmla="*/ 5492 w 12674"/>
                  <a:gd name="connsiteY14" fmla="*/ 9630 h 10189"/>
                  <a:gd name="connsiteX15" fmla="*/ 5492 w 12674"/>
                  <a:gd name="connsiteY15" fmla="*/ 10051 h 10189"/>
                  <a:gd name="connsiteX16" fmla="*/ 9037 w 12674"/>
                  <a:gd name="connsiteY16" fmla="*/ 10108 h 10189"/>
                  <a:gd name="connsiteX17" fmla="*/ 12515 w 12674"/>
                  <a:gd name="connsiteY17" fmla="*/ 9987 h 10189"/>
                  <a:gd name="connsiteX18" fmla="*/ 12524 w 12674"/>
                  <a:gd name="connsiteY18" fmla="*/ 9478 h 10189"/>
                  <a:gd name="connsiteX19" fmla="*/ 12674 w 12674"/>
                  <a:gd name="connsiteY19" fmla="*/ 3302 h 10189"/>
                  <a:gd name="connsiteX20" fmla="*/ 11754 w 12674"/>
                  <a:gd name="connsiteY20" fmla="*/ 179 h 10189"/>
                  <a:gd name="connsiteX0" fmla="*/ 11754 w 12674"/>
                  <a:gd name="connsiteY0" fmla="*/ 179 h 10189"/>
                  <a:gd name="connsiteX1" fmla="*/ 10824 w 12674"/>
                  <a:gd name="connsiteY1" fmla="*/ 108 h 10189"/>
                  <a:gd name="connsiteX2" fmla="*/ 9037 w 12674"/>
                  <a:gd name="connsiteY2" fmla="*/ 2097 h 10189"/>
                  <a:gd name="connsiteX3" fmla="*/ 7248 w 12674"/>
                  <a:gd name="connsiteY3" fmla="*/ 108 h 10189"/>
                  <a:gd name="connsiteX4" fmla="*/ 5401 w 12674"/>
                  <a:gd name="connsiteY4" fmla="*/ 342 h 10189"/>
                  <a:gd name="connsiteX5" fmla="*/ 4674 w 12674"/>
                  <a:gd name="connsiteY5" fmla="*/ 1005 h 10189"/>
                  <a:gd name="connsiteX6" fmla="*/ 3379 w 12674"/>
                  <a:gd name="connsiteY6" fmla="*/ 1256 h 10189"/>
                  <a:gd name="connsiteX7" fmla="*/ 1920 w 12674"/>
                  <a:gd name="connsiteY7" fmla="*/ 2107 h 10189"/>
                  <a:gd name="connsiteX8" fmla="*/ 603 w 12674"/>
                  <a:gd name="connsiteY8" fmla="*/ 2491 h 10189"/>
                  <a:gd name="connsiteX9" fmla="*/ 1 w 12674"/>
                  <a:gd name="connsiteY9" fmla="*/ 3716 h 10189"/>
                  <a:gd name="connsiteX10" fmla="*/ 1384 w 12674"/>
                  <a:gd name="connsiteY10" fmla="*/ 4015 h 10189"/>
                  <a:gd name="connsiteX11" fmla="*/ 2847 w 12674"/>
                  <a:gd name="connsiteY11" fmla="*/ 4022 h 10189"/>
                  <a:gd name="connsiteX12" fmla="*/ 4566 w 12674"/>
                  <a:gd name="connsiteY12" fmla="*/ 4060 h 10189"/>
                  <a:gd name="connsiteX13" fmla="*/ 5267 w 12674"/>
                  <a:gd name="connsiteY13" fmla="*/ 3789 h 10189"/>
                  <a:gd name="connsiteX14" fmla="*/ 5492 w 12674"/>
                  <a:gd name="connsiteY14" fmla="*/ 9630 h 10189"/>
                  <a:gd name="connsiteX15" fmla="*/ 5492 w 12674"/>
                  <a:gd name="connsiteY15" fmla="*/ 10051 h 10189"/>
                  <a:gd name="connsiteX16" fmla="*/ 9037 w 12674"/>
                  <a:gd name="connsiteY16" fmla="*/ 10108 h 10189"/>
                  <a:gd name="connsiteX17" fmla="*/ 12515 w 12674"/>
                  <a:gd name="connsiteY17" fmla="*/ 9987 h 10189"/>
                  <a:gd name="connsiteX18" fmla="*/ 12524 w 12674"/>
                  <a:gd name="connsiteY18" fmla="*/ 9478 h 10189"/>
                  <a:gd name="connsiteX19" fmla="*/ 12674 w 12674"/>
                  <a:gd name="connsiteY19" fmla="*/ 3302 h 10189"/>
                  <a:gd name="connsiteX20" fmla="*/ 11754 w 12674"/>
                  <a:gd name="connsiteY20" fmla="*/ 179 h 1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674" h="10189">
                    <a:moveTo>
                      <a:pt x="11754" y="179"/>
                    </a:moveTo>
                    <a:lnTo>
                      <a:pt x="10824" y="108"/>
                    </a:lnTo>
                    <a:lnTo>
                      <a:pt x="9037" y="2097"/>
                    </a:lnTo>
                    <a:cubicBezTo>
                      <a:pt x="8441" y="1434"/>
                      <a:pt x="7854" y="400"/>
                      <a:pt x="7248" y="108"/>
                    </a:cubicBezTo>
                    <a:cubicBezTo>
                      <a:pt x="6642" y="-184"/>
                      <a:pt x="5830" y="193"/>
                      <a:pt x="5401" y="342"/>
                    </a:cubicBezTo>
                    <a:cubicBezTo>
                      <a:pt x="4972" y="491"/>
                      <a:pt x="5272" y="609"/>
                      <a:pt x="4674" y="1005"/>
                    </a:cubicBezTo>
                    <a:cubicBezTo>
                      <a:pt x="4184" y="1184"/>
                      <a:pt x="3820" y="1069"/>
                      <a:pt x="3379" y="1256"/>
                    </a:cubicBezTo>
                    <a:cubicBezTo>
                      <a:pt x="2646" y="1555"/>
                      <a:pt x="2383" y="1901"/>
                      <a:pt x="1920" y="2107"/>
                    </a:cubicBezTo>
                    <a:cubicBezTo>
                      <a:pt x="1457" y="2313"/>
                      <a:pt x="651" y="1847"/>
                      <a:pt x="603" y="2491"/>
                    </a:cubicBezTo>
                    <a:cubicBezTo>
                      <a:pt x="598" y="2583"/>
                      <a:pt x="-1" y="3673"/>
                      <a:pt x="1" y="3716"/>
                    </a:cubicBezTo>
                    <a:cubicBezTo>
                      <a:pt x="122" y="3940"/>
                      <a:pt x="883" y="3982"/>
                      <a:pt x="1384" y="4015"/>
                    </a:cubicBezTo>
                    <a:cubicBezTo>
                      <a:pt x="1885" y="4048"/>
                      <a:pt x="2317" y="4015"/>
                      <a:pt x="2847" y="4022"/>
                    </a:cubicBezTo>
                    <a:cubicBezTo>
                      <a:pt x="3377" y="4030"/>
                      <a:pt x="4163" y="4099"/>
                      <a:pt x="4566" y="4060"/>
                    </a:cubicBezTo>
                    <a:cubicBezTo>
                      <a:pt x="4969" y="4021"/>
                      <a:pt x="6254" y="2928"/>
                      <a:pt x="5267" y="3789"/>
                    </a:cubicBezTo>
                    <a:cubicBezTo>
                      <a:pt x="5403" y="4785"/>
                      <a:pt x="5455" y="8586"/>
                      <a:pt x="5492" y="9630"/>
                    </a:cubicBezTo>
                    <a:cubicBezTo>
                      <a:pt x="5530" y="10674"/>
                      <a:pt x="5492" y="9911"/>
                      <a:pt x="5492" y="10051"/>
                    </a:cubicBezTo>
                    <a:lnTo>
                      <a:pt x="9037" y="10108"/>
                    </a:lnTo>
                    <a:lnTo>
                      <a:pt x="12515" y="9987"/>
                    </a:lnTo>
                    <a:cubicBezTo>
                      <a:pt x="12518" y="9817"/>
                      <a:pt x="12521" y="9648"/>
                      <a:pt x="12524" y="9478"/>
                    </a:cubicBezTo>
                    <a:lnTo>
                      <a:pt x="12674" y="3302"/>
                    </a:lnTo>
                    <a:cubicBezTo>
                      <a:pt x="12674" y="3302"/>
                      <a:pt x="12575" y="243"/>
                      <a:pt x="11754" y="179"/>
                    </a:cubicBezTo>
                    <a:close/>
                  </a:path>
                </a:pathLst>
              </a:custGeom>
              <a:solidFill>
                <a:srgbClr val="AFD8D4"/>
              </a:solidFill>
              <a:ln>
                <a:noFill/>
              </a:ln>
            </p:spPr>
            <p:txBody>
              <a:bodyPr anchor="ctr"/>
              <a:lstStyle/>
              <a:p>
                <a:pPr algn="ctr"/>
                <a:endParaRPr/>
              </a:p>
            </p:txBody>
          </p:sp>
          <p:sp>
            <p:nvSpPr>
              <p:cNvPr id="1083" name="ïŝlîḋè">
                <a:extLst>
                  <a:ext uri="{FF2B5EF4-FFF2-40B4-BE49-F238E27FC236}">
                    <a16:creationId xmlns="" xmlns:a16="http://schemas.microsoft.com/office/drawing/2014/main" id="{65AE2F40-AB84-4B22-A8E0-AFC1C8E427C3}"/>
                  </a:ext>
                </a:extLst>
              </p:cNvPr>
              <p:cNvSpPr/>
              <p:nvPr/>
            </p:nvSpPr>
            <p:spPr bwMode="auto">
              <a:xfrm rot="13349913">
                <a:off x="9196203" y="2380501"/>
                <a:ext cx="326169" cy="748625"/>
              </a:xfrm>
              <a:custGeom>
                <a:avLst/>
                <a:gdLst>
                  <a:gd name="T0" fmla="*/ 713 w 856"/>
                  <a:gd name="T1" fmla="*/ 2456 h 2652"/>
                  <a:gd name="T2" fmla="*/ 185 w 856"/>
                  <a:gd name="T3" fmla="*/ 2530 h 2652"/>
                  <a:gd name="T4" fmla="*/ 14 w 856"/>
                  <a:gd name="T5" fmla="*/ 521 h 2652"/>
                  <a:gd name="T6" fmla="*/ 80 w 856"/>
                  <a:gd name="T7" fmla="*/ 0 h 2652"/>
                  <a:gd name="T8" fmla="*/ 856 w 856"/>
                  <a:gd name="T9" fmla="*/ 249 h 2652"/>
                  <a:gd name="T10" fmla="*/ 835 w 856"/>
                  <a:gd name="T11" fmla="*/ 370 h 2652"/>
                  <a:gd name="T12" fmla="*/ 728 w 856"/>
                  <a:gd name="T13" fmla="*/ 1892 h 2652"/>
                  <a:gd name="T14" fmla="*/ 735 w 856"/>
                  <a:gd name="T15" fmla="*/ 1878 h 2652"/>
                  <a:gd name="T16" fmla="*/ 728 w 856"/>
                  <a:gd name="T17" fmla="*/ 1893 h 2652"/>
                  <a:gd name="T18" fmla="*/ 727 w 856"/>
                  <a:gd name="T19" fmla="*/ 1911 h 2652"/>
                  <a:gd name="T20" fmla="*/ 722 w 856"/>
                  <a:gd name="T21" fmla="*/ 2124 h 2652"/>
                  <a:gd name="T22" fmla="*/ 722 w 856"/>
                  <a:gd name="T23" fmla="*/ 2159 h 2652"/>
                  <a:gd name="T24" fmla="*/ 713 w 856"/>
                  <a:gd name="T25" fmla="*/ 2456 h 2652"/>
                  <a:gd name="connsiteX0" fmla="*/ 8210 w 9881"/>
                  <a:gd name="connsiteY0" fmla="*/ 9261 h 9568"/>
                  <a:gd name="connsiteX1" fmla="*/ 1427 w 9881"/>
                  <a:gd name="connsiteY1" fmla="*/ 9173 h 9568"/>
                  <a:gd name="connsiteX2" fmla="*/ 45 w 9881"/>
                  <a:gd name="connsiteY2" fmla="*/ 1965 h 9568"/>
                  <a:gd name="connsiteX3" fmla="*/ 816 w 9881"/>
                  <a:gd name="connsiteY3" fmla="*/ 0 h 9568"/>
                  <a:gd name="connsiteX4" fmla="*/ 9881 w 9881"/>
                  <a:gd name="connsiteY4" fmla="*/ 939 h 9568"/>
                  <a:gd name="connsiteX5" fmla="*/ 9636 w 9881"/>
                  <a:gd name="connsiteY5" fmla="*/ 1395 h 9568"/>
                  <a:gd name="connsiteX6" fmla="*/ 8386 w 9881"/>
                  <a:gd name="connsiteY6" fmla="*/ 7134 h 9568"/>
                  <a:gd name="connsiteX7" fmla="*/ 8467 w 9881"/>
                  <a:gd name="connsiteY7" fmla="*/ 7081 h 9568"/>
                  <a:gd name="connsiteX8" fmla="*/ 8386 w 9881"/>
                  <a:gd name="connsiteY8" fmla="*/ 7138 h 9568"/>
                  <a:gd name="connsiteX9" fmla="*/ 8374 w 9881"/>
                  <a:gd name="connsiteY9" fmla="*/ 7206 h 9568"/>
                  <a:gd name="connsiteX10" fmla="*/ 8316 w 9881"/>
                  <a:gd name="connsiteY10" fmla="*/ 8009 h 9568"/>
                  <a:gd name="connsiteX11" fmla="*/ 8316 w 9881"/>
                  <a:gd name="connsiteY11" fmla="*/ 8141 h 9568"/>
                  <a:gd name="connsiteX12" fmla="*/ 8210 w 9881"/>
                  <a:gd name="connsiteY12" fmla="*/ 9261 h 9568"/>
                  <a:gd name="connsiteX0" fmla="*/ 8309 w 10110"/>
                  <a:gd name="connsiteY0" fmla="*/ 10544 h 10865"/>
                  <a:gd name="connsiteX1" fmla="*/ 1444 w 10110"/>
                  <a:gd name="connsiteY1" fmla="*/ 10452 h 10865"/>
                  <a:gd name="connsiteX2" fmla="*/ 46 w 10110"/>
                  <a:gd name="connsiteY2" fmla="*/ 2919 h 10865"/>
                  <a:gd name="connsiteX3" fmla="*/ 826 w 10110"/>
                  <a:gd name="connsiteY3" fmla="*/ 865 h 10865"/>
                  <a:gd name="connsiteX4" fmla="*/ 1496 w 10110"/>
                  <a:gd name="connsiteY4" fmla="*/ 0 h 10865"/>
                  <a:gd name="connsiteX5" fmla="*/ 9752 w 10110"/>
                  <a:gd name="connsiteY5" fmla="*/ 2323 h 10865"/>
                  <a:gd name="connsiteX6" fmla="*/ 8487 w 10110"/>
                  <a:gd name="connsiteY6" fmla="*/ 8321 h 10865"/>
                  <a:gd name="connsiteX7" fmla="*/ 8569 w 10110"/>
                  <a:gd name="connsiteY7" fmla="*/ 8266 h 10865"/>
                  <a:gd name="connsiteX8" fmla="*/ 8487 w 10110"/>
                  <a:gd name="connsiteY8" fmla="*/ 8325 h 10865"/>
                  <a:gd name="connsiteX9" fmla="*/ 8475 w 10110"/>
                  <a:gd name="connsiteY9" fmla="*/ 8396 h 10865"/>
                  <a:gd name="connsiteX10" fmla="*/ 8416 w 10110"/>
                  <a:gd name="connsiteY10" fmla="*/ 9236 h 10865"/>
                  <a:gd name="connsiteX11" fmla="*/ 8416 w 10110"/>
                  <a:gd name="connsiteY11" fmla="*/ 9374 h 10865"/>
                  <a:gd name="connsiteX12" fmla="*/ 8309 w 10110"/>
                  <a:gd name="connsiteY12" fmla="*/ 10544 h 10865"/>
                  <a:gd name="connsiteX0" fmla="*/ 8968 w 10769"/>
                  <a:gd name="connsiteY0" fmla="*/ 10594 h 10915"/>
                  <a:gd name="connsiteX1" fmla="*/ 2103 w 10769"/>
                  <a:gd name="connsiteY1" fmla="*/ 10502 h 10915"/>
                  <a:gd name="connsiteX2" fmla="*/ 705 w 10769"/>
                  <a:gd name="connsiteY2" fmla="*/ 2969 h 10915"/>
                  <a:gd name="connsiteX3" fmla="*/ 188 w 10769"/>
                  <a:gd name="connsiteY3" fmla="*/ 834 h 10915"/>
                  <a:gd name="connsiteX4" fmla="*/ 2155 w 10769"/>
                  <a:gd name="connsiteY4" fmla="*/ 50 h 10915"/>
                  <a:gd name="connsiteX5" fmla="*/ 10411 w 10769"/>
                  <a:gd name="connsiteY5" fmla="*/ 2373 h 10915"/>
                  <a:gd name="connsiteX6" fmla="*/ 9146 w 10769"/>
                  <a:gd name="connsiteY6" fmla="*/ 8371 h 10915"/>
                  <a:gd name="connsiteX7" fmla="*/ 9228 w 10769"/>
                  <a:gd name="connsiteY7" fmla="*/ 8316 h 10915"/>
                  <a:gd name="connsiteX8" fmla="*/ 9146 w 10769"/>
                  <a:gd name="connsiteY8" fmla="*/ 8375 h 10915"/>
                  <a:gd name="connsiteX9" fmla="*/ 9134 w 10769"/>
                  <a:gd name="connsiteY9" fmla="*/ 8446 h 10915"/>
                  <a:gd name="connsiteX10" fmla="*/ 9075 w 10769"/>
                  <a:gd name="connsiteY10" fmla="*/ 9286 h 10915"/>
                  <a:gd name="connsiteX11" fmla="*/ 9075 w 10769"/>
                  <a:gd name="connsiteY11" fmla="*/ 9424 h 10915"/>
                  <a:gd name="connsiteX12" fmla="*/ 8968 w 10769"/>
                  <a:gd name="connsiteY12" fmla="*/ 10594 h 10915"/>
                  <a:gd name="connsiteX0" fmla="*/ 9394 w 11328"/>
                  <a:gd name="connsiteY0" fmla="*/ 10072 h 10393"/>
                  <a:gd name="connsiteX1" fmla="*/ 2529 w 11328"/>
                  <a:gd name="connsiteY1" fmla="*/ 9980 h 10393"/>
                  <a:gd name="connsiteX2" fmla="*/ 1131 w 11328"/>
                  <a:gd name="connsiteY2" fmla="*/ 2447 h 10393"/>
                  <a:gd name="connsiteX3" fmla="*/ 614 w 11328"/>
                  <a:gd name="connsiteY3" fmla="*/ 312 h 10393"/>
                  <a:gd name="connsiteX4" fmla="*/ 634 w 11328"/>
                  <a:gd name="connsiteY4" fmla="*/ 124 h 10393"/>
                  <a:gd name="connsiteX5" fmla="*/ 10837 w 11328"/>
                  <a:gd name="connsiteY5" fmla="*/ 1851 h 10393"/>
                  <a:gd name="connsiteX6" fmla="*/ 9572 w 11328"/>
                  <a:gd name="connsiteY6" fmla="*/ 7849 h 10393"/>
                  <a:gd name="connsiteX7" fmla="*/ 9654 w 11328"/>
                  <a:gd name="connsiteY7" fmla="*/ 7794 h 10393"/>
                  <a:gd name="connsiteX8" fmla="*/ 9572 w 11328"/>
                  <a:gd name="connsiteY8" fmla="*/ 7853 h 10393"/>
                  <a:gd name="connsiteX9" fmla="*/ 9560 w 11328"/>
                  <a:gd name="connsiteY9" fmla="*/ 7924 h 10393"/>
                  <a:gd name="connsiteX10" fmla="*/ 9501 w 11328"/>
                  <a:gd name="connsiteY10" fmla="*/ 8764 h 10393"/>
                  <a:gd name="connsiteX11" fmla="*/ 9501 w 11328"/>
                  <a:gd name="connsiteY11" fmla="*/ 8902 h 10393"/>
                  <a:gd name="connsiteX12" fmla="*/ 9394 w 11328"/>
                  <a:gd name="connsiteY12" fmla="*/ 10072 h 1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28" h="10393">
                    <a:moveTo>
                      <a:pt x="9394" y="10072"/>
                    </a:moveTo>
                    <a:cubicBezTo>
                      <a:pt x="5552" y="10845"/>
                      <a:pt x="2529" y="9980"/>
                      <a:pt x="2529" y="9980"/>
                    </a:cubicBezTo>
                    <a:cubicBezTo>
                      <a:pt x="508" y="2063"/>
                      <a:pt x="1450" y="4058"/>
                      <a:pt x="1131" y="2447"/>
                    </a:cubicBezTo>
                    <a:cubicBezTo>
                      <a:pt x="812" y="836"/>
                      <a:pt x="81" y="714"/>
                      <a:pt x="614" y="312"/>
                    </a:cubicBezTo>
                    <a:cubicBezTo>
                      <a:pt x="1270" y="51"/>
                      <a:pt x="-1070" y="-132"/>
                      <a:pt x="634" y="124"/>
                    </a:cubicBezTo>
                    <a:cubicBezTo>
                      <a:pt x="2338" y="380"/>
                      <a:pt x="9347" y="564"/>
                      <a:pt x="10837" y="1851"/>
                    </a:cubicBezTo>
                    <a:cubicBezTo>
                      <a:pt x="12327" y="3139"/>
                      <a:pt x="9994" y="5850"/>
                      <a:pt x="9572" y="7849"/>
                    </a:cubicBezTo>
                    <a:lnTo>
                      <a:pt x="9654" y="7794"/>
                    </a:lnTo>
                    <a:cubicBezTo>
                      <a:pt x="9627" y="7814"/>
                      <a:pt x="9599" y="7833"/>
                      <a:pt x="9572" y="7853"/>
                    </a:cubicBezTo>
                    <a:cubicBezTo>
                      <a:pt x="9568" y="7877"/>
                      <a:pt x="9564" y="7900"/>
                      <a:pt x="9560" y="7924"/>
                    </a:cubicBezTo>
                    <a:cubicBezTo>
                      <a:pt x="9540" y="8204"/>
                      <a:pt x="9521" y="8484"/>
                      <a:pt x="9501" y="8764"/>
                    </a:cubicBezTo>
                    <a:lnTo>
                      <a:pt x="9501" y="8902"/>
                    </a:lnTo>
                    <a:cubicBezTo>
                      <a:pt x="9466" y="9291"/>
                      <a:pt x="9429" y="9682"/>
                      <a:pt x="9394" y="10072"/>
                    </a:cubicBezTo>
                    <a:close/>
                  </a:path>
                </a:pathLst>
              </a:custGeom>
              <a:solidFill>
                <a:srgbClr val="AFD8D4"/>
              </a:solidFill>
              <a:ln>
                <a:noFill/>
              </a:ln>
            </p:spPr>
            <p:txBody>
              <a:bodyPr anchor="ctr"/>
              <a:lstStyle/>
              <a:p>
                <a:pPr algn="ctr"/>
                <a:endParaRPr/>
              </a:p>
            </p:txBody>
          </p:sp>
        </p:grpSp>
        <p:grpSp>
          <p:nvGrpSpPr>
            <p:cNvPr id="833" name="组合 832"/>
            <p:cNvGrpSpPr/>
            <p:nvPr/>
          </p:nvGrpSpPr>
          <p:grpSpPr>
            <a:xfrm flipH="1">
              <a:off x="10626436" y="4905164"/>
              <a:ext cx="764414" cy="1389673"/>
              <a:chOff x="10336940" y="5027278"/>
              <a:chExt cx="638498" cy="1389673"/>
            </a:xfrm>
          </p:grpSpPr>
          <p:sp>
            <p:nvSpPr>
              <p:cNvPr id="1079" name="îṡḻídê">
                <a:extLst>
                  <a:ext uri="{FF2B5EF4-FFF2-40B4-BE49-F238E27FC236}">
                    <a16:creationId xmlns="" xmlns:a16="http://schemas.microsoft.com/office/drawing/2014/main" id="{A7E88472-80C5-45C8-93AA-3390D68291C2}"/>
                  </a:ext>
                </a:extLst>
              </p:cNvPr>
              <p:cNvSpPr/>
              <p:nvPr/>
            </p:nvSpPr>
            <p:spPr bwMode="auto">
              <a:xfrm>
                <a:off x="10707984" y="5027278"/>
                <a:ext cx="199248" cy="1389673"/>
              </a:xfrm>
              <a:custGeom>
                <a:avLst/>
                <a:gdLst>
                  <a:gd name="T0" fmla="*/ 176 w 176"/>
                  <a:gd name="T1" fmla="*/ 13 h 217"/>
                  <a:gd name="T2" fmla="*/ 166 w 176"/>
                  <a:gd name="T3" fmla="*/ 168 h 217"/>
                  <a:gd name="T4" fmla="*/ 0 w 176"/>
                  <a:gd name="T5" fmla="*/ 217 h 217"/>
                  <a:gd name="T6" fmla="*/ 38 w 176"/>
                  <a:gd name="T7" fmla="*/ 0 h 217"/>
                  <a:gd name="T8" fmla="*/ 176 w 176"/>
                  <a:gd name="T9" fmla="*/ 13 h 217"/>
                </a:gdLst>
                <a:ahLst/>
                <a:cxnLst>
                  <a:cxn ang="0">
                    <a:pos x="T0" y="T1"/>
                  </a:cxn>
                  <a:cxn ang="0">
                    <a:pos x="T2" y="T3"/>
                  </a:cxn>
                  <a:cxn ang="0">
                    <a:pos x="T4" y="T5"/>
                  </a:cxn>
                  <a:cxn ang="0">
                    <a:pos x="T6" y="T7"/>
                  </a:cxn>
                  <a:cxn ang="0">
                    <a:pos x="T8" y="T9"/>
                  </a:cxn>
                </a:cxnLst>
                <a:rect l="0" t="0" r="r" b="b"/>
                <a:pathLst>
                  <a:path w="176" h="217">
                    <a:moveTo>
                      <a:pt x="176" y="13"/>
                    </a:moveTo>
                    <a:lnTo>
                      <a:pt x="166" y="168"/>
                    </a:lnTo>
                    <a:lnTo>
                      <a:pt x="0" y="217"/>
                    </a:lnTo>
                    <a:lnTo>
                      <a:pt x="38" y="0"/>
                    </a:lnTo>
                    <a:lnTo>
                      <a:pt x="176" y="13"/>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0" name="îṧḻiďè">
                <a:extLst>
                  <a:ext uri="{FF2B5EF4-FFF2-40B4-BE49-F238E27FC236}">
                    <a16:creationId xmlns="" xmlns:a16="http://schemas.microsoft.com/office/drawing/2014/main" id="{4BADBC2E-E929-4E55-841B-E1B9E89F48AC}"/>
                  </a:ext>
                </a:extLst>
              </p:cNvPr>
              <p:cNvSpPr/>
              <p:nvPr/>
            </p:nvSpPr>
            <p:spPr bwMode="auto">
              <a:xfrm>
                <a:off x="10336940" y="6077528"/>
                <a:ext cx="638498" cy="304532"/>
              </a:xfrm>
              <a:custGeom>
                <a:avLst/>
                <a:gdLst>
                  <a:gd name="T0" fmla="*/ 2032 w 2244"/>
                  <a:gd name="T1" fmla="*/ 0 h 1072"/>
                  <a:gd name="T2" fmla="*/ 2119 w 2244"/>
                  <a:gd name="T3" fmla="*/ 808 h 1072"/>
                  <a:gd name="T4" fmla="*/ 2042 w 2244"/>
                  <a:gd name="T5" fmla="*/ 896 h 1072"/>
                  <a:gd name="T6" fmla="*/ 275 w 2244"/>
                  <a:gd name="T7" fmla="*/ 1067 h 1072"/>
                  <a:gd name="T8" fmla="*/ 39 w 2244"/>
                  <a:gd name="T9" fmla="*/ 777 h 1072"/>
                  <a:gd name="T10" fmla="*/ 41 w 2244"/>
                  <a:gd name="T11" fmla="*/ 769 h 1072"/>
                  <a:gd name="T12" fmla="*/ 167 w 2244"/>
                  <a:gd name="T13" fmla="*/ 606 h 1072"/>
                  <a:gd name="T14" fmla="*/ 663 w 2244"/>
                  <a:gd name="T15" fmla="*/ 412 h 1072"/>
                  <a:gd name="T16" fmla="*/ 987 w 2244"/>
                  <a:gd name="T17" fmla="*/ 317 h 1072"/>
                  <a:gd name="T18" fmla="*/ 1306 w 2244"/>
                  <a:gd name="T19" fmla="*/ 42 h 1072"/>
                  <a:gd name="T20" fmla="*/ 1623 w 2244"/>
                  <a:gd name="T21" fmla="*/ 167 h 1072"/>
                  <a:gd name="T22" fmla="*/ 2032 w 2244"/>
                  <a:gd name="T23" fmla="*/ 0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1072">
                    <a:moveTo>
                      <a:pt x="2032" y="0"/>
                    </a:moveTo>
                    <a:cubicBezTo>
                      <a:pt x="2032" y="0"/>
                      <a:pt x="2244" y="162"/>
                      <a:pt x="2119" y="808"/>
                    </a:cubicBezTo>
                    <a:cubicBezTo>
                      <a:pt x="2111" y="849"/>
                      <a:pt x="2082" y="883"/>
                      <a:pt x="2042" y="896"/>
                    </a:cubicBezTo>
                    <a:cubicBezTo>
                      <a:pt x="1905" y="941"/>
                      <a:pt x="1488" y="1028"/>
                      <a:pt x="275" y="1067"/>
                    </a:cubicBezTo>
                    <a:cubicBezTo>
                      <a:pt x="120" y="1072"/>
                      <a:pt x="0" y="928"/>
                      <a:pt x="39" y="777"/>
                    </a:cubicBezTo>
                    <a:cubicBezTo>
                      <a:pt x="40" y="775"/>
                      <a:pt x="41" y="772"/>
                      <a:pt x="41" y="769"/>
                    </a:cubicBezTo>
                    <a:cubicBezTo>
                      <a:pt x="60" y="700"/>
                      <a:pt x="106" y="641"/>
                      <a:pt x="167" y="606"/>
                    </a:cubicBezTo>
                    <a:cubicBezTo>
                      <a:pt x="277" y="542"/>
                      <a:pt x="473" y="442"/>
                      <a:pt x="663" y="412"/>
                    </a:cubicBezTo>
                    <a:cubicBezTo>
                      <a:pt x="775" y="394"/>
                      <a:pt x="884" y="365"/>
                      <a:pt x="987" y="317"/>
                    </a:cubicBezTo>
                    <a:cubicBezTo>
                      <a:pt x="1109" y="261"/>
                      <a:pt x="1240" y="174"/>
                      <a:pt x="1306" y="42"/>
                    </a:cubicBezTo>
                    <a:cubicBezTo>
                      <a:pt x="1306" y="42"/>
                      <a:pt x="1461" y="63"/>
                      <a:pt x="1623" y="167"/>
                    </a:cubicBezTo>
                    <a:cubicBezTo>
                      <a:pt x="1623" y="167"/>
                      <a:pt x="1844" y="259"/>
                      <a:pt x="2032" y="0"/>
                    </a:cubicBez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35" name="iSlïdè">
              <a:extLst>
                <a:ext uri="{FF2B5EF4-FFF2-40B4-BE49-F238E27FC236}">
                  <a16:creationId xmlns="" xmlns:a16="http://schemas.microsoft.com/office/drawing/2014/main" id="{1B1182FD-7601-40B5-B325-ED35030EB119}"/>
                </a:ext>
              </a:extLst>
            </p:cNvPr>
            <p:cNvSpPr/>
            <p:nvPr/>
          </p:nvSpPr>
          <p:spPr bwMode="auto">
            <a:xfrm>
              <a:off x="10156143" y="2440278"/>
              <a:ext cx="607196" cy="393966"/>
            </a:xfrm>
            <a:custGeom>
              <a:avLst/>
              <a:gdLst>
                <a:gd name="T0" fmla="*/ 1786 w 1786"/>
                <a:gd name="T1" fmla="*/ 569 h 1389"/>
                <a:gd name="T2" fmla="*/ 1222 w 1786"/>
                <a:gd name="T3" fmla="*/ 1165 h 1389"/>
                <a:gd name="T4" fmla="*/ 901 w 1786"/>
                <a:gd name="T5" fmla="*/ 1389 h 1389"/>
                <a:gd name="T6" fmla="*/ 561 w 1786"/>
                <a:gd name="T7" fmla="*/ 1165 h 1389"/>
                <a:gd name="T8" fmla="*/ 0 w 1786"/>
                <a:gd name="T9" fmla="*/ 569 h 1389"/>
                <a:gd name="T10" fmla="*/ 146 w 1786"/>
                <a:gd name="T11" fmla="*/ 404 h 1389"/>
                <a:gd name="T12" fmla="*/ 483 w 1786"/>
                <a:gd name="T13" fmla="*/ 88 h 1389"/>
                <a:gd name="T14" fmla="*/ 503 w 1786"/>
                <a:gd name="T15" fmla="*/ 6 h 1389"/>
                <a:gd name="T16" fmla="*/ 504 w 1786"/>
                <a:gd name="T17" fmla="*/ 0 h 1389"/>
                <a:gd name="T18" fmla="*/ 526 w 1786"/>
                <a:gd name="T19" fmla="*/ 1 h 1389"/>
                <a:gd name="T20" fmla="*/ 891 w 1786"/>
                <a:gd name="T21" fmla="*/ 3 h 1389"/>
                <a:gd name="T22" fmla="*/ 1280 w 1786"/>
                <a:gd name="T23" fmla="*/ 0 h 1389"/>
                <a:gd name="T24" fmla="*/ 1636 w 1786"/>
                <a:gd name="T25" fmla="*/ 404 h 1389"/>
                <a:gd name="T26" fmla="*/ 1639 w 1786"/>
                <a:gd name="T27" fmla="*/ 404 h 1389"/>
                <a:gd name="T28" fmla="*/ 1786 w 1786"/>
                <a:gd name="T29" fmla="*/ 569 h 1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6" h="1389">
                  <a:moveTo>
                    <a:pt x="1786" y="569"/>
                  </a:moveTo>
                  <a:cubicBezTo>
                    <a:pt x="1222" y="1165"/>
                    <a:pt x="1222" y="1165"/>
                    <a:pt x="1222" y="1165"/>
                  </a:cubicBezTo>
                  <a:cubicBezTo>
                    <a:pt x="901" y="1389"/>
                    <a:pt x="901" y="1389"/>
                    <a:pt x="901" y="1389"/>
                  </a:cubicBezTo>
                  <a:cubicBezTo>
                    <a:pt x="561" y="1165"/>
                    <a:pt x="561" y="1165"/>
                    <a:pt x="561" y="1165"/>
                  </a:cubicBezTo>
                  <a:cubicBezTo>
                    <a:pt x="0" y="569"/>
                    <a:pt x="0" y="569"/>
                    <a:pt x="0" y="569"/>
                  </a:cubicBezTo>
                  <a:cubicBezTo>
                    <a:pt x="146" y="404"/>
                    <a:pt x="146" y="404"/>
                    <a:pt x="146" y="404"/>
                  </a:cubicBezTo>
                  <a:cubicBezTo>
                    <a:pt x="358" y="382"/>
                    <a:pt x="447" y="200"/>
                    <a:pt x="483" y="88"/>
                  </a:cubicBezTo>
                  <a:cubicBezTo>
                    <a:pt x="495" y="49"/>
                    <a:pt x="501" y="19"/>
                    <a:pt x="503" y="6"/>
                  </a:cubicBezTo>
                  <a:cubicBezTo>
                    <a:pt x="503" y="3"/>
                    <a:pt x="504" y="0"/>
                    <a:pt x="504" y="0"/>
                  </a:cubicBezTo>
                  <a:cubicBezTo>
                    <a:pt x="526" y="1"/>
                    <a:pt x="526" y="1"/>
                    <a:pt x="526" y="1"/>
                  </a:cubicBezTo>
                  <a:cubicBezTo>
                    <a:pt x="891" y="3"/>
                    <a:pt x="891" y="3"/>
                    <a:pt x="891" y="3"/>
                  </a:cubicBezTo>
                  <a:cubicBezTo>
                    <a:pt x="1280" y="0"/>
                    <a:pt x="1280" y="0"/>
                    <a:pt x="1280" y="0"/>
                  </a:cubicBezTo>
                  <a:cubicBezTo>
                    <a:pt x="1280" y="0"/>
                    <a:pt x="1329" y="370"/>
                    <a:pt x="1636" y="404"/>
                  </a:cubicBezTo>
                  <a:cubicBezTo>
                    <a:pt x="1637" y="404"/>
                    <a:pt x="1638" y="404"/>
                    <a:pt x="1639" y="404"/>
                  </a:cubicBezTo>
                  <a:cubicBezTo>
                    <a:pt x="1786" y="569"/>
                    <a:pt x="1786" y="569"/>
                    <a:pt x="1786" y="569"/>
                  </a:cubicBezTo>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6" name="ïşľiďé">
              <a:extLst>
                <a:ext uri="{FF2B5EF4-FFF2-40B4-BE49-F238E27FC236}">
                  <a16:creationId xmlns="" xmlns:a16="http://schemas.microsoft.com/office/drawing/2014/main" id="{869068D3-EE72-4B26-BEF5-91A460B4FA3C}"/>
                </a:ext>
              </a:extLst>
            </p:cNvPr>
            <p:cNvSpPr/>
            <p:nvPr/>
          </p:nvSpPr>
          <p:spPr bwMode="auto">
            <a:xfrm>
              <a:off x="10320140" y="2448203"/>
              <a:ext cx="391695" cy="202644"/>
            </a:xfrm>
            <a:custGeom>
              <a:avLst/>
              <a:gdLst>
                <a:gd name="T0" fmla="*/ 15 w 1153"/>
                <a:gd name="T1" fmla="*/ 0 h 714"/>
                <a:gd name="T2" fmla="*/ 0 w 1153"/>
                <a:gd name="T3" fmla="*/ 58 h 714"/>
                <a:gd name="T4" fmla="*/ 899 w 1153"/>
                <a:gd name="T5" fmla="*/ 714 h 714"/>
                <a:gd name="T6" fmla="*/ 1153 w 1153"/>
                <a:gd name="T7" fmla="*/ 374 h 714"/>
                <a:gd name="T8" fmla="*/ 805 w 1153"/>
                <a:gd name="T9" fmla="*/ 13 h 714"/>
                <a:gd name="T10" fmla="*/ 622 w 1153"/>
                <a:gd name="T11" fmla="*/ 79 h 714"/>
                <a:gd name="T12" fmla="*/ 424 w 1153"/>
                <a:gd name="T13" fmla="*/ 129 h 714"/>
                <a:gd name="T14" fmla="*/ 418 w 1153"/>
                <a:gd name="T15" fmla="*/ 129 h 714"/>
                <a:gd name="T16" fmla="*/ 418 w 1153"/>
                <a:gd name="T17" fmla="*/ 126 h 714"/>
                <a:gd name="T18" fmla="*/ 293 w 1153"/>
                <a:gd name="T19" fmla="*/ 101 h 714"/>
                <a:gd name="T20" fmla="*/ 224 w 1153"/>
                <a:gd name="T21" fmla="*/ 77 h 714"/>
                <a:gd name="T22" fmla="*/ 15 w 1153"/>
                <a:gd name="T23" fmla="*/ 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3" h="714">
                  <a:moveTo>
                    <a:pt x="15" y="0"/>
                  </a:moveTo>
                  <a:cubicBezTo>
                    <a:pt x="12" y="15"/>
                    <a:pt x="7" y="35"/>
                    <a:pt x="0" y="58"/>
                  </a:cubicBezTo>
                  <a:cubicBezTo>
                    <a:pt x="899" y="714"/>
                    <a:pt x="899" y="714"/>
                    <a:pt x="899" y="714"/>
                  </a:cubicBezTo>
                  <a:cubicBezTo>
                    <a:pt x="1153" y="374"/>
                    <a:pt x="1153" y="374"/>
                    <a:pt x="1153" y="374"/>
                  </a:cubicBezTo>
                  <a:cubicBezTo>
                    <a:pt x="911" y="347"/>
                    <a:pt x="829" y="111"/>
                    <a:pt x="805" y="13"/>
                  </a:cubicBezTo>
                  <a:cubicBezTo>
                    <a:pt x="744" y="38"/>
                    <a:pt x="682" y="61"/>
                    <a:pt x="622" y="79"/>
                  </a:cubicBezTo>
                  <a:cubicBezTo>
                    <a:pt x="622" y="79"/>
                    <a:pt x="505" y="119"/>
                    <a:pt x="424" y="129"/>
                  </a:cubicBezTo>
                  <a:cubicBezTo>
                    <a:pt x="418" y="129"/>
                    <a:pt x="418" y="129"/>
                    <a:pt x="418" y="129"/>
                  </a:cubicBezTo>
                  <a:cubicBezTo>
                    <a:pt x="418" y="126"/>
                    <a:pt x="418" y="126"/>
                    <a:pt x="418" y="126"/>
                  </a:cubicBezTo>
                  <a:cubicBezTo>
                    <a:pt x="379" y="125"/>
                    <a:pt x="331" y="113"/>
                    <a:pt x="293" y="101"/>
                  </a:cubicBezTo>
                  <a:cubicBezTo>
                    <a:pt x="254" y="89"/>
                    <a:pt x="224" y="77"/>
                    <a:pt x="224" y="77"/>
                  </a:cubicBezTo>
                  <a:cubicBezTo>
                    <a:pt x="156" y="57"/>
                    <a:pt x="84" y="30"/>
                    <a:pt x="15" y="0"/>
                  </a:cubicBezTo>
                </a:path>
              </a:pathLst>
            </a:custGeom>
            <a:solidFill>
              <a:srgbClr val="EDB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7" name="îṧ1iḓe">
              <a:extLst>
                <a:ext uri="{FF2B5EF4-FFF2-40B4-BE49-F238E27FC236}">
                  <a16:creationId xmlns="" xmlns:a16="http://schemas.microsoft.com/office/drawing/2014/main" id="{98187EAC-565B-4D78-B3CE-C94A127A0AF3}"/>
                </a:ext>
              </a:extLst>
            </p:cNvPr>
            <p:cNvSpPr/>
            <p:nvPr/>
          </p:nvSpPr>
          <p:spPr bwMode="auto">
            <a:xfrm>
              <a:off x="10816197" y="1965934"/>
              <a:ext cx="108427" cy="172077"/>
            </a:xfrm>
            <a:custGeom>
              <a:avLst/>
              <a:gdLst>
                <a:gd name="T0" fmla="*/ 35 w 321"/>
                <a:gd name="T1" fmla="*/ 271 h 607"/>
                <a:gd name="T2" fmla="*/ 88 w 321"/>
                <a:gd name="T3" fmla="*/ 589 h 607"/>
                <a:gd name="T4" fmla="*/ 286 w 321"/>
                <a:gd name="T5" fmla="*/ 335 h 607"/>
                <a:gd name="T6" fmla="*/ 201 w 321"/>
                <a:gd name="T7" fmla="*/ 18 h 607"/>
                <a:gd name="T8" fmla="*/ 35 w 321"/>
                <a:gd name="T9" fmla="*/ 271 h 607"/>
              </a:gdLst>
              <a:ahLst/>
              <a:cxnLst>
                <a:cxn ang="0">
                  <a:pos x="T0" y="T1"/>
                </a:cxn>
                <a:cxn ang="0">
                  <a:pos x="T2" y="T3"/>
                </a:cxn>
                <a:cxn ang="0">
                  <a:pos x="T4" y="T5"/>
                </a:cxn>
                <a:cxn ang="0">
                  <a:pos x="T6" y="T7"/>
                </a:cxn>
                <a:cxn ang="0">
                  <a:pos x="T8" y="T9"/>
                </a:cxn>
              </a:cxnLst>
              <a:rect l="0" t="0" r="r" b="b"/>
              <a:pathLst>
                <a:path w="321" h="607">
                  <a:moveTo>
                    <a:pt x="35" y="271"/>
                  </a:moveTo>
                  <a:cubicBezTo>
                    <a:pt x="0" y="428"/>
                    <a:pt x="7" y="571"/>
                    <a:pt x="88" y="589"/>
                  </a:cubicBezTo>
                  <a:cubicBezTo>
                    <a:pt x="169" y="607"/>
                    <a:pt x="252" y="492"/>
                    <a:pt x="286" y="335"/>
                  </a:cubicBezTo>
                  <a:cubicBezTo>
                    <a:pt x="321" y="178"/>
                    <a:pt x="282" y="36"/>
                    <a:pt x="201" y="18"/>
                  </a:cubicBezTo>
                  <a:cubicBezTo>
                    <a:pt x="120" y="0"/>
                    <a:pt x="69" y="114"/>
                    <a:pt x="35" y="271"/>
                  </a:cubicBezTo>
                </a:path>
              </a:pathLst>
            </a:custGeom>
            <a:solidFill>
              <a:srgbClr val="F2B7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8" name="îṧļîḑé">
              <a:extLst>
                <a:ext uri="{FF2B5EF4-FFF2-40B4-BE49-F238E27FC236}">
                  <a16:creationId xmlns="" xmlns:a16="http://schemas.microsoft.com/office/drawing/2014/main" id="{48989A1B-6B7C-4775-B39D-ECC9D8D3F33F}"/>
                </a:ext>
              </a:extLst>
            </p:cNvPr>
            <p:cNvSpPr/>
            <p:nvPr/>
          </p:nvSpPr>
          <p:spPr bwMode="auto">
            <a:xfrm>
              <a:off x="9990791" y="1967066"/>
              <a:ext cx="109783" cy="173209"/>
            </a:xfrm>
            <a:custGeom>
              <a:avLst/>
              <a:gdLst>
                <a:gd name="T0" fmla="*/ 286 w 321"/>
                <a:gd name="T1" fmla="*/ 271 h 607"/>
                <a:gd name="T2" fmla="*/ 233 w 321"/>
                <a:gd name="T3" fmla="*/ 589 h 607"/>
                <a:gd name="T4" fmla="*/ 35 w 321"/>
                <a:gd name="T5" fmla="*/ 335 h 607"/>
                <a:gd name="T6" fmla="*/ 120 w 321"/>
                <a:gd name="T7" fmla="*/ 18 h 607"/>
                <a:gd name="T8" fmla="*/ 286 w 321"/>
                <a:gd name="T9" fmla="*/ 271 h 607"/>
              </a:gdLst>
              <a:ahLst/>
              <a:cxnLst>
                <a:cxn ang="0">
                  <a:pos x="T0" y="T1"/>
                </a:cxn>
                <a:cxn ang="0">
                  <a:pos x="T2" y="T3"/>
                </a:cxn>
                <a:cxn ang="0">
                  <a:pos x="T4" y="T5"/>
                </a:cxn>
                <a:cxn ang="0">
                  <a:pos x="T6" y="T7"/>
                </a:cxn>
                <a:cxn ang="0">
                  <a:pos x="T8" y="T9"/>
                </a:cxn>
              </a:cxnLst>
              <a:rect l="0" t="0" r="r" b="b"/>
              <a:pathLst>
                <a:path w="321" h="607">
                  <a:moveTo>
                    <a:pt x="286" y="271"/>
                  </a:moveTo>
                  <a:cubicBezTo>
                    <a:pt x="321" y="428"/>
                    <a:pt x="314" y="571"/>
                    <a:pt x="233" y="589"/>
                  </a:cubicBezTo>
                  <a:cubicBezTo>
                    <a:pt x="152" y="607"/>
                    <a:pt x="69" y="492"/>
                    <a:pt x="35" y="335"/>
                  </a:cubicBezTo>
                  <a:cubicBezTo>
                    <a:pt x="0" y="178"/>
                    <a:pt x="39" y="36"/>
                    <a:pt x="120" y="18"/>
                  </a:cubicBezTo>
                  <a:cubicBezTo>
                    <a:pt x="201" y="0"/>
                    <a:pt x="252" y="114"/>
                    <a:pt x="286" y="271"/>
                  </a:cubicBezTo>
                  <a:close/>
                </a:path>
              </a:pathLst>
            </a:custGeom>
            <a:solidFill>
              <a:srgbClr val="F2B7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9" name="i$1îḋé">
              <a:extLst>
                <a:ext uri="{FF2B5EF4-FFF2-40B4-BE49-F238E27FC236}">
                  <a16:creationId xmlns="" xmlns:a16="http://schemas.microsoft.com/office/drawing/2014/main" id="{ECB0F4C5-3A17-4192-B004-E0BA9E031FB8}"/>
                </a:ext>
              </a:extLst>
            </p:cNvPr>
            <p:cNvSpPr/>
            <p:nvPr/>
          </p:nvSpPr>
          <p:spPr bwMode="auto">
            <a:xfrm>
              <a:off x="10027385" y="1470079"/>
              <a:ext cx="872843" cy="1014350"/>
            </a:xfrm>
            <a:custGeom>
              <a:avLst/>
              <a:gdLst>
                <a:gd name="T0" fmla="*/ 2413 w 2566"/>
                <a:gd name="T1" fmla="*/ 2213 h 3576"/>
                <a:gd name="T2" fmla="*/ 2407 w 2566"/>
                <a:gd name="T3" fmla="*/ 2283 h 3576"/>
                <a:gd name="T4" fmla="*/ 2381 w 2566"/>
                <a:gd name="T5" fmla="*/ 2547 h 3576"/>
                <a:gd name="T6" fmla="*/ 2294 w 2566"/>
                <a:gd name="T7" fmla="*/ 3022 h 3576"/>
                <a:gd name="T8" fmla="*/ 2157 w 2566"/>
                <a:gd name="T9" fmla="*/ 3209 h 3576"/>
                <a:gd name="T10" fmla="*/ 1483 w 2566"/>
                <a:gd name="T11" fmla="*/ 3528 h 3576"/>
                <a:gd name="T12" fmla="*/ 1285 w 2566"/>
                <a:gd name="T13" fmla="*/ 3576 h 3576"/>
                <a:gd name="T14" fmla="*/ 1283 w 2566"/>
                <a:gd name="T15" fmla="*/ 3576 h 3576"/>
                <a:gd name="T16" fmla="*/ 1154 w 2566"/>
                <a:gd name="T17" fmla="*/ 3551 h 3576"/>
                <a:gd name="T18" fmla="*/ 1085 w 2566"/>
                <a:gd name="T19" fmla="*/ 3527 h 3576"/>
                <a:gd name="T20" fmla="*/ 411 w 2566"/>
                <a:gd name="T21" fmla="*/ 3209 h 3576"/>
                <a:gd name="T22" fmla="*/ 311 w 2566"/>
                <a:gd name="T23" fmla="*/ 3108 h 3576"/>
                <a:gd name="T24" fmla="*/ 269 w 2566"/>
                <a:gd name="T25" fmla="*/ 2989 h 3576"/>
                <a:gd name="T26" fmla="*/ 188 w 2566"/>
                <a:gd name="T27" fmla="*/ 2547 h 3576"/>
                <a:gd name="T28" fmla="*/ 157 w 2566"/>
                <a:gd name="T29" fmla="*/ 2220 h 3576"/>
                <a:gd name="T30" fmla="*/ 157 w 2566"/>
                <a:gd name="T31" fmla="*/ 2220 h 3576"/>
                <a:gd name="T32" fmla="*/ 1284 w 2566"/>
                <a:gd name="T33" fmla="*/ 551 h 3576"/>
                <a:gd name="T34" fmla="*/ 2413 w 2566"/>
                <a:gd name="T35" fmla="*/ 2213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6" h="3576">
                  <a:moveTo>
                    <a:pt x="2413" y="2213"/>
                  </a:moveTo>
                  <a:cubicBezTo>
                    <a:pt x="2411" y="2236"/>
                    <a:pt x="2409" y="2259"/>
                    <a:pt x="2407" y="2283"/>
                  </a:cubicBezTo>
                  <a:cubicBezTo>
                    <a:pt x="2401" y="2367"/>
                    <a:pt x="2392" y="2455"/>
                    <a:pt x="2381" y="2547"/>
                  </a:cubicBezTo>
                  <a:cubicBezTo>
                    <a:pt x="2294" y="3022"/>
                    <a:pt x="2294" y="3022"/>
                    <a:pt x="2294" y="3022"/>
                  </a:cubicBezTo>
                  <a:cubicBezTo>
                    <a:pt x="2294" y="3022"/>
                    <a:pt x="2258" y="3161"/>
                    <a:pt x="2157" y="3209"/>
                  </a:cubicBezTo>
                  <a:cubicBezTo>
                    <a:pt x="2157" y="3209"/>
                    <a:pt x="1796" y="3434"/>
                    <a:pt x="1483" y="3528"/>
                  </a:cubicBezTo>
                  <a:cubicBezTo>
                    <a:pt x="1483" y="3528"/>
                    <a:pt x="1366" y="3572"/>
                    <a:pt x="1285" y="3576"/>
                  </a:cubicBezTo>
                  <a:cubicBezTo>
                    <a:pt x="1283" y="3576"/>
                    <a:pt x="1283" y="3576"/>
                    <a:pt x="1283" y="3576"/>
                  </a:cubicBezTo>
                  <a:cubicBezTo>
                    <a:pt x="1243" y="3576"/>
                    <a:pt x="1193" y="3563"/>
                    <a:pt x="1154" y="3551"/>
                  </a:cubicBezTo>
                  <a:cubicBezTo>
                    <a:pt x="1115" y="3539"/>
                    <a:pt x="1085" y="3527"/>
                    <a:pt x="1085" y="3527"/>
                  </a:cubicBezTo>
                  <a:cubicBezTo>
                    <a:pt x="773" y="3434"/>
                    <a:pt x="411" y="3209"/>
                    <a:pt x="411" y="3209"/>
                  </a:cubicBezTo>
                  <a:cubicBezTo>
                    <a:pt x="365" y="3187"/>
                    <a:pt x="333" y="3146"/>
                    <a:pt x="311" y="3108"/>
                  </a:cubicBezTo>
                  <a:cubicBezTo>
                    <a:pt x="290" y="3071"/>
                    <a:pt x="276" y="3031"/>
                    <a:pt x="269" y="2989"/>
                  </a:cubicBezTo>
                  <a:cubicBezTo>
                    <a:pt x="188" y="2547"/>
                    <a:pt x="188" y="2547"/>
                    <a:pt x="188" y="2547"/>
                  </a:cubicBezTo>
                  <a:cubicBezTo>
                    <a:pt x="174" y="2432"/>
                    <a:pt x="164" y="2324"/>
                    <a:pt x="157" y="2220"/>
                  </a:cubicBezTo>
                  <a:cubicBezTo>
                    <a:pt x="157" y="2220"/>
                    <a:pt x="157" y="2220"/>
                    <a:pt x="157" y="2220"/>
                  </a:cubicBezTo>
                  <a:cubicBezTo>
                    <a:pt x="0" y="0"/>
                    <a:pt x="1247" y="534"/>
                    <a:pt x="1284" y="551"/>
                  </a:cubicBezTo>
                  <a:cubicBezTo>
                    <a:pt x="1322" y="534"/>
                    <a:pt x="2566" y="0"/>
                    <a:pt x="2413" y="2213"/>
                  </a:cubicBezTo>
                </a:path>
              </a:pathLst>
            </a:custGeom>
            <a:solidFill>
              <a:srgbClr val="FBCA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0" name="íṩḻíḓe">
              <a:extLst>
                <a:ext uri="{FF2B5EF4-FFF2-40B4-BE49-F238E27FC236}">
                  <a16:creationId xmlns="" xmlns:a16="http://schemas.microsoft.com/office/drawing/2014/main" id="{A8E28CA0-A538-4261-9A95-407EF016C5FE}"/>
                </a:ext>
              </a:extLst>
            </p:cNvPr>
            <p:cNvSpPr/>
            <p:nvPr/>
          </p:nvSpPr>
          <p:spPr bwMode="auto">
            <a:xfrm>
              <a:off x="10593920" y="2387070"/>
              <a:ext cx="153154" cy="65661"/>
            </a:xfrm>
            <a:custGeom>
              <a:avLst/>
              <a:gdLst>
                <a:gd name="T0" fmla="*/ 449 w 449"/>
                <a:gd name="T1" fmla="*/ 0 h 228"/>
                <a:gd name="T2" fmla="*/ 0 w 449"/>
                <a:gd name="T3" fmla="*/ 227 h 228"/>
                <a:gd name="T4" fmla="*/ 0 w 449"/>
                <a:gd name="T5" fmla="*/ 228 h 228"/>
                <a:gd name="T6" fmla="*/ 449 w 449"/>
                <a:gd name="T7" fmla="*/ 0 h 228"/>
              </a:gdLst>
              <a:ahLst/>
              <a:cxnLst>
                <a:cxn ang="0">
                  <a:pos x="T0" y="T1"/>
                </a:cxn>
                <a:cxn ang="0">
                  <a:pos x="T2" y="T3"/>
                </a:cxn>
                <a:cxn ang="0">
                  <a:pos x="T4" y="T5"/>
                </a:cxn>
                <a:cxn ang="0">
                  <a:pos x="T6" y="T7"/>
                </a:cxn>
              </a:cxnLst>
              <a:rect l="0" t="0" r="r" b="b"/>
              <a:pathLst>
                <a:path w="449" h="228">
                  <a:moveTo>
                    <a:pt x="449" y="0"/>
                  </a:moveTo>
                  <a:cubicBezTo>
                    <a:pt x="370" y="46"/>
                    <a:pt x="191" y="148"/>
                    <a:pt x="0" y="227"/>
                  </a:cubicBezTo>
                  <a:cubicBezTo>
                    <a:pt x="0" y="227"/>
                    <a:pt x="0" y="227"/>
                    <a:pt x="0" y="228"/>
                  </a:cubicBezTo>
                  <a:cubicBezTo>
                    <a:pt x="191" y="149"/>
                    <a:pt x="370" y="46"/>
                    <a:pt x="449"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1" name="îṡlidè">
              <a:extLst>
                <a:ext uri="{FF2B5EF4-FFF2-40B4-BE49-F238E27FC236}">
                  <a16:creationId xmlns="" xmlns:a16="http://schemas.microsoft.com/office/drawing/2014/main" id="{B7934072-2240-4DD2-A3D2-B65FE6557CEB}"/>
                </a:ext>
              </a:extLst>
            </p:cNvPr>
            <p:cNvSpPr/>
            <p:nvPr/>
          </p:nvSpPr>
          <p:spPr bwMode="auto">
            <a:xfrm>
              <a:off x="10462451" y="2451599"/>
              <a:ext cx="131469" cy="33963"/>
            </a:xfrm>
            <a:custGeom>
              <a:avLst/>
              <a:gdLst>
                <a:gd name="T0" fmla="*/ 387 w 387"/>
                <a:gd name="T1" fmla="*/ 0 h 117"/>
                <a:gd name="T2" fmla="*/ 204 w 387"/>
                <a:gd name="T3" fmla="*/ 66 h 117"/>
                <a:gd name="T4" fmla="*/ 6 w 387"/>
                <a:gd name="T5" fmla="*/ 114 h 117"/>
                <a:gd name="T6" fmla="*/ 4 w 387"/>
                <a:gd name="T7" fmla="*/ 114 h 117"/>
                <a:gd name="T8" fmla="*/ 0 w 387"/>
                <a:gd name="T9" fmla="*/ 114 h 117"/>
                <a:gd name="T10" fmla="*/ 0 w 387"/>
                <a:gd name="T11" fmla="*/ 117 h 117"/>
                <a:gd name="T12" fmla="*/ 6 w 387"/>
                <a:gd name="T13" fmla="*/ 117 h 117"/>
                <a:gd name="T14" fmla="*/ 204 w 387"/>
                <a:gd name="T15" fmla="*/ 67 h 117"/>
                <a:gd name="T16" fmla="*/ 387 w 387"/>
                <a:gd name="T17" fmla="*/ 1 h 117"/>
                <a:gd name="T18" fmla="*/ 387 w 387"/>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117">
                  <a:moveTo>
                    <a:pt x="387" y="0"/>
                  </a:moveTo>
                  <a:cubicBezTo>
                    <a:pt x="326" y="25"/>
                    <a:pt x="264" y="48"/>
                    <a:pt x="204" y="66"/>
                  </a:cubicBezTo>
                  <a:cubicBezTo>
                    <a:pt x="204" y="66"/>
                    <a:pt x="87" y="110"/>
                    <a:pt x="6" y="114"/>
                  </a:cubicBezTo>
                  <a:cubicBezTo>
                    <a:pt x="4" y="114"/>
                    <a:pt x="4" y="114"/>
                    <a:pt x="4" y="114"/>
                  </a:cubicBezTo>
                  <a:cubicBezTo>
                    <a:pt x="3" y="114"/>
                    <a:pt x="2" y="114"/>
                    <a:pt x="0" y="114"/>
                  </a:cubicBezTo>
                  <a:cubicBezTo>
                    <a:pt x="0" y="117"/>
                    <a:pt x="0" y="117"/>
                    <a:pt x="0" y="117"/>
                  </a:cubicBezTo>
                  <a:cubicBezTo>
                    <a:pt x="6" y="117"/>
                    <a:pt x="6" y="117"/>
                    <a:pt x="6" y="117"/>
                  </a:cubicBezTo>
                  <a:cubicBezTo>
                    <a:pt x="87" y="107"/>
                    <a:pt x="204" y="67"/>
                    <a:pt x="204" y="67"/>
                  </a:cubicBezTo>
                  <a:cubicBezTo>
                    <a:pt x="264" y="49"/>
                    <a:pt x="326" y="26"/>
                    <a:pt x="387" y="1"/>
                  </a:cubicBezTo>
                  <a:cubicBezTo>
                    <a:pt x="387" y="0"/>
                    <a:pt x="387" y="0"/>
                    <a:pt x="387" y="0"/>
                  </a:cubicBezTo>
                </a:path>
              </a:pathLst>
            </a:custGeom>
            <a:solidFill>
              <a:srgbClr val="DCB2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2" name="ïS1îḑè">
              <a:extLst>
                <a:ext uri="{FF2B5EF4-FFF2-40B4-BE49-F238E27FC236}">
                  <a16:creationId xmlns="" xmlns:a16="http://schemas.microsoft.com/office/drawing/2014/main" id="{2883DB0F-5896-4932-82D6-4751085B69F4}"/>
                </a:ext>
              </a:extLst>
            </p:cNvPr>
            <p:cNvSpPr/>
            <p:nvPr/>
          </p:nvSpPr>
          <p:spPr bwMode="auto">
            <a:xfrm>
              <a:off x="10462451" y="1607062"/>
              <a:ext cx="416092" cy="877368"/>
            </a:xfrm>
            <a:custGeom>
              <a:avLst/>
              <a:gdLst>
                <a:gd name="T0" fmla="*/ 388 w 1225"/>
                <a:gd name="T1" fmla="*/ 0 h 3090"/>
                <a:gd name="T2" fmla="*/ 0 w 1225"/>
                <a:gd name="T3" fmla="*/ 393 h 3090"/>
                <a:gd name="T4" fmla="*/ 0 w 1225"/>
                <a:gd name="T5" fmla="*/ 3090 h 3090"/>
                <a:gd name="T6" fmla="*/ 4 w 1225"/>
                <a:gd name="T7" fmla="*/ 3090 h 3090"/>
                <a:gd name="T8" fmla="*/ 6 w 1225"/>
                <a:gd name="T9" fmla="*/ 3090 h 3090"/>
                <a:gd name="T10" fmla="*/ 204 w 1225"/>
                <a:gd name="T11" fmla="*/ 3042 h 3090"/>
                <a:gd name="T12" fmla="*/ 387 w 1225"/>
                <a:gd name="T13" fmla="*/ 2976 h 3090"/>
                <a:gd name="T14" fmla="*/ 387 w 1225"/>
                <a:gd name="T15" fmla="*/ 2976 h 3090"/>
                <a:gd name="T16" fmla="*/ 836 w 1225"/>
                <a:gd name="T17" fmla="*/ 2749 h 3090"/>
                <a:gd name="T18" fmla="*/ 878 w 1225"/>
                <a:gd name="T19" fmla="*/ 2723 h 3090"/>
                <a:gd name="T20" fmla="*/ 978 w 1225"/>
                <a:gd name="T21" fmla="*/ 2622 h 3090"/>
                <a:gd name="T22" fmla="*/ 1020 w 1225"/>
                <a:gd name="T23" fmla="*/ 2504 h 3090"/>
                <a:gd name="T24" fmla="*/ 1098 w 1225"/>
                <a:gd name="T25" fmla="*/ 2074 h 3090"/>
                <a:gd name="T26" fmla="*/ 1102 w 1225"/>
                <a:gd name="T27" fmla="*/ 2048 h 3090"/>
                <a:gd name="T28" fmla="*/ 1131 w 1225"/>
                <a:gd name="T29" fmla="*/ 1727 h 3090"/>
                <a:gd name="T30" fmla="*/ 434 w 1225"/>
                <a:gd name="T31" fmla="*/ 2 h 3090"/>
                <a:gd name="T32" fmla="*/ 388 w 1225"/>
                <a:gd name="T33" fmla="*/ 0 h 3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5" h="3090">
                  <a:moveTo>
                    <a:pt x="388" y="0"/>
                  </a:moveTo>
                  <a:cubicBezTo>
                    <a:pt x="177" y="0"/>
                    <a:pt x="0" y="175"/>
                    <a:pt x="0" y="393"/>
                  </a:cubicBezTo>
                  <a:cubicBezTo>
                    <a:pt x="0" y="3090"/>
                    <a:pt x="0" y="3090"/>
                    <a:pt x="0" y="3090"/>
                  </a:cubicBezTo>
                  <a:cubicBezTo>
                    <a:pt x="2" y="3090"/>
                    <a:pt x="3" y="3090"/>
                    <a:pt x="4" y="3090"/>
                  </a:cubicBezTo>
                  <a:cubicBezTo>
                    <a:pt x="6" y="3090"/>
                    <a:pt x="6" y="3090"/>
                    <a:pt x="6" y="3090"/>
                  </a:cubicBezTo>
                  <a:cubicBezTo>
                    <a:pt x="87" y="3086"/>
                    <a:pt x="204" y="3042"/>
                    <a:pt x="204" y="3042"/>
                  </a:cubicBezTo>
                  <a:cubicBezTo>
                    <a:pt x="264" y="3024"/>
                    <a:pt x="326" y="3001"/>
                    <a:pt x="387" y="2976"/>
                  </a:cubicBezTo>
                  <a:cubicBezTo>
                    <a:pt x="387" y="2976"/>
                    <a:pt x="387" y="2976"/>
                    <a:pt x="387" y="2976"/>
                  </a:cubicBezTo>
                  <a:cubicBezTo>
                    <a:pt x="578" y="2897"/>
                    <a:pt x="757" y="2795"/>
                    <a:pt x="836" y="2749"/>
                  </a:cubicBezTo>
                  <a:cubicBezTo>
                    <a:pt x="863" y="2733"/>
                    <a:pt x="878" y="2723"/>
                    <a:pt x="878" y="2723"/>
                  </a:cubicBezTo>
                  <a:cubicBezTo>
                    <a:pt x="924" y="2701"/>
                    <a:pt x="956" y="2660"/>
                    <a:pt x="978" y="2622"/>
                  </a:cubicBezTo>
                  <a:cubicBezTo>
                    <a:pt x="999" y="2585"/>
                    <a:pt x="1013" y="2545"/>
                    <a:pt x="1020" y="2504"/>
                  </a:cubicBezTo>
                  <a:cubicBezTo>
                    <a:pt x="1098" y="2074"/>
                    <a:pt x="1098" y="2074"/>
                    <a:pt x="1098" y="2074"/>
                  </a:cubicBezTo>
                  <a:cubicBezTo>
                    <a:pt x="1100" y="2066"/>
                    <a:pt x="1101" y="2057"/>
                    <a:pt x="1102" y="2048"/>
                  </a:cubicBezTo>
                  <a:cubicBezTo>
                    <a:pt x="1115" y="1935"/>
                    <a:pt x="1124" y="1828"/>
                    <a:pt x="1131" y="1727"/>
                  </a:cubicBezTo>
                  <a:cubicBezTo>
                    <a:pt x="1225" y="367"/>
                    <a:pt x="792" y="45"/>
                    <a:pt x="434" y="2"/>
                  </a:cubicBezTo>
                  <a:cubicBezTo>
                    <a:pt x="419" y="0"/>
                    <a:pt x="403" y="0"/>
                    <a:pt x="388" y="0"/>
                  </a:cubicBezTo>
                </a:path>
              </a:pathLst>
            </a:custGeom>
            <a:solidFill>
              <a:srgbClr val="E9BC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3" name="iŝḷiḍé">
              <a:extLst>
                <a:ext uri="{FF2B5EF4-FFF2-40B4-BE49-F238E27FC236}">
                  <a16:creationId xmlns="" xmlns:a16="http://schemas.microsoft.com/office/drawing/2014/main" id="{F70BCDC9-D171-41A6-AA9E-963C33BF862B}"/>
                </a:ext>
              </a:extLst>
            </p:cNvPr>
            <p:cNvSpPr/>
            <p:nvPr/>
          </p:nvSpPr>
          <p:spPr bwMode="auto">
            <a:xfrm>
              <a:off x="9988080" y="1360267"/>
              <a:ext cx="947387" cy="757366"/>
            </a:xfrm>
            <a:custGeom>
              <a:avLst/>
              <a:gdLst>
                <a:gd name="T0" fmla="*/ 2549 w 2783"/>
                <a:gd name="T1" fmla="*/ 2634 h 2668"/>
                <a:gd name="T2" fmla="*/ 2520 w 2783"/>
                <a:gd name="T3" fmla="*/ 2668 h 2668"/>
                <a:gd name="T4" fmla="*/ 2476 w 2783"/>
                <a:gd name="T5" fmla="*/ 1984 h 2668"/>
                <a:gd name="T6" fmla="*/ 2281 w 2783"/>
                <a:gd name="T7" fmla="*/ 1615 h 2668"/>
                <a:gd name="T8" fmla="*/ 2113 w 2783"/>
                <a:gd name="T9" fmla="*/ 1108 h 2668"/>
                <a:gd name="T10" fmla="*/ 1242 w 2783"/>
                <a:gd name="T11" fmla="*/ 1459 h 2668"/>
                <a:gd name="T12" fmla="*/ 526 w 2783"/>
                <a:gd name="T13" fmla="*/ 1242 h 2668"/>
                <a:gd name="T14" fmla="*/ 511 w 2783"/>
                <a:gd name="T15" fmla="*/ 1567 h 2668"/>
                <a:gd name="T16" fmla="*/ 263 w 2783"/>
                <a:gd name="T17" fmla="*/ 2112 h 2668"/>
                <a:gd name="T18" fmla="*/ 269 w 2783"/>
                <a:gd name="T19" fmla="*/ 2606 h 2668"/>
                <a:gd name="T20" fmla="*/ 174 w 2783"/>
                <a:gd name="T21" fmla="*/ 2510 h 2668"/>
                <a:gd name="T22" fmla="*/ 66 w 2783"/>
                <a:gd name="T23" fmla="*/ 2260 h 2668"/>
                <a:gd name="T24" fmla="*/ 57 w 2783"/>
                <a:gd name="T25" fmla="*/ 1324 h 2668"/>
                <a:gd name="T26" fmla="*/ 215 w 2783"/>
                <a:gd name="T27" fmla="*/ 910 h 2668"/>
                <a:gd name="T28" fmla="*/ 83 w 2783"/>
                <a:gd name="T29" fmla="*/ 225 h 2668"/>
                <a:gd name="T30" fmla="*/ 513 w 2783"/>
                <a:gd name="T31" fmla="*/ 459 h 2668"/>
                <a:gd name="T32" fmla="*/ 404 w 2783"/>
                <a:gd name="T33" fmla="*/ 35 h 2668"/>
                <a:gd name="T34" fmla="*/ 924 w 2783"/>
                <a:gd name="T35" fmla="*/ 180 h 2668"/>
                <a:gd name="T36" fmla="*/ 1204 w 2783"/>
                <a:gd name="T37" fmla="*/ 116 h 2668"/>
                <a:gd name="T38" fmla="*/ 1348 w 2783"/>
                <a:gd name="T39" fmla="*/ 73 h 2668"/>
                <a:gd name="T40" fmla="*/ 2133 w 2783"/>
                <a:gd name="T41" fmla="*/ 255 h 2668"/>
                <a:gd name="T42" fmla="*/ 2312 w 2783"/>
                <a:gd name="T43" fmla="*/ 595 h 2668"/>
                <a:gd name="T44" fmla="*/ 2746 w 2783"/>
                <a:gd name="T45" fmla="*/ 1436 h 2668"/>
                <a:gd name="T46" fmla="*/ 2735 w 2783"/>
                <a:gd name="T47" fmla="*/ 2166 h 2668"/>
                <a:gd name="T48" fmla="*/ 2630 w 2783"/>
                <a:gd name="T49" fmla="*/ 2510 h 2668"/>
                <a:gd name="T50" fmla="*/ 2549 w 2783"/>
                <a:gd name="T51" fmla="*/ 2634 h 2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83" h="2668">
                  <a:moveTo>
                    <a:pt x="2549" y="2634"/>
                  </a:moveTo>
                  <a:cubicBezTo>
                    <a:pt x="2520" y="2668"/>
                    <a:pt x="2520" y="2668"/>
                    <a:pt x="2520" y="2668"/>
                  </a:cubicBezTo>
                  <a:cubicBezTo>
                    <a:pt x="2520" y="2668"/>
                    <a:pt x="2510" y="2121"/>
                    <a:pt x="2476" y="1984"/>
                  </a:cubicBezTo>
                  <a:cubicBezTo>
                    <a:pt x="2476" y="1984"/>
                    <a:pt x="2400" y="1675"/>
                    <a:pt x="2281" y="1615"/>
                  </a:cubicBezTo>
                  <a:cubicBezTo>
                    <a:pt x="2281" y="1615"/>
                    <a:pt x="2385" y="1234"/>
                    <a:pt x="2113" y="1108"/>
                  </a:cubicBezTo>
                  <a:cubicBezTo>
                    <a:pt x="2113" y="1108"/>
                    <a:pt x="1782" y="1461"/>
                    <a:pt x="1242" y="1459"/>
                  </a:cubicBezTo>
                  <a:cubicBezTo>
                    <a:pt x="1242" y="1459"/>
                    <a:pt x="866" y="1489"/>
                    <a:pt x="526" y="1242"/>
                  </a:cubicBezTo>
                  <a:cubicBezTo>
                    <a:pt x="526" y="1242"/>
                    <a:pt x="445" y="1383"/>
                    <a:pt x="511" y="1567"/>
                  </a:cubicBezTo>
                  <a:cubicBezTo>
                    <a:pt x="511" y="1567"/>
                    <a:pt x="291" y="1812"/>
                    <a:pt x="263" y="2112"/>
                  </a:cubicBezTo>
                  <a:cubicBezTo>
                    <a:pt x="263" y="2112"/>
                    <a:pt x="252" y="2505"/>
                    <a:pt x="269" y="2606"/>
                  </a:cubicBezTo>
                  <a:cubicBezTo>
                    <a:pt x="269" y="2606"/>
                    <a:pt x="249" y="2597"/>
                    <a:pt x="174" y="2510"/>
                  </a:cubicBezTo>
                  <a:cubicBezTo>
                    <a:pt x="112" y="2440"/>
                    <a:pt x="87" y="2350"/>
                    <a:pt x="66" y="2260"/>
                  </a:cubicBezTo>
                  <a:cubicBezTo>
                    <a:pt x="1" y="1980"/>
                    <a:pt x="0" y="1552"/>
                    <a:pt x="57" y="1324"/>
                  </a:cubicBezTo>
                  <a:cubicBezTo>
                    <a:pt x="57" y="1324"/>
                    <a:pt x="141" y="940"/>
                    <a:pt x="215" y="910"/>
                  </a:cubicBezTo>
                  <a:cubicBezTo>
                    <a:pt x="215" y="910"/>
                    <a:pt x="47" y="365"/>
                    <a:pt x="83" y="225"/>
                  </a:cubicBezTo>
                  <a:cubicBezTo>
                    <a:pt x="83" y="225"/>
                    <a:pt x="182" y="491"/>
                    <a:pt x="513" y="459"/>
                  </a:cubicBezTo>
                  <a:cubicBezTo>
                    <a:pt x="513" y="459"/>
                    <a:pt x="372" y="254"/>
                    <a:pt x="404" y="35"/>
                  </a:cubicBezTo>
                  <a:cubicBezTo>
                    <a:pt x="404" y="35"/>
                    <a:pt x="656" y="232"/>
                    <a:pt x="924" y="180"/>
                  </a:cubicBezTo>
                  <a:cubicBezTo>
                    <a:pt x="924" y="180"/>
                    <a:pt x="1094" y="160"/>
                    <a:pt x="1204" y="116"/>
                  </a:cubicBezTo>
                  <a:cubicBezTo>
                    <a:pt x="1250" y="97"/>
                    <a:pt x="1298" y="82"/>
                    <a:pt x="1348" y="73"/>
                  </a:cubicBezTo>
                  <a:cubicBezTo>
                    <a:pt x="1536" y="38"/>
                    <a:pt x="1939" y="0"/>
                    <a:pt x="2133" y="255"/>
                  </a:cubicBezTo>
                  <a:cubicBezTo>
                    <a:pt x="2133" y="255"/>
                    <a:pt x="2287" y="424"/>
                    <a:pt x="2312" y="595"/>
                  </a:cubicBezTo>
                  <a:cubicBezTo>
                    <a:pt x="2312" y="595"/>
                    <a:pt x="2726" y="901"/>
                    <a:pt x="2746" y="1436"/>
                  </a:cubicBezTo>
                  <a:cubicBezTo>
                    <a:pt x="2746" y="1436"/>
                    <a:pt x="2783" y="1824"/>
                    <a:pt x="2735" y="2166"/>
                  </a:cubicBezTo>
                  <a:cubicBezTo>
                    <a:pt x="2718" y="2286"/>
                    <a:pt x="2683" y="2401"/>
                    <a:pt x="2630" y="2510"/>
                  </a:cubicBezTo>
                  <a:cubicBezTo>
                    <a:pt x="2608" y="2554"/>
                    <a:pt x="2581" y="2596"/>
                    <a:pt x="2549" y="26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4" name="iṥľîḓê">
              <a:extLst>
                <a:ext uri="{FF2B5EF4-FFF2-40B4-BE49-F238E27FC236}">
                  <a16:creationId xmlns="" xmlns:a16="http://schemas.microsoft.com/office/drawing/2014/main" id="{1E4E10E6-8C6C-4F5C-BA46-1FF0D1A160FB}"/>
                </a:ext>
              </a:extLst>
            </p:cNvPr>
            <p:cNvSpPr/>
            <p:nvPr/>
          </p:nvSpPr>
          <p:spPr bwMode="auto">
            <a:xfrm>
              <a:off x="10046359" y="1488193"/>
              <a:ext cx="527230" cy="352079"/>
            </a:xfrm>
            <a:custGeom>
              <a:avLst/>
              <a:gdLst>
                <a:gd name="T0" fmla="*/ 0 w 1547"/>
                <a:gd name="T1" fmla="*/ 0 h 1238"/>
                <a:gd name="T2" fmla="*/ 1547 w 1547"/>
                <a:gd name="T3" fmla="*/ 794 h 1238"/>
                <a:gd name="T4" fmla="*/ 0 w 1547"/>
                <a:gd name="T5" fmla="*/ 0 h 1238"/>
              </a:gdLst>
              <a:ahLst/>
              <a:cxnLst>
                <a:cxn ang="0">
                  <a:pos x="T0" y="T1"/>
                </a:cxn>
                <a:cxn ang="0">
                  <a:pos x="T2" y="T3"/>
                </a:cxn>
                <a:cxn ang="0">
                  <a:pos x="T4" y="T5"/>
                </a:cxn>
              </a:cxnLst>
              <a:rect l="0" t="0" r="r" b="b"/>
              <a:pathLst>
                <a:path w="1547" h="1238">
                  <a:moveTo>
                    <a:pt x="0" y="0"/>
                  </a:moveTo>
                  <a:cubicBezTo>
                    <a:pt x="0" y="0"/>
                    <a:pt x="333" y="1238"/>
                    <a:pt x="1547" y="794"/>
                  </a:cubicBezTo>
                  <a:cubicBezTo>
                    <a:pt x="1547" y="794"/>
                    <a:pt x="350" y="875"/>
                    <a:pt x="0" y="0"/>
                  </a:cubicBezTo>
                  <a:close/>
                </a:path>
              </a:pathLst>
            </a:custGeom>
            <a:solidFill>
              <a:schemeClr val="tx1">
                <a:lumMod val="85000"/>
                <a:lumOff val="15000"/>
              </a:schemeClr>
            </a:solidFill>
            <a:ln w="9525">
              <a:noFill/>
              <a:round/>
              <a:headEnd/>
              <a:tailEnd/>
            </a:ln>
          </p:spPr>
          <p:txBody>
            <a:bodyPr anchor="ctr"/>
            <a:lstStyle/>
            <a:p>
              <a:pPr algn="ctr"/>
              <a:endParaRPr/>
            </a:p>
          </p:txBody>
        </p:sp>
        <p:sp>
          <p:nvSpPr>
            <p:cNvPr id="845" name="íSḷïďé">
              <a:extLst>
                <a:ext uri="{FF2B5EF4-FFF2-40B4-BE49-F238E27FC236}">
                  <a16:creationId xmlns="" xmlns:a16="http://schemas.microsoft.com/office/drawing/2014/main" id="{C98B7E5F-1041-4822-97D8-7E4AA4D98406}"/>
                </a:ext>
              </a:extLst>
            </p:cNvPr>
            <p:cNvSpPr/>
            <p:nvPr/>
          </p:nvSpPr>
          <p:spPr bwMode="auto">
            <a:xfrm>
              <a:off x="10427212" y="2168577"/>
              <a:ext cx="74544" cy="23774"/>
            </a:xfrm>
            <a:custGeom>
              <a:avLst/>
              <a:gdLst>
                <a:gd name="T0" fmla="*/ 153 w 221"/>
                <a:gd name="T1" fmla="*/ 37 h 83"/>
                <a:gd name="T2" fmla="*/ 111 w 221"/>
                <a:gd name="T3" fmla="*/ 56 h 83"/>
                <a:gd name="T4" fmla="*/ 68 w 221"/>
                <a:gd name="T5" fmla="*/ 37 h 83"/>
                <a:gd name="T6" fmla="*/ 0 w 221"/>
                <a:gd name="T7" fmla="*/ 48 h 83"/>
                <a:gd name="T8" fmla="*/ 70 w 221"/>
                <a:gd name="T9" fmla="*/ 65 h 83"/>
                <a:gd name="T10" fmla="*/ 111 w 221"/>
                <a:gd name="T11" fmla="*/ 82 h 83"/>
                <a:gd name="T12" fmla="*/ 151 w 221"/>
                <a:gd name="T13" fmla="*/ 65 h 83"/>
                <a:gd name="T14" fmla="*/ 221 w 221"/>
                <a:gd name="T15" fmla="*/ 48 h 83"/>
                <a:gd name="T16" fmla="*/ 153 w 221"/>
                <a:gd name="T17" fmla="*/ 3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83">
                  <a:moveTo>
                    <a:pt x="153" y="37"/>
                  </a:moveTo>
                  <a:cubicBezTo>
                    <a:pt x="153" y="37"/>
                    <a:pt x="136" y="57"/>
                    <a:pt x="111" y="56"/>
                  </a:cubicBezTo>
                  <a:cubicBezTo>
                    <a:pt x="85" y="57"/>
                    <a:pt x="68" y="37"/>
                    <a:pt x="68" y="37"/>
                  </a:cubicBezTo>
                  <a:cubicBezTo>
                    <a:pt x="9" y="0"/>
                    <a:pt x="0" y="48"/>
                    <a:pt x="0" y="48"/>
                  </a:cubicBezTo>
                  <a:cubicBezTo>
                    <a:pt x="3" y="77"/>
                    <a:pt x="70" y="65"/>
                    <a:pt x="70" y="65"/>
                  </a:cubicBezTo>
                  <a:cubicBezTo>
                    <a:pt x="83" y="79"/>
                    <a:pt x="98" y="83"/>
                    <a:pt x="111" y="82"/>
                  </a:cubicBezTo>
                  <a:cubicBezTo>
                    <a:pt x="123" y="83"/>
                    <a:pt x="138" y="79"/>
                    <a:pt x="151" y="65"/>
                  </a:cubicBezTo>
                  <a:cubicBezTo>
                    <a:pt x="151" y="65"/>
                    <a:pt x="218" y="77"/>
                    <a:pt x="221" y="48"/>
                  </a:cubicBezTo>
                  <a:cubicBezTo>
                    <a:pt x="221" y="48"/>
                    <a:pt x="212" y="0"/>
                    <a:pt x="153" y="37"/>
                  </a:cubicBezTo>
                  <a:close/>
                </a:path>
              </a:pathLst>
            </a:custGeom>
            <a:solidFill>
              <a:srgbClr val="B892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6" name="ïśḻïḑè">
              <a:extLst>
                <a:ext uri="{FF2B5EF4-FFF2-40B4-BE49-F238E27FC236}">
                  <a16:creationId xmlns="" xmlns:a16="http://schemas.microsoft.com/office/drawing/2014/main" id="{96E77C9A-BFAE-4792-BD29-8F95A239A4AC}"/>
                </a:ext>
              </a:extLst>
            </p:cNvPr>
            <p:cNvSpPr/>
            <p:nvPr/>
          </p:nvSpPr>
          <p:spPr bwMode="auto">
            <a:xfrm>
              <a:off x="10188671" y="1950084"/>
              <a:ext cx="165352" cy="76982"/>
            </a:xfrm>
            <a:prstGeom prst="ellipse">
              <a:avLst/>
            </a:prstGeom>
            <a:solidFill>
              <a:srgbClr val="F7F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7" name="îṡḷiďè">
              <a:extLst>
                <a:ext uri="{FF2B5EF4-FFF2-40B4-BE49-F238E27FC236}">
                  <a16:creationId xmlns="" xmlns:a16="http://schemas.microsoft.com/office/drawing/2014/main" id="{0805D7D1-479B-4A8E-A9FD-8B0CB8FE84C6}"/>
                </a:ext>
              </a:extLst>
            </p:cNvPr>
            <p:cNvSpPr/>
            <p:nvPr/>
          </p:nvSpPr>
          <p:spPr bwMode="auto">
            <a:xfrm>
              <a:off x="10240174" y="1962537"/>
              <a:ext cx="62346" cy="52076"/>
            </a:xfrm>
            <a:prstGeom prst="ellipse">
              <a:avLst/>
            </a:prstGeom>
            <a:solidFill>
              <a:srgbClr val="4A43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8" name="íṥļïḑé">
              <a:extLst>
                <a:ext uri="{FF2B5EF4-FFF2-40B4-BE49-F238E27FC236}">
                  <a16:creationId xmlns="" xmlns:a16="http://schemas.microsoft.com/office/drawing/2014/main" id="{809F8AB7-417E-49E3-977F-09C5246E2240}"/>
                </a:ext>
              </a:extLst>
            </p:cNvPr>
            <p:cNvSpPr/>
            <p:nvPr/>
          </p:nvSpPr>
          <p:spPr bwMode="auto">
            <a:xfrm>
              <a:off x="10269992" y="1972726"/>
              <a:ext cx="20330" cy="1698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9" name="ïś1iḋè">
              <a:extLst>
                <a:ext uri="{FF2B5EF4-FFF2-40B4-BE49-F238E27FC236}">
                  <a16:creationId xmlns="" xmlns:a16="http://schemas.microsoft.com/office/drawing/2014/main" id="{DF9D1614-0B78-4091-8BD1-5369D641DDDD}"/>
                </a:ext>
              </a:extLst>
            </p:cNvPr>
            <p:cNvSpPr/>
            <p:nvPr/>
          </p:nvSpPr>
          <p:spPr bwMode="auto">
            <a:xfrm>
              <a:off x="10565457" y="1948952"/>
              <a:ext cx="165352" cy="76982"/>
            </a:xfrm>
            <a:prstGeom prst="ellipse">
              <a:avLst/>
            </a:prstGeom>
            <a:solidFill>
              <a:srgbClr val="F7F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0" name="îšļíḓe">
              <a:extLst>
                <a:ext uri="{FF2B5EF4-FFF2-40B4-BE49-F238E27FC236}">
                  <a16:creationId xmlns="" xmlns:a16="http://schemas.microsoft.com/office/drawing/2014/main" id="{6763D038-D64B-4BA5-AE4D-F66353BF88E0}"/>
                </a:ext>
              </a:extLst>
            </p:cNvPr>
            <p:cNvSpPr/>
            <p:nvPr/>
          </p:nvSpPr>
          <p:spPr bwMode="auto">
            <a:xfrm>
              <a:off x="10616961" y="1961405"/>
              <a:ext cx="62346" cy="52076"/>
            </a:xfrm>
            <a:prstGeom prst="ellipse">
              <a:avLst/>
            </a:prstGeom>
            <a:solidFill>
              <a:srgbClr val="4A43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1" name="îşlîḓè">
              <a:extLst>
                <a:ext uri="{FF2B5EF4-FFF2-40B4-BE49-F238E27FC236}">
                  <a16:creationId xmlns="" xmlns:a16="http://schemas.microsoft.com/office/drawing/2014/main" id="{0A4115D5-A0E7-4071-A20C-961B51707E33}"/>
                </a:ext>
              </a:extLst>
            </p:cNvPr>
            <p:cNvSpPr/>
            <p:nvPr/>
          </p:nvSpPr>
          <p:spPr bwMode="auto">
            <a:xfrm>
              <a:off x="10646779" y="1971594"/>
              <a:ext cx="21685" cy="181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2" name="í$líḋê">
              <a:extLst>
                <a:ext uri="{FF2B5EF4-FFF2-40B4-BE49-F238E27FC236}">
                  <a16:creationId xmlns="" xmlns:a16="http://schemas.microsoft.com/office/drawing/2014/main" id="{B8DC237B-5502-4EE3-A89A-E1B967CFF9A2}"/>
                </a:ext>
              </a:extLst>
            </p:cNvPr>
            <p:cNvSpPr/>
            <p:nvPr/>
          </p:nvSpPr>
          <p:spPr bwMode="auto">
            <a:xfrm>
              <a:off x="10131746" y="1870838"/>
              <a:ext cx="262938" cy="70189"/>
            </a:xfrm>
            <a:custGeom>
              <a:avLst/>
              <a:gdLst>
                <a:gd name="T0" fmla="*/ 0 w 771"/>
                <a:gd name="T1" fmla="*/ 247 h 247"/>
                <a:gd name="T2" fmla="*/ 261 w 771"/>
                <a:gd name="T3" fmla="*/ 47 h 247"/>
                <a:gd name="T4" fmla="*/ 771 w 771"/>
                <a:gd name="T5" fmla="*/ 207 h 247"/>
                <a:gd name="T6" fmla="*/ 431 w 771"/>
                <a:gd name="T7" fmla="*/ 166 h 247"/>
                <a:gd name="T8" fmla="*/ 352 w 771"/>
                <a:gd name="T9" fmla="*/ 164 h 247"/>
                <a:gd name="T10" fmla="*/ 0 w 771"/>
                <a:gd name="T11" fmla="*/ 247 h 247"/>
              </a:gdLst>
              <a:ahLst/>
              <a:cxnLst>
                <a:cxn ang="0">
                  <a:pos x="T0" y="T1"/>
                </a:cxn>
                <a:cxn ang="0">
                  <a:pos x="T2" y="T3"/>
                </a:cxn>
                <a:cxn ang="0">
                  <a:pos x="T4" y="T5"/>
                </a:cxn>
                <a:cxn ang="0">
                  <a:pos x="T6" y="T7"/>
                </a:cxn>
                <a:cxn ang="0">
                  <a:pos x="T8" y="T9"/>
                </a:cxn>
                <a:cxn ang="0">
                  <a:pos x="T10" y="T11"/>
                </a:cxn>
              </a:cxnLst>
              <a:rect l="0" t="0" r="r" b="b"/>
              <a:pathLst>
                <a:path w="771" h="247">
                  <a:moveTo>
                    <a:pt x="0" y="247"/>
                  </a:moveTo>
                  <a:cubicBezTo>
                    <a:pt x="0" y="247"/>
                    <a:pt x="45" y="74"/>
                    <a:pt x="261" y="47"/>
                  </a:cubicBezTo>
                  <a:cubicBezTo>
                    <a:pt x="261" y="47"/>
                    <a:pt x="694" y="0"/>
                    <a:pt x="771" y="207"/>
                  </a:cubicBezTo>
                  <a:cubicBezTo>
                    <a:pt x="431" y="166"/>
                    <a:pt x="431" y="166"/>
                    <a:pt x="431" y="166"/>
                  </a:cubicBezTo>
                  <a:cubicBezTo>
                    <a:pt x="405" y="163"/>
                    <a:pt x="378" y="162"/>
                    <a:pt x="352" y="164"/>
                  </a:cubicBezTo>
                  <a:cubicBezTo>
                    <a:pt x="280" y="169"/>
                    <a:pt x="131" y="186"/>
                    <a:pt x="0" y="24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3" name="ïšļïḋè">
              <a:extLst>
                <a:ext uri="{FF2B5EF4-FFF2-40B4-BE49-F238E27FC236}">
                  <a16:creationId xmlns="" xmlns:a16="http://schemas.microsoft.com/office/drawing/2014/main" id="{4B6D9E12-4753-4814-B347-B258B07E0FC4}"/>
                </a:ext>
              </a:extLst>
            </p:cNvPr>
            <p:cNvSpPr/>
            <p:nvPr/>
          </p:nvSpPr>
          <p:spPr bwMode="auto">
            <a:xfrm>
              <a:off x="10516665" y="1870838"/>
              <a:ext cx="262938" cy="70189"/>
            </a:xfrm>
            <a:custGeom>
              <a:avLst/>
              <a:gdLst>
                <a:gd name="T0" fmla="*/ 771 w 771"/>
                <a:gd name="T1" fmla="*/ 247 h 247"/>
                <a:gd name="T2" fmla="*/ 510 w 771"/>
                <a:gd name="T3" fmla="*/ 47 h 247"/>
                <a:gd name="T4" fmla="*/ 0 w 771"/>
                <a:gd name="T5" fmla="*/ 207 h 247"/>
                <a:gd name="T6" fmla="*/ 339 w 771"/>
                <a:gd name="T7" fmla="*/ 166 h 247"/>
                <a:gd name="T8" fmla="*/ 418 w 771"/>
                <a:gd name="T9" fmla="*/ 164 h 247"/>
                <a:gd name="T10" fmla="*/ 771 w 771"/>
                <a:gd name="T11" fmla="*/ 247 h 247"/>
              </a:gdLst>
              <a:ahLst/>
              <a:cxnLst>
                <a:cxn ang="0">
                  <a:pos x="T0" y="T1"/>
                </a:cxn>
                <a:cxn ang="0">
                  <a:pos x="T2" y="T3"/>
                </a:cxn>
                <a:cxn ang="0">
                  <a:pos x="T4" y="T5"/>
                </a:cxn>
                <a:cxn ang="0">
                  <a:pos x="T6" y="T7"/>
                </a:cxn>
                <a:cxn ang="0">
                  <a:pos x="T8" y="T9"/>
                </a:cxn>
                <a:cxn ang="0">
                  <a:pos x="T10" y="T11"/>
                </a:cxn>
              </a:cxnLst>
              <a:rect l="0" t="0" r="r" b="b"/>
              <a:pathLst>
                <a:path w="771" h="247">
                  <a:moveTo>
                    <a:pt x="771" y="247"/>
                  </a:moveTo>
                  <a:cubicBezTo>
                    <a:pt x="771" y="247"/>
                    <a:pt x="726" y="74"/>
                    <a:pt x="510" y="47"/>
                  </a:cubicBezTo>
                  <a:cubicBezTo>
                    <a:pt x="510" y="47"/>
                    <a:pt x="76" y="0"/>
                    <a:pt x="0" y="207"/>
                  </a:cubicBezTo>
                  <a:cubicBezTo>
                    <a:pt x="339" y="166"/>
                    <a:pt x="339" y="166"/>
                    <a:pt x="339" y="166"/>
                  </a:cubicBezTo>
                  <a:cubicBezTo>
                    <a:pt x="366" y="163"/>
                    <a:pt x="392" y="162"/>
                    <a:pt x="418" y="164"/>
                  </a:cubicBezTo>
                  <a:cubicBezTo>
                    <a:pt x="491" y="169"/>
                    <a:pt x="640" y="186"/>
                    <a:pt x="771" y="24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4" name="íṥľidé">
              <a:extLst>
                <a:ext uri="{FF2B5EF4-FFF2-40B4-BE49-F238E27FC236}">
                  <a16:creationId xmlns="" xmlns:a16="http://schemas.microsoft.com/office/drawing/2014/main" id="{B2093F8B-E89A-4546-9BF4-21621D889363}"/>
                </a:ext>
              </a:extLst>
            </p:cNvPr>
            <p:cNvSpPr/>
            <p:nvPr/>
          </p:nvSpPr>
          <p:spPr bwMode="auto">
            <a:xfrm rot="10800000">
              <a:off x="10341825" y="2268201"/>
              <a:ext cx="239896" cy="92831"/>
            </a:xfrm>
            <a:custGeom>
              <a:avLst/>
              <a:gdLst>
                <a:gd name="T0" fmla="*/ 354 w 705"/>
                <a:gd name="T1" fmla="*/ 0 h 327"/>
                <a:gd name="T2" fmla="*/ 0 w 705"/>
                <a:gd name="T3" fmla="*/ 327 h 327"/>
                <a:gd name="T4" fmla="*/ 705 w 705"/>
                <a:gd name="T5" fmla="*/ 327 h 327"/>
                <a:gd name="T6" fmla="*/ 354 w 705"/>
                <a:gd name="T7" fmla="*/ 0 h 327"/>
              </a:gdLst>
              <a:ahLst/>
              <a:cxnLst>
                <a:cxn ang="0">
                  <a:pos x="T0" y="T1"/>
                </a:cxn>
                <a:cxn ang="0">
                  <a:pos x="T2" y="T3"/>
                </a:cxn>
                <a:cxn ang="0">
                  <a:pos x="T4" y="T5"/>
                </a:cxn>
                <a:cxn ang="0">
                  <a:pos x="T6" y="T7"/>
                </a:cxn>
              </a:cxnLst>
              <a:rect l="0" t="0" r="r" b="b"/>
              <a:pathLst>
                <a:path w="705" h="327">
                  <a:moveTo>
                    <a:pt x="354" y="0"/>
                  </a:moveTo>
                  <a:cubicBezTo>
                    <a:pt x="222" y="2"/>
                    <a:pt x="60" y="131"/>
                    <a:pt x="0" y="327"/>
                  </a:cubicBezTo>
                  <a:cubicBezTo>
                    <a:pt x="705" y="327"/>
                    <a:pt x="705" y="327"/>
                    <a:pt x="705" y="327"/>
                  </a:cubicBezTo>
                  <a:cubicBezTo>
                    <a:pt x="644" y="147"/>
                    <a:pt x="481" y="2"/>
                    <a:pt x="35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5" name="íṣ1îdé">
              <a:extLst>
                <a:ext uri="{FF2B5EF4-FFF2-40B4-BE49-F238E27FC236}">
                  <a16:creationId xmlns="" xmlns:a16="http://schemas.microsoft.com/office/drawing/2014/main" id="{12F46C2C-9328-4C0E-AA81-D1674BE4852E}"/>
                </a:ext>
              </a:extLst>
            </p:cNvPr>
            <p:cNvSpPr/>
            <p:nvPr/>
          </p:nvSpPr>
          <p:spPr bwMode="auto">
            <a:xfrm rot="10800000">
              <a:off x="10335049" y="2265937"/>
              <a:ext cx="254805" cy="101888"/>
            </a:xfrm>
            <a:custGeom>
              <a:avLst/>
              <a:gdLst>
                <a:gd name="T0" fmla="*/ 3 w 748"/>
                <a:gd name="T1" fmla="*/ 354 h 359"/>
                <a:gd name="T2" fmla="*/ 13 w 748"/>
                <a:gd name="T3" fmla="*/ 359 h 359"/>
                <a:gd name="T4" fmla="*/ 734 w 748"/>
                <a:gd name="T5" fmla="*/ 359 h 359"/>
                <a:gd name="T6" fmla="*/ 744 w 748"/>
                <a:gd name="T7" fmla="*/ 354 h 359"/>
                <a:gd name="T8" fmla="*/ 747 w 748"/>
                <a:gd name="T9" fmla="*/ 343 h 359"/>
                <a:gd name="T10" fmla="*/ 375 w 748"/>
                <a:gd name="T11" fmla="*/ 0 h 359"/>
                <a:gd name="T12" fmla="*/ 0 w 748"/>
                <a:gd name="T13" fmla="*/ 343 h 359"/>
                <a:gd name="T14" fmla="*/ 3 w 748"/>
                <a:gd name="T15" fmla="*/ 354 h 359"/>
                <a:gd name="T16" fmla="*/ 375 w 748"/>
                <a:gd name="T17" fmla="*/ 25 h 359"/>
                <a:gd name="T18" fmla="*/ 718 w 748"/>
                <a:gd name="T19" fmla="*/ 334 h 359"/>
                <a:gd name="T20" fmla="*/ 29 w 748"/>
                <a:gd name="T21" fmla="*/ 334 h 359"/>
                <a:gd name="T22" fmla="*/ 375 w 748"/>
                <a:gd name="T23" fmla="*/ 2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8" h="359">
                  <a:moveTo>
                    <a:pt x="3" y="354"/>
                  </a:moveTo>
                  <a:cubicBezTo>
                    <a:pt x="5" y="357"/>
                    <a:pt x="9" y="359"/>
                    <a:pt x="13" y="359"/>
                  </a:cubicBezTo>
                  <a:cubicBezTo>
                    <a:pt x="734" y="359"/>
                    <a:pt x="734" y="359"/>
                    <a:pt x="734" y="359"/>
                  </a:cubicBezTo>
                  <a:cubicBezTo>
                    <a:pt x="738" y="359"/>
                    <a:pt x="742" y="357"/>
                    <a:pt x="744" y="354"/>
                  </a:cubicBezTo>
                  <a:cubicBezTo>
                    <a:pt x="747" y="351"/>
                    <a:pt x="748" y="347"/>
                    <a:pt x="747" y="343"/>
                  </a:cubicBezTo>
                  <a:cubicBezTo>
                    <a:pt x="688" y="122"/>
                    <a:pt x="511" y="1"/>
                    <a:pt x="375" y="0"/>
                  </a:cubicBezTo>
                  <a:cubicBezTo>
                    <a:pt x="232" y="1"/>
                    <a:pt x="58" y="120"/>
                    <a:pt x="0" y="343"/>
                  </a:cubicBezTo>
                  <a:cubicBezTo>
                    <a:pt x="0" y="347"/>
                    <a:pt x="0" y="351"/>
                    <a:pt x="3" y="354"/>
                  </a:cubicBezTo>
                  <a:close/>
                  <a:moveTo>
                    <a:pt x="375" y="25"/>
                  </a:moveTo>
                  <a:cubicBezTo>
                    <a:pt x="499" y="27"/>
                    <a:pt x="658" y="135"/>
                    <a:pt x="718" y="334"/>
                  </a:cubicBezTo>
                  <a:cubicBezTo>
                    <a:pt x="29" y="334"/>
                    <a:pt x="29" y="334"/>
                    <a:pt x="29" y="334"/>
                  </a:cubicBezTo>
                  <a:cubicBezTo>
                    <a:pt x="87" y="133"/>
                    <a:pt x="246" y="27"/>
                    <a:pt x="375" y="25"/>
                  </a:cubicBezTo>
                  <a:close/>
                </a:path>
              </a:pathLst>
            </a:custGeom>
            <a:solidFill>
              <a:srgbClr val="E241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6" name="ïśļîḑê">
              <a:extLst>
                <a:ext uri="{FF2B5EF4-FFF2-40B4-BE49-F238E27FC236}">
                  <a16:creationId xmlns="" xmlns:a16="http://schemas.microsoft.com/office/drawing/2014/main" id="{0B160DD7-9BDF-4A64-9C08-4C0864F5EE09}"/>
                </a:ext>
              </a:extLst>
            </p:cNvPr>
            <p:cNvSpPr/>
            <p:nvPr/>
          </p:nvSpPr>
          <p:spPr bwMode="auto">
            <a:xfrm rot="10800000">
              <a:off x="10351311" y="2296066"/>
              <a:ext cx="220922" cy="45719"/>
            </a:xfrm>
            <a:custGeom>
              <a:avLst/>
              <a:gdLst>
                <a:gd name="T0" fmla="*/ 0 w 648"/>
                <a:gd name="T1" fmla="*/ 180 h 180"/>
                <a:gd name="T2" fmla="*/ 648 w 648"/>
                <a:gd name="T3" fmla="*/ 180 h 180"/>
                <a:gd name="T4" fmla="*/ 503 w 648"/>
                <a:gd name="T5" fmla="*/ 0 h 180"/>
                <a:gd name="T6" fmla="*/ 145 w 648"/>
                <a:gd name="T7" fmla="*/ 0 h 180"/>
                <a:gd name="T8" fmla="*/ 0 w 648"/>
                <a:gd name="T9" fmla="*/ 180 h 180"/>
              </a:gdLst>
              <a:ahLst/>
              <a:cxnLst>
                <a:cxn ang="0">
                  <a:pos x="T0" y="T1"/>
                </a:cxn>
                <a:cxn ang="0">
                  <a:pos x="T2" y="T3"/>
                </a:cxn>
                <a:cxn ang="0">
                  <a:pos x="T4" y="T5"/>
                </a:cxn>
                <a:cxn ang="0">
                  <a:pos x="T6" y="T7"/>
                </a:cxn>
                <a:cxn ang="0">
                  <a:pos x="T8" y="T9"/>
                </a:cxn>
              </a:cxnLst>
              <a:rect l="0" t="0" r="r" b="b"/>
              <a:pathLst>
                <a:path w="648" h="180">
                  <a:moveTo>
                    <a:pt x="0" y="180"/>
                  </a:moveTo>
                  <a:cubicBezTo>
                    <a:pt x="648" y="180"/>
                    <a:pt x="648" y="180"/>
                    <a:pt x="648" y="180"/>
                  </a:cubicBezTo>
                  <a:cubicBezTo>
                    <a:pt x="618" y="104"/>
                    <a:pt x="550" y="40"/>
                    <a:pt x="503" y="0"/>
                  </a:cubicBezTo>
                  <a:cubicBezTo>
                    <a:pt x="145" y="0"/>
                    <a:pt x="145" y="0"/>
                    <a:pt x="145" y="0"/>
                  </a:cubicBezTo>
                  <a:cubicBezTo>
                    <a:pt x="87" y="40"/>
                    <a:pt x="33" y="104"/>
                    <a:pt x="0" y="180"/>
                  </a:cubicBezTo>
                  <a:close/>
                </a:path>
              </a:pathLst>
            </a:custGeom>
            <a:solidFill>
              <a:srgbClr val="F494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7" name="îŝļídè">
              <a:extLst>
                <a:ext uri="{FF2B5EF4-FFF2-40B4-BE49-F238E27FC236}">
                  <a16:creationId xmlns="" xmlns:a16="http://schemas.microsoft.com/office/drawing/2014/main" id="{D821FE8B-9E8D-46A3-A45B-9A67AF7D9C64}"/>
                </a:ext>
              </a:extLst>
            </p:cNvPr>
            <p:cNvSpPr/>
            <p:nvPr/>
          </p:nvSpPr>
          <p:spPr bwMode="auto">
            <a:xfrm>
              <a:off x="10421791" y="2842169"/>
              <a:ext cx="9488" cy="110944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58" name="îṣḻîḋe">
              <a:extLst>
                <a:ext uri="{FF2B5EF4-FFF2-40B4-BE49-F238E27FC236}">
                  <a16:creationId xmlns="" xmlns:a16="http://schemas.microsoft.com/office/drawing/2014/main" id="{59DCAE44-8E1B-45B2-8345-CC5D459E58D4}"/>
                </a:ext>
              </a:extLst>
            </p:cNvPr>
            <p:cNvSpPr/>
            <p:nvPr/>
          </p:nvSpPr>
          <p:spPr bwMode="auto">
            <a:xfrm>
              <a:off x="10484137" y="2839905"/>
              <a:ext cx="8133" cy="111171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59" name="íŝ1îḍe">
              <a:extLst>
                <a:ext uri="{FF2B5EF4-FFF2-40B4-BE49-F238E27FC236}">
                  <a16:creationId xmlns="" xmlns:a16="http://schemas.microsoft.com/office/drawing/2014/main" id="{CDFF4AAC-B0D3-4173-A313-E44043017E63}"/>
                </a:ext>
              </a:extLst>
            </p:cNvPr>
            <p:cNvSpPr/>
            <p:nvPr/>
          </p:nvSpPr>
          <p:spPr bwMode="auto">
            <a:xfrm>
              <a:off x="10436700" y="3940294"/>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0" name="íśľîḓè">
              <a:extLst>
                <a:ext uri="{FF2B5EF4-FFF2-40B4-BE49-F238E27FC236}">
                  <a16:creationId xmlns="" xmlns:a16="http://schemas.microsoft.com/office/drawing/2014/main" id="{072DAA0B-6A9E-4561-8B3F-C9C047884737}"/>
                </a:ext>
              </a:extLst>
            </p:cNvPr>
            <p:cNvSpPr/>
            <p:nvPr/>
          </p:nvSpPr>
          <p:spPr bwMode="auto">
            <a:xfrm>
              <a:off x="10436700" y="3928973"/>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1" name="íSlïḑé">
              <a:extLst>
                <a:ext uri="{FF2B5EF4-FFF2-40B4-BE49-F238E27FC236}">
                  <a16:creationId xmlns="" xmlns:a16="http://schemas.microsoft.com/office/drawing/2014/main" id="{B756CBCA-BA92-4176-8782-30116675C531}"/>
                </a:ext>
              </a:extLst>
            </p:cNvPr>
            <p:cNvSpPr/>
            <p:nvPr/>
          </p:nvSpPr>
          <p:spPr bwMode="auto">
            <a:xfrm>
              <a:off x="10436700" y="3916520"/>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2" name="îśľïďè">
              <a:extLst>
                <a:ext uri="{FF2B5EF4-FFF2-40B4-BE49-F238E27FC236}">
                  <a16:creationId xmlns="" xmlns:a16="http://schemas.microsoft.com/office/drawing/2014/main" id="{B9A50257-B100-4B7D-BBE7-4EDD77225B79}"/>
                </a:ext>
              </a:extLst>
            </p:cNvPr>
            <p:cNvSpPr/>
            <p:nvPr/>
          </p:nvSpPr>
          <p:spPr bwMode="auto">
            <a:xfrm>
              <a:off x="10436700" y="3904067"/>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3" name="iṥlídê">
              <a:extLst>
                <a:ext uri="{FF2B5EF4-FFF2-40B4-BE49-F238E27FC236}">
                  <a16:creationId xmlns="" xmlns:a16="http://schemas.microsoft.com/office/drawing/2014/main" id="{B783E9E8-98C8-4BAF-9C9B-80B9F0D3D64C}"/>
                </a:ext>
              </a:extLst>
            </p:cNvPr>
            <p:cNvSpPr/>
            <p:nvPr/>
          </p:nvSpPr>
          <p:spPr bwMode="auto">
            <a:xfrm>
              <a:off x="10436700" y="3892746"/>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4" name="iṣḷîďé">
              <a:extLst>
                <a:ext uri="{FF2B5EF4-FFF2-40B4-BE49-F238E27FC236}">
                  <a16:creationId xmlns="" xmlns:a16="http://schemas.microsoft.com/office/drawing/2014/main" id="{F00D76F2-8561-4E1C-A02D-CD662AE02DF8}"/>
                </a:ext>
              </a:extLst>
            </p:cNvPr>
            <p:cNvSpPr/>
            <p:nvPr/>
          </p:nvSpPr>
          <p:spPr bwMode="auto">
            <a:xfrm>
              <a:off x="10436700" y="3880293"/>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5" name="íšḻïḓê">
              <a:extLst>
                <a:ext uri="{FF2B5EF4-FFF2-40B4-BE49-F238E27FC236}">
                  <a16:creationId xmlns="" xmlns:a16="http://schemas.microsoft.com/office/drawing/2014/main" id="{6EDBA92A-85D3-4E33-B630-7787F90B3C0A}"/>
                </a:ext>
              </a:extLst>
            </p:cNvPr>
            <p:cNvSpPr/>
            <p:nvPr/>
          </p:nvSpPr>
          <p:spPr bwMode="auto">
            <a:xfrm>
              <a:off x="10436700" y="3867840"/>
              <a:ext cx="2710"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6" name="ïsḻiḓe">
              <a:extLst>
                <a:ext uri="{FF2B5EF4-FFF2-40B4-BE49-F238E27FC236}">
                  <a16:creationId xmlns="" xmlns:a16="http://schemas.microsoft.com/office/drawing/2014/main" id="{AFD58D4C-5327-4AE0-8A79-34F36B095D5D}"/>
                </a:ext>
              </a:extLst>
            </p:cNvPr>
            <p:cNvSpPr/>
            <p:nvPr/>
          </p:nvSpPr>
          <p:spPr bwMode="auto">
            <a:xfrm>
              <a:off x="10436700" y="3857651"/>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7" name="iṣ1íďê">
              <a:extLst>
                <a:ext uri="{FF2B5EF4-FFF2-40B4-BE49-F238E27FC236}">
                  <a16:creationId xmlns="" xmlns:a16="http://schemas.microsoft.com/office/drawing/2014/main" id="{6B6C74D2-F5AF-42B6-91F6-DED5EC28DD48}"/>
                </a:ext>
              </a:extLst>
            </p:cNvPr>
            <p:cNvSpPr/>
            <p:nvPr/>
          </p:nvSpPr>
          <p:spPr bwMode="auto">
            <a:xfrm>
              <a:off x="10436700" y="3844066"/>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8" name="ïṥḷîḑê">
              <a:extLst>
                <a:ext uri="{FF2B5EF4-FFF2-40B4-BE49-F238E27FC236}">
                  <a16:creationId xmlns="" xmlns:a16="http://schemas.microsoft.com/office/drawing/2014/main" id="{A74E9C81-6066-4D43-B795-8B37338CA78E}"/>
                </a:ext>
              </a:extLst>
            </p:cNvPr>
            <p:cNvSpPr/>
            <p:nvPr/>
          </p:nvSpPr>
          <p:spPr bwMode="auto">
            <a:xfrm>
              <a:off x="10436700" y="3832746"/>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9" name="ïSlîḑe">
              <a:extLst>
                <a:ext uri="{FF2B5EF4-FFF2-40B4-BE49-F238E27FC236}">
                  <a16:creationId xmlns="" xmlns:a16="http://schemas.microsoft.com/office/drawing/2014/main" id="{1C7974C9-BB27-4401-B206-011EFE49684D}"/>
                </a:ext>
              </a:extLst>
            </p:cNvPr>
            <p:cNvSpPr/>
            <p:nvPr/>
          </p:nvSpPr>
          <p:spPr bwMode="auto">
            <a:xfrm>
              <a:off x="10436700" y="3819160"/>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0" name="îš1îḑé">
              <a:extLst>
                <a:ext uri="{FF2B5EF4-FFF2-40B4-BE49-F238E27FC236}">
                  <a16:creationId xmlns="" xmlns:a16="http://schemas.microsoft.com/office/drawing/2014/main" id="{22BB89FE-BA55-4B2E-880E-A94E486F47A3}"/>
                </a:ext>
              </a:extLst>
            </p:cNvPr>
            <p:cNvSpPr/>
            <p:nvPr/>
          </p:nvSpPr>
          <p:spPr bwMode="auto">
            <a:xfrm>
              <a:off x="10436700" y="3808972"/>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1" name="îṧļíḓê">
              <a:extLst>
                <a:ext uri="{FF2B5EF4-FFF2-40B4-BE49-F238E27FC236}">
                  <a16:creationId xmlns="" xmlns:a16="http://schemas.microsoft.com/office/drawing/2014/main" id="{589A0C7A-6269-4BF1-9143-5C1C18625F64}"/>
                </a:ext>
              </a:extLst>
            </p:cNvPr>
            <p:cNvSpPr/>
            <p:nvPr/>
          </p:nvSpPr>
          <p:spPr bwMode="auto">
            <a:xfrm>
              <a:off x="10436700" y="3796519"/>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2" name="íšḷiḋè">
              <a:extLst>
                <a:ext uri="{FF2B5EF4-FFF2-40B4-BE49-F238E27FC236}">
                  <a16:creationId xmlns="" xmlns:a16="http://schemas.microsoft.com/office/drawing/2014/main" id="{C96EF7AE-9C25-4C1A-98A5-F0D15EF5884F}"/>
                </a:ext>
              </a:extLst>
            </p:cNvPr>
            <p:cNvSpPr/>
            <p:nvPr/>
          </p:nvSpPr>
          <p:spPr bwMode="auto">
            <a:xfrm>
              <a:off x="10436700" y="3784066"/>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3" name="ïŝḷïďè">
              <a:extLst>
                <a:ext uri="{FF2B5EF4-FFF2-40B4-BE49-F238E27FC236}">
                  <a16:creationId xmlns="" xmlns:a16="http://schemas.microsoft.com/office/drawing/2014/main" id="{D705FA54-09AA-47E8-BB54-E2ABBE953662}"/>
                </a:ext>
              </a:extLst>
            </p:cNvPr>
            <p:cNvSpPr/>
            <p:nvPr/>
          </p:nvSpPr>
          <p:spPr bwMode="auto">
            <a:xfrm>
              <a:off x="10436700" y="3771613"/>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4" name="ïŝľidé">
              <a:extLst>
                <a:ext uri="{FF2B5EF4-FFF2-40B4-BE49-F238E27FC236}">
                  <a16:creationId xmlns="" xmlns:a16="http://schemas.microsoft.com/office/drawing/2014/main" id="{E6F09CBA-6A6E-4304-9CF8-CC80D165F427}"/>
                </a:ext>
              </a:extLst>
            </p:cNvPr>
            <p:cNvSpPr/>
            <p:nvPr/>
          </p:nvSpPr>
          <p:spPr bwMode="auto">
            <a:xfrm>
              <a:off x="10436700" y="3759160"/>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5" name="îṡļïḍê">
              <a:extLst>
                <a:ext uri="{FF2B5EF4-FFF2-40B4-BE49-F238E27FC236}">
                  <a16:creationId xmlns="" xmlns:a16="http://schemas.microsoft.com/office/drawing/2014/main" id="{B045BA68-F030-445F-BA86-EC4A8E31BD31}"/>
                </a:ext>
              </a:extLst>
            </p:cNvPr>
            <p:cNvSpPr/>
            <p:nvPr/>
          </p:nvSpPr>
          <p:spPr bwMode="auto">
            <a:xfrm>
              <a:off x="10436700" y="3747839"/>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6" name="ïṣ1íḓe">
              <a:extLst>
                <a:ext uri="{FF2B5EF4-FFF2-40B4-BE49-F238E27FC236}">
                  <a16:creationId xmlns="" xmlns:a16="http://schemas.microsoft.com/office/drawing/2014/main" id="{EE5059DA-79EA-468E-9448-409C03695479}"/>
                </a:ext>
              </a:extLst>
            </p:cNvPr>
            <p:cNvSpPr/>
            <p:nvPr/>
          </p:nvSpPr>
          <p:spPr bwMode="auto">
            <a:xfrm>
              <a:off x="10436700" y="3736518"/>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7" name="íṡḷïḋé">
              <a:extLst>
                <a:ext uri="{FF2B5EF4-FFF2-40B4-BE49-F238E27FC236}">
                  <a16:creationId xmlns="" xmlns:a16="http://schemas.microsoft.com/office/drawing/2014/main" id="{0EF415B0-B22F-4C3A-8437-0CF4E5515A79}"/>
                </a:ext>
              </a:extLst>
            </p:cNvPr>
            <p:cNvSpPr/>
            <p:nvPr/>
          </p:nvSpPr>
          <p:spPr bwMode="auto">
            <a:xfrm>
              <a:off x="10436700" y="3722933"/>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8" name="iŝḻïḓê">
              <a:extLst>
                <a:ext uri="{FF2B5EF4-FFF2-40B4-BE49-F238E27FC236}">
                  <a16:creationId xmlns="" xmlns:a16="http://schemas.microsoft.com/office/drawing/2014/main" id="{3129534B-DFB0-4D9F-890F-8E6329636157}"/>
                </a:ext>
              </a:extLst>
            </p:cNvPr>
            <p:cNvSpPr/>
            <p:nvPr/>
          </p:nvSpPr>
          <p:spPr bwMode="auto">
            <a:xfrm>
              <a:off x="10436700" y="3711612"/>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9" name="íš1îḑê">
              <a:extLst>
                <a:ext uri="{FF2B5EF4-FFF2-40B4-BE49-F238E27FC236}">
                  <a16:creationId xmlns="" xmlns:a16="http://schemas.microsoft.com/office/drawing/2014/main" id="{C47EAFD8-B4AB-4361-A0A3-E14239337E15}"/>
                </a:ext>
              </a:extLst>
            </p:cNvPr>
            <p:cNvSpPr/>
            <p:nvPr/>
          </p:nvSpPr>
          <p:spPr bwMode="auto">
            <a:xfrm>
              <a:off x="10436700" y="3698027"/>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0" name="íṣļïḓè">
              <a:extLst>
                <a:ext uri="{FF2B5EF4-FFF2-40B4-BE49-F238E27FC236}">
                  <a16:creationId xmlns="" xmlns:a16="http://schemas.microsoft.com/office/drawing/2014/main" id="{A5A3311A-758C-494D-89FF-ADA79A0C7A25}"/>
                </a:ext>
              </a:extLst>
            </p:cNvPr>
            <p:cNvSpPr/>
            <p:nvPr/>
          </p:nvSpPr>
          <p:spPr bwMode="auto">
            <a:xfrm>
              <a:off x="10436700" y="3685574"/>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1" name="íṥľïdé">
              <a:extLst>
                <a:ext uri="{FF2B5EF4-FFF2-40B4-BE49-F238E27FC236}">
                  <a16:creationId xmlns="" xmlns:a16="http://schemas.microsoft.com/office/drawing/2014/main" id="{78E16113-FEC4-4E89-A6C7-F75533D878E6}"/>
                </a:ext>
              </a:extLst>
            </p:cNvPr>
            <p:cNvSpPr/>
            <p:nvPr/>
          </p:nvSpPr>
          <p:spPr bwMode="auto">
            <a:xfrm>
              <a:off x="10436700" y="3674253"/>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2" name="íṩḻîḍè">
              <a:extLst>
                <a:ext uri="{FF2B5EF4-FFF2-40B4-BE49-F238E27FC236}">
                  <a16:creationId xmlns="" xmlns:a16="http://schemas.microsoft.com/office/drawing/2014/main" id="{376CDD25-327D-4514-BBD3-06D49AC61E04}"/>
                </a:ext>
              </a:extLst>
            </p:cNvPr>
            <p:cNvSpPr/>
            <p:nvPr/>
          </p:nvSpPr>
          <p:spPr bwMode="auto">
            <a:xfrm>
              <a:off x="10436700" y="3661800"/>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3" name="îSļîďè">
              <a:extLst>
                <a:ext uri="{FF2B5EF4-FFF2-40B4-BE49-F238E27FC236}">
                  <a16:creationId xmlns="" xmlns:a16="http://schemas.microsoft.com/office/drawing/2014/main" id="{08D5011A-86A9-49B0-A025-541D44D15D29}"/>
                </a:ext>
              </a:extLst>
            </p:cNvPr>
            <p:cNvSpPr/>
            <p:nvPr/>
          </p:nvSpPr>
          <p:spPr bwMode="auto">
            <a:xfrm>
              <a:off x="10436700" y="3650479"/>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4" name="ïşļîḍé">
              <a:extLst>
                <a:ext uri="{FF2B5EF4-FFF2-40B4-BE49-F238E27FC236}">
                  <a16:creationId xmlns="" xmlns:a16="http://schemas.microsoft.com/office/drawing/2014/main" id="{965B2761-ACC4-42F5-B725-F561FA9B7419}"/>
                </a:ext>
              </a:extLst>
            </p:cNvPr>
            <p:cNvSpPr/>
            <p:nvPr/>
          </p:nvSpPr>
          <p:spPr bwMode="auto">
            <a:xfrm>
              <a:off x="10436700" y="3636894"/>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5" name="ïśḻide">
              <a:extLst>
                <a:ext uri="{FF2B5EF4-FFF2-40B4-BE49-F238E27FC236}">
                  <a16:creationId xmlns="" xmlns:a16="http://schemas.microsoft.com/office/drawing/2014/main" id="{16E7F503-B359-4485-B03E-3D8AD78F6A00}"/>
                </a:ext>
              </a:extLst>
            </p:cNvPr>
            <p:cNvSpPr/>
            <p:nvPr/>
          </p:nvSpPr>
          <p:spPr bwMode="auto">
            <a:xfrm>
              <a:off x="10436700" y="3625574"/>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6" name="îṩḷíḑé">
              <a:extLst>
                <a:ext uri="{FF2B5EF4-FFF2-40B4-BE49-F238E27FC236}">
                  <a16:creationId xmlns="" xmlns:a16="http://schemas.microsoft.com/office/drawing/2014/main" id="{80E86442-A338-40F1-B3DD-AE989B0B2854}"/>
                </a:ext>
              </a:extLst>
            </p:cNvPr>
            <p:cNvSpPr/>
            <p:nvPr/>
          </p:nvSpPr>
          <p:spPr bwMode="auto">
            <a:xfrm>
              <a:off x="10436700" y="3614253"/>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7" name="íṡļíḍè">
              <a:extLst>
                <a:ext uri="{FF2B5EF4-FFF2-40B4-BE49-F238E27FC236}">
                  <a16:creationId xmlns="" xmlns:a16="http://schemas.microsoft.com/office/drawing/2014/main" id="{79E2885A-79D3-4BFA-BA5E-BE6B3797D29E}"/>
                </a:ext>
              </a:extLst>
            </p:cNvPr>
            <p:cNvSpPr/>
            <p:nvPr/>
          </p:nvSpPr>
          <p:spPr bwMode="auto">
            <a:xfrm>
              <a:off x="10436700" y="3601800"/>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8" name="ïšľîďé">
              <a:extLst>
                <a:ext uri="{FF2B5EF4-FFF2-40B4-BE49-F238E27FC236}">
                  <a16:creationId xmlns="" xmlns:a16="http://schemas.microsoft.com/office/drawing/2014/main" id="{CFB05080-53D7-46DA-8F63-BB4F7CF03F07}"/>
                </a:ext>
              </a:extLst>
            </p:cNvPr>
            <p:cNvSpPr/>
            <p:nvPr/>
          </p:nvSpPr>
          <p:spPr bwMode="auto">
            <a:xfrm>
              <a:off x="10436700" y="3589347"/>
              <a:ext cx="2710"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9" name="íṣḷídê">
              <a:extLst>
                <a:ext uri="{FF2B5EF4-FFF2-40B4-BE49-F238E27FC236}">
                  <a16:creationId xmlns="" xmlns:a16="http://schemas.microsoft.com/office/drawing/2014/main" id="{E355C180-B325-4D27-A850-3F35E6C4E193}"/>
                </a:ext>
              </a:extLst>
            </p:cNvPr>
            <p:cNvSpPr/>
            <p:nvPr/>
          </p:nvSpPr>
          <p:spPr bwMode="auto">
            <a:xfrm>
              <a:off x="10436700" y="3576894"/>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0" name="ïṥ1ïďê">
              <a:extLst>
                <a:ext uri="{FF2B5EF4-FFF2-40B4-BE49-F238E27FC236}">
                  <a16:creationId xmlns="" xmlns:a16="http://schemas.microsoft.com/office/drawing/2014/main" id="{94ADF34B-B694-486B-B9A6-4671263D92F0}"/>
                </a:ext>
              </a:extLst>
            </p:cNvPr>
            <p:cNvSpPr/>
            <p:nvPr/>
          </p:nvSpPr>
          <p:spPr bwMode="auto">
            <a:xfrm>
              <a:off x="10436700" y="3565573"/>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1" name="îṡľïďê">
              <a:extLst>
                <a:ext uri="{FF2B5EF4-FFF2-40B4-BE49-F238E27FC236}">
                  <a16:creationId xmlns="" xmlns:a16="http://schemas.microsoft.com/office/drawing/2014/main" id="{3396C440-1496-416F-9406-DC8D8276B811}"/>
                </a:ext>
              </a:extLst>
            </p:cNvPr>
            <p:cNvSpPr/>
            <p:nvPr/>
          </p:nvSpPr>
          <p:spPr bwMode="auto">
            <a:xfrm>
              <a:off x="10436700" y="3554252"/>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2" name="ïṩľïḍè">
              <a:extLst>
                <a:ext uri="{FF2B5EF4-FFF2-40B4-BE49-F238E27FC236}">
                  <a16:creationId xmlns="" xmlns:a16="http://schemas.microsoft.com/office/drawing/2014/main" id="{F57FB96F-D1BE-401E-90B0-4F837141B5F5}"/>
                </a:ext>
              </a:extLst>
            </p:cNvPr>
            <p:cNvSpPr/>
            <p:nvPr/>
          </p:nvSpPr>
          <p:spPr bwMode="auto">
            <a:xfrm>
              <a:off x="10436700" y="3540667"/>
              <a:ext cx="2710"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3" name="ïṥļíḓé">
              <a:extLst>
                <a:ext uri="{FF2B5EF4-FFF2-40B4-BE49-F238E27FC236}">
                  <a16:creationId xmlns="" xmlns:a16="http://schemas.microsoft.com/office/drawing/2014/main" id="{BAE8A06A-B254-47CC-969D-C77DA6EC9CE7}"/>
                </a:ext>
              </a:extLst>
            </p:cNvPr>
            <p:cNvSpPr/>
            <p:nvPr/>
          </p:nvSpPr>
          <p:spPr bwMode="auto">
            <a:xfrm>
              <a:off x="10436700" y="3529346"/>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4" name="iṡlíḓè">
              <a:extLst>
                <a:ext uri="{FF2B5EF4-FFF2-40B4-BE49-F238E27FC236}">
                  <a16:creationId xmlns="" xmlns:a16="http://schemas.microsoft.com/office/drawing/2014/main" id="{2280632B-EA3E-48C2-8C8E-AD87E30E3901}"/>
                </a:ext>
              </a:extLst>
            </p:cNvPr>
            <p:cNvSpPr/>
            <p:nvPr/>
          </p:nvSpPr>
          <p:spPr bwMode="auto">
            <a:xfrm>
              <a:off x="10436700" y="3518025"/>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5" name="í$ľïḑe">
              <a:extLst>
                <a:ext uri="{FF2B5EF4-FFF2-40B4-BE49-F238E27FC236}">
                  <a16:creationId xmlns="" xmlns:a16="http://schemas.microsoft.com/office/drawing/2014/main" id="{618451BA-2718-4DED-92F9-7ED9C3D1D427}"/>
                </a:ext>
              </a:extLst>
            </p:cNvPr>
            <p:cNvSpPr/>
            <p:nvPr/>
          </p:nvSpPr>
          <p:spPr bwMode="auto">
            <a:xfrm>
              <a:off x="10436700" y="3505572"/>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6" name="îṥľïḑê">
              <a:extLst>
                <a:ext uri="{FF2B5EF4-FFF2-40B4-BE49-F238E27FC236}">
                  <a16:creationId xmlns="" xmlns:a16="http://schemas.microsoft.com/office/drawing/2014/main" id="{AAEB56D2-61ED-49EA-B323-7CA348AFD41C}"/>
                </a:ext>
              </a:extLst>
            </p:cNvPr>
            <p:cNvSpPr/>
            <p:nvPr/>
          </p:nvSpPr>
          <p:spPr bwMode="auto">
            <a:xfrm>
              <a:off x="10436700" y="3493119"/>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7" name="ïsḻíḓé">
              <a:extLst>
                <a:ext uri="{FF2B5EF4-FFF2-40B4-BE49-F238E27FC236}">
                  <a16:creationId xmlns="" xmlns:a16="http://schemas.microsoft.com/office/drawing/2014/main" id="{B8F144ED-7973-4311-8062-D94736CC7162}"/>
                </a:ext>
              </a:extLst>
            </p:cNvPr>
            <p:cNvSpPr/>
            <p:nvPr/>
          </p:nvSpPr>
          <p:spPr bwMode="auto">
            <a:xfrm>
              <a:off x="10436700" y="3480666"/>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8" name="iṩliḑé">
              <a:extLst>
                <a:ext uri="{FF2B5EF4-FFF2-40B4-BE49-F238E27FC236}">
                  <a16:creationId xmlns="" xmlns:a16="http://schemas.microsoft.com/office/drawing/2014/main" id="{204F7451-667D-48CE-ADE9-64650EB684C7}"/>
                </a:ext>
              </a:extLst>
            </p:cNvPr>
            <p:cNvSpPr/>
            <p:nvPr/>
          </p:nvSpPr>
          <p:spPr bwMode="auto">
            <a:xfrm>
              <a:off x="10436700" y="3469346"/>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9" name="iṡḷíḑé">
              <a:extLst>
                <a:ext uri="{FF2B5EF4-FFF2-40B4-BE49-F238E27FC236}">
                  <a16:creationId xmlns="" xmlns:a16="http://schemas.microsoft.com/office/drawing/2014/main" id="{D6586B9F-0224-47DF-B30F-2A50B6774D87}"/>
                </a:ext>
              </a:extLst>
            </p:cNvPr>
            <p:cNvSpPr/>
            <p:nvPr/>
          </p:nvSpPr>
          <p:spPr bwMode="auto">
            <a:xfrm>
              <a:off x="10436700" y="3458025"/>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0" name="í$ḷïḍê">
              <a:extLst>
                <a:ext uri="{FF2B5EF4-FFF2-40B4-BE49-F238E27FC236}">
                  <a16:creationId xmlns="" xmlns:a16="http://schemas.microsoft.com/office/drawing/2014/main" id="{0C8D7922-9347-4083-BCC8-D0264877FBB0}"/>
                </a:ext>
              </a:extLst>
            </p:cNvPr>
            <p:cNvSpPr/>
            <p:nvPr/>
          </p:nvSpPr>
          <p:spPr bwMode="auto">
            <a:xfrm>
              <a:off x="10436700" y="3444440"/>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1" name="îšḻíḍê">
              <a:extLst>
                <a:ext uri="{FF2B5EF4-FFF2-40B4-BE49-F238E27FC236}">
                  <a16:creationId xmlns="" xmlns:a16="http://schemas.microsoft.com/office/drawing/2014/main" id="{9737D271-2C04-4245-92C4-7029C9C3A885}"/>
                </a:ext>
              </a:extLst>
            </p:cNvPr>
            <p:cNvSpPr/>
            <p:nvPr/>
          </p:nvSpPr>
          <p:spPr bwMode="auto">
            <a:xfrm>
              <a:off x="10436700" y="3433119"/>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2" name="iSḻîḍé">
              <a:extLst>
                <a:ext uri="{FF2B5EF4-FFF2-40B4-BE49-F238E27FC236}">
                  <a16:creationId xmlns="" xmlns:a16="http://schemas.microsoft.com/office/drawing/2014/main" id="{F5CF3102-E6B0-457D-BFD1-1FE5FE583626}"/>
                </a:ext>
              </a:extLst>
            </p:cNvPr>
            <p:cNvSpPr/>
            <p:nvPr/>
          </p:nvSpPr>
          <p:spPr bwMode="auto">
            <a:xfrm>
              <a:off x="10436700" y="3420666"/>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3" name="îŝļïḋe">
              <a:extLst>
                <a:ext uri="{FF2B5EF4-FFF2-40B4-BE49-F238E27FC236}">
                  <a16:creationId xmlns="" xmlns:a16="http://schemas.microsoft.com/office/drawing/2014/main" id="{763D1DD3-C259-4AA7-B2F6-CC5FCB11E8A6}"/>
                </a:ext>
              </a:extLst>
            </p:cNvPr>
            <p:cNvSpPr/>
            <p:nvPr/>
          </p:nvSpPr>
          <p:spPr bwMode="auto">
            <a:xfrm>
              <a:off x="10436700" y="3409345"/>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4" name="í$ḷïḓe">
              <a:extLst>
                <a:ext uri="{FF2B5EF4-FFF2-40B4-BE49-F238E27FC236}">
                  <a16:creationId xmlns="" xmlns:a16="http://schemas.microsoft.com/office/drawing/2014/main" id="{83EC7CE3-AEF7-499E-8DB7-AF01F7451787}"/>
                </a:ext>
              </a:extLst>
            </p:cNvPr>
            <p:cNvSpPr/>
            <p:nvPr/>
          </p:nvSpPr>
          <p:spPr bwMode="auto">
            <a:xfrm>
              <a:off x="10436700" y="3396892"/>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5" name="íSḻïḋè">
              <a:extLst>
                <a:ext uri="{FF2B5EF4-FFF2-40B4-BE49-F238E27FC236}">
                  <a16:creationId xmlns="" xmlns:a16="http://schemas.microsoft.com/office/drawing/2014/main" id="{72905675-4EDB-4B37-A686-37F0D3F706DA}"/>
                </a:ext>
              </a:extLst>
            </p:cNvPr>
            <p:cNvSpPr/>
            <p:nvPr/>
          </p:nvSpPr>
          <p:spPr bwMode="auto">
            <a:xfrm>
              <a:off x="10436700" y="3384439"/>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6" name="íšḷiďê">
              <a:extLst>
                <a:ext uri="{FF2B5EF4-FFF2-40B4-BE49-F238E27FC236}">
                  <a16:creationId xmlns="" xmlns:a16="http://schemas.microsoft.com/office/drawing/2014/main" id="{D78B220B-1658-4190-AFA0-3E921BEB1DAB}"/>
                </a:ext>
              </a:extLst>
            </p:cNvPr>
            <p:cNvSpPr/>
            <p:nvPr/>
          </p:nvSpPr>
          <p:spPr bwMode="auto">
            <a:xfrm>
              <a:off x="10436700" y="3373118"/>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7" name="îŝ1íḋé">
              <a:extLst>
                <a:ext uri="{FF2B5EF4-FFF2-40B4-BE49-F238E27FC236}">
                  <a16:creationId xmlns="" xmlns:a16="http://schemas.microsoft.com/office/drawing/2014/main" id="{974F493E-8288-4239-9D73-23FCAA4AD5A1}"/>
                </a:ext>
              </a:extLst>
            </p:cNvPr>
            <p:cNvSpPr/>
            <p:nvPr/>
          </p:nvSpPr>
          <p:spPr bwMode="auto">
            <a:xfrm>
              <a:off x="10436700" y="3359533"/>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8" name="îṣḻiḓê">
              <a:extLst>
                <a:ext uri="{FF2B5EF4-FFF2-40B4-BE49-F238E27FC236}">
                  <a16:creationId xmlns="" xmlns:a16="http://schemas.microsoft.com/office/drawing/2014/main" id="{DA09F8D6-9F48-480B-B175-62FA487AC017}"/>
                </a:ext>
              </a:extLst>
            </p:cNvPr>
            <p:cNvSpPr/>
            <p:nvPr/>
          </p:nvSpPr>
          <p:spPr bwMode="auto">
            <a:xfrm>
              <a:off x="10436700" y="3348212"/>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9" name="iŝḻîḓe">
              <a:extLst>
                <a:ext uri="{FF2B5EF4-FFF2-40B4-BE49-F238E27FC236}">
                  <a16:creationId xmlns="" xmlns:a16="http://schemas.microsoft.com/office/drawing/2014/main" id="{0514C24E-BB18-4550-9660-B858DD39B406}"/>
                </a:ext>
              </a:extLst>
            </p:cNvPr>
            <p:cNvSpPr/>
            <p:nvPr/>
          </p:nvSpPr>
          <p:spPr bwMode="auto">
            <a:xfrm>
              <a:off x="10436700" y="3338023"/>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0" name="iṣ1ïdè">
              <a:extLst>
                <a:ext uri="{FF2B5EF4-FFF2-40B4-BE49-F238E27FC236}">
                  <a16:creationId xmlns="" xmlns:a16="http://schemas.microsoft.com/office/drawing/2014/main" id="{38FDA832-2D7A-4F3E-876D-D6613305657B}"/>
                </a:ext>
              </a:extLst>
            </p:cNvPr>
            <p:cNvSpPr/>
            <p:nvPr/>
          </p:nvSpPr>
          <p:spPr bwMode="auto">
            <a:xfrm>
              <a:off x="10436700" y="3324438"/>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1" name="i$ḷîḋé">
              <a:extLst>
                <a:ext uri="{FF2B5EF4-FFF2-40B4-BE49-F238E27FC236}">
                  <a16:creationId xmlns="" xmlns:a16="http://schemas.microsoft.com/office/drawing/2014/main" id="{FB8BAF1C-CC89-4BB9-8BC1-3A6E63888977}"/>
                </a:ext>
              </a:extLst>
            </p:cNvPr>
            <p:cNvSpPr/>
            <p:nvPr/>
          </p:nvSpPr>
          <p:spPr bwMode="auto">
            <a:xfrm>
              <a:off x="10436700" y="3311985"/>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2" name="ïṥḷîdé">
              <a:extLst>
                <a:ext uri="{FF2B5EF4-FFF2-40B4-BE49-F238E27FC236}">
                  <a16:creationId xmlns="" xmlns:a16="http://schemas.microsoft.com/office/drawing/2014/main" id="{0FADA33C-2187-4050-9A0E-34503CF89965}"/>
                </a:ext>
              </a:extLst>
            </p:cNvPr>
            <p:cNvSpPr/>
            <p:nvPr/>
          </p:nvSpPr>
          <p:spPr bwMode="auto">
            <a:xfrm>
              <a:off x="10436700" y="3299532"/>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3" name="işḻiḍe">
              <a:extLst>
                <a:ext uri="{FF2B5EF4-FFF2-40B4-BE49-F238E27FC236}">
                  <a16:creationId xmlns="" xmlns:a16="http://schemas.microsoft.com/office/drawing/2014/main" id="{ACE9CFDB-CB4A-4D95-844D-C52852821AA0}"/>
                </a:ext>
              </a:extLst>
            </p:cNvPr>
            <p:cNvSpPr/>
            <p:nvPr/>
          </p:nvSpPr>
          <p:spPr bwMode="auto">
            <a:xfrm>
              <a:off x="10436700" y="3288212"/>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4" name="islïḓé">
              <a:extLst>
                <a:ext uri="{FF2B5EF4-FFF2-40B4-BE49-F238E27FC236}">
                  <a16:creationId xmlns="" xmlns:a16="http://schemas.microsoft.com/office/drawing/2014/main" id="{61ACB149-E391-4CD1-8AA6-266C6704EF40}"/>
                </a:ext>
              </a:extLst>
            </p:cNvPr>
            <p:cNvSpPr/>
            <p:nvPr/>
          </p:nvSpPr>
          <p:spPr bwMode="auto">
            <a:xfrm>
              <a:off x="10436700" y="3276891"/>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5" name="íṧlîdè">
              <a:extLst>
                <a:ext uri="{FF2B5EF4-FFF2-40B4-BE49-F238E27FC236}">
                  <a16:creationId xmlns="" xmlns:a16="http://schemas.microsoft.com/office/drawing/2014/main" id="{DB64AC6A-9479-4E25-A2A9-9BCCEF5786F1}"/>
                </a:ext>
              </a:extLst>
            </p:cNvPr>
            <p:cNvSpPr/>
            <p:nvPr/>
          </p:nvSpPr>
          <p:spPr bwMode="auto">
            <a:xfrm>
              <a:off x="10436700" y="3263306"/>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6" name="ïšļîḋê">
              <a:extLst>
                <a:ext uri="{FF2B5EF4-FFF2-40B4-BE49-F238E27FC236}">
                  <a16:creationId xmlns="" xmlns:a16="http://schemas.microsoft.com/office/drawing/2014/main" id="{D4014FF5-EC19-4659-996C-80674E69F2B0}"/>
                </a:ext>
              </a:extLst>
            </p:cNvPr>
            <p:cNvSpPr/>
            <p:nvPr/>
          </p:nvSpPr>
          <p:spPr bwMode="auto">
            <a:xfrm>
              <a:off x="10436700" y="3251985"/>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7" name="ïSľíḋè">
              <a:extLst>
                <a:ext uri="{FF2B5EF4-FFF2-40B4-BE49-F238E27FC236}">
                  <a16:creationId xmlns="" xmlns:a16="http://schemas.microsoft.com/office/drawing/2014/main" id="{C2BC2CCA-3D22-4971-9DF7-B778A48D3224}"/>
                </a:ext>
              </a:extLst>
            </p:cNvPr>
            <p:cNvSpPr/>
            <p:nvPr/>
          </p:nvSpPr>
          <p:spPr bwMode="auto">
            <a:xfrm>
              <a:off x="10436700" y="3238400"/>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8" name="iṥļíḍé">
              <a:extLst>
                <a:ext uri="{FF2B5EF4-FFF2-40B4-BE49-F238E27FC236}">
                  <a16:creationId xmlns="" xmlns:a16="http://schemas.microsoft.com/office/drawing/2014/main" id="{DC4FE9AB-E626-4C58-984A-7C0220FE2DE6}"/>
                </a:ext>
              </a:extLst>
            </p:cNvPr>
            <p:cNvSpPr/>
            <p:nvPr/>
          </p:nvSpPr>
          <p:spPr bwMode="auto">
            <a:xfrm>
              <a:off x="10436700" y="3227079"/>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9" name="išliḑe">
              <a:extLst>
                <a:ext uri="{FF2B5EF4-FFF2-40B4-BE49-F238E27FC236}">
                  <a16:creationId xmlns="" xmlns:a16="http://schemas.microsoft.com/office/drawing/2014/main" id="{F4D0F4D8-6832-4443-90AB-7EE0BA00DBAA}"/>
                </a:ext>
              </a:extLst>
            </p:cNvPr>
            <p:cNvSpPr/>
            <p:nvPr/>
          </p:nvSpPr>
          <p:spPr bwMode="auto">
            <a:xfrm>
              <a:off x="10436700" y="3214626"/>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0" name="isľidè">
              <a:extLst>
                <a:ext uri="{FF2B5EF4-FFF2-40B4-BE49-F238E27FC236}">
                  <a16:creationId xmlns="" xmlns:a16="http://schemas.microsoft.com/office/drawing/2014/main" id="{0ADBE45E-AEA9-4B0B-8C2A-880A042CF386}"/>
                </a:ext>
              </a:extLst>
            </p:cNvPr>
            <p:cNvSpPr/>
            <p:nvPr/>
          </p:nvSpPr>
          <p:spPr bwMode="auto">
            <a:xfrm>
              <a:off x="10436700" y="3202173"/>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1" name="í$ľíḓè">
              <a:extLst>
                <a:ext uri="{FF2B5EF4-FFF2-40B4-BE49-F238E27FC236}">
                  <a16:creationId xmlns="" xmlns:a16="http://schemas.microsoft.com/office/drawing/2014/main" id="{AC5C1608-33A2-4E8C-B53A-B6CF820BE492}"/>
                </a:ext>
              </a:extLst>
            </p:cNvPr>
            <p:cNvSpPr/>
            <p:nvPr/>
          </p:nvSpPr>
          <p:spPr bwMode="auto">
            <a:xfrm>
              <a:off x="10436700" y="3190852"/>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2" name="ïṡḷiḍè">
              <a:extLst>
                <a:ext uri="{FF2B5EF4-FFF2-40B4-BE49-F238E27FC236}">
                  <a16:creationId xmlns="" xmlns:a16="http://schemas.microsoft.com/office/drawing/2014/main" id="{04E00C1B-7C3C-4C12-946D-917CD83D5002}"/>
                </a:ext>
              </a:extLst>
            </p:cNvPr>
            <p:cNvSpPr/>
            <p:nvPr/>
          </p:nvSpPr>
          <p:spPr bwMode="auto">
            <a:xfrm>
              <a:off x="10436700" y="3178399"/>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3" name="îṧḷïḓè">
              <a:extLst>
                <a:ext uri="{FF2B5EF4-FFF2-40B4-BE49-F238E27FC236}">
                  <a16:creationId xmlns="" xmlns:a16="http://schemas.microsoft.com/office/drawing/2014/main" id="{AEBDAD3B-6079-45A7-84AF-4B003B1813FB}"/>
                </a:ext>
              </a:extLst>
            </p:cNvPr>
            <p:cNvSpPr/>
            <p:nvPr/>
          </p:nvSpPr>
          <p:spPr bwMode="auto">
            <a:xfrm>
              <a:off x="10436700" y="3165946"/>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4" name="ïšľíḍè">
              <a:extLst>
                <a:ext uri="{FF2B5EF4-FFF2-40B4-BE49-F238E27FC236}">
                  <a16:creationId xmlns="" xmlns:a16="http://schemas.microsoft.com/office/drawing/2014/main" id="{A0C629E4-2F83-4EC4-B2AF-9B089C84C33F}"/>
                </a:ext>
              </a:extLst>
            </p:cNvPr>
            <p:cNvSpPr/>
            <p:nvPr/>
          </p:nvSpPr>
          <p:spPr bwMode="auto">
            <a:xfrm>
              <a:off x="10436700" y="3154625"/>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5" name="iṧlîḑe">
              <a:extLst>
                <a:ext uri="{FF2B5EF4-FFF2-40B4-BE49-F238E27FC236}">
                  <a16:creationId xmlns="" xmlns:a16="http://schemas.microsoft.com/office/drawing/2014/main" id="{015E3388-9612-4DF6-A2C9-BA3F4AF2D243}"/>
                </a:ext>
              </a:extLst>
            </p:cNvPr>
            <p:cNvSpPr/>
            <p:nvPr/>
          </p:nvSpPr>
          <p:spPr bwMode="auto">
            <a:xfrm>
              <a:off x="10436700" y="3142172"/>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6" name="îṣḻïďe">
              <a:extLst>
                <a:ext uri="{FF2B5EF4-FFF2-40B4-BE49-F238E27FC236}">
                  <a16:creationId xmlns="" xmlns:a16="http://schemas.microsoft.com/office/drawing/2014/main" id="{E4EAB639-1AC2-4EC9-ADA1-2F957579BE48}"/>
                </a:ext>
              </a:extLst>
            </p:cNvPr>
            <p:cNvSpPr/>
            <p:nvPr/>
          </p:nvSpPr>
          <p:spPr bwMode="auto">
            <a:xfrm>
              <a:off x="10436700" y="3130851"/>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7" name="ïṧḷíḑe">
              <a:extLst>
                <a:ext uri="{FF2B5EF4-FFF2-40B4-BE49-F238E27FC236}">
                  <a16:creationId xmlns="" xmlns:a16="http://schemas.microsoft.com/office/drawing/2014/main" id="{B9659F2A-5502-406A-8C9D-0160DA4A85C0}"/>
                </a:ext>
              </a:extLst>
            </p:cNvPr>
            <p:cNvSpPr/>
            <p:nvPr/>
          </p:nvSpPr>
          <p:spPr bwMode="auto">
            <a:xfrm>
              <a:off x="10436700" y="3117266"/>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8" name="ï$ľïḋê">
              <a:extLst>
                <a:ext uri="{FF2B5EF4-FFF2-40B4-BE49-F238E27FC236}">
                  <a16:creationId xmlns="" xmlns:a16="http://schemas.microsoft.com/office/drawing/2014/main" id="{2AE78E71-9C30-45C8-B2DC-72D1B3AE35F0}"/>
                </a:ext>
              </a:extLst>
            </p:cNvPr>
            <p:cNvSpPr/>
            <p:nvPr/>
          </p:nvSpPr>
          <p:spPr bwMode="auto">
            <a:xfrm>
              <a:off x="10436700" y="3105946"/>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9" name="i$ľidè">
              <a:extLst>
                <a:ext uri="{FF2B5EF4-FFF2-40B4-BE49-F238E27FC236}">
                  <a16:creationId xmlns="" xmlns:a16="http://schemas.microsoft.com/office/drawing/2014/main" id="{028599AA-46BF-4092-8523-57887477E5C9}"/>
                </a:ext>
              </a:extLst>
            </p:cNvPr>
            <p:cNvSpPr/>
            <p:nvPr/>
          </p:nvSpPr>
          <p:spPr bwMode="auto">
            <a:xfrm>
              <a:off x="10436700" y="3094625"/>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0" name="işḷiḋê">
              <a:extLst>
                <a:ext uri="{FF2B5EF4-FFF2-40B4-BE49-F238E27FC236}">
                  <a16:creationId xmlns="" xmlns:a16="http://schemas.microsoft.com/office/drawing/2014/main" id="{83DD5183-A100-4137-873E-2F0407CC6E63}"/>
                </a:ext>
              </a:extLst>
            </p:cNvPr>
            <p:cNvSpPr/>
            <p:nvPr/>
          </p:nvSpPr>
          <p:spPr bwMode="auto">
            <a:xfrm>
              <a:off x="10436700" y="3082172"/>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1" name="iṡḷîḍê">
              <a:extLst>
                <a:ext uri="{FF2B5EF4-FFF2-40B4-BE49-F238E27FC236}">
                  <a16:creationId xmlns="" xmlns:a16="http://schemas.microsoft.com/office/drawing/2014/main" id="{427FDDAD-2F91-482D-8B2D-D2DBC661130B}"/>
                </a:ext>
              </a:extLst>
            </p:cNvPr>
            <p:cNvSpPr/>
            <p:nvPr/>
          </p:nvSpPr>
          <p:spPr bwMode="auto">
            <a:xfrm>
              <a:off x="10436700" y="3069719"/>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2" name="íṧḻîdê">
              <a:extLst>
                <a:ext uri="{FF2B5EF4-FFF2-40B4-BE49-F238E27FC236}">
                  <a16:creationId xmlns="" xmlns:a16="http://schemas.microsoft.com/office/drawing/2014/main" id="{2C77E844-DD6B-4F4F-B3C3-A4CE688BC93D}"/>
                </a:ext>
              </a:extLst>
            </p:cNvPr>
            <p:cNvSpPr/>
            <p:nvPr/>
          </p:nvSpPr>
          <p:spPr bwMode="auto">
            <a:xfrm>
              <a:off x="10436700" y="3057266"/>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3" name="îŝlíḍè">
              <a:extLst>
                <a:ext uri="{FF2B5EF4-FFF2-40B4-BE49-F238E27FC236}">
                  <a16:creationId xmlns="" xmlns:a16="http://schemas.microsoft.com/office/drawing/2014/main" id="{46076D29-01E9-496F-A507-60651163CD51}"/>
                </a:ext>
              </a:extLst>
            </p:cNvPr>
            <p:cNvSpPr/>
            <p:nvPr/>
          </p:nvSpPr>
          <p:spPr bwMode="auto">
            <a:xfrm>
              <a:off x="10436700" y="3045945"/>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4" name="ïsļíḍè">
              <a:extLst>
                <a:ext uri="{FF2B5EF4-FFF2-40B4-BE49-F238E27FC236}">
                  <a16:creationId xmlns="" xmlns:a16="http://schemas.microsoft.com/office/drawing/2014/main" id="{5E0C8B14-9813-475F-B928-0A684A86C067}"/>
                </a:ext>
              </a:extLst>
            </p:cNvPr>
            <p:cNvSpPr/>
            <p:nvPr/>
          </p:nvSpPr>
          <p:spPr bwMode="auto">
            <a:xfrm>
              <a:off x="10436700" y="3034624"/>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5" name="îṩľîḓê">
              <a:extLst>
                <a:ext uri="{FF2B5EF4-FFF2-40B4-BE49-F238E27FC236}">
                  <a16:creationId xmlns="" xmlns:a16="http://schemas.microsoft.com/office/drawing/2014/main" id="{A3638476-A237-4121-A97C-1E241D05AFAD}"/>
                </a:ext>
              </a:extLst>
            </p:cNvPr>
            <p:cNvSpPr/>
            <p:nvPr/>
          </p:nvSpPr>
          <p:spPr bwMode="auto">
            <a:xfrm>
              <a:off x="10436700" y="3021039"/>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6" name="íŝľïḋe">
              <a:extLst>
                <a:ext uri="{FF2B5EF4-FFF2-40B4-BE49-F238E27FC236}">
                  <a16:creationId xmlns="" xmlns:a16="http://schemas.microsoft.com/office/drawing/2014/main" id="{AD79C0A2-6232-4879-BF00-24BC9D4A0951}"/>
                </a:ext>
              </a:extLst>
            </p:cNvPr>
            <p:cNvSpPr/>
            <p:nvPr/>
          </p:nvSpPr>
          <p:spPr bwMode="auto">
            <a:xfrm>
              <a:off x="10436700" y="3008586"/>
              <a:ext cx="2710"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7" name="íśḷîḑé">
              <a:extLst>
                <a:ext uri="{FF2B5EF4-FFF2-40B4-BE49-F238E27FC236}">
                  <a16:creationId xmlns="" xmlns:a16="http://schemas.microsoft.com/office/drawing/2014/main" id="{0BDE3900-6393-4A85-8F33-5DB6F7CB170F}"/>
                </a:ext>
              </a:extLst>
            </p:cNvPr>
            <p:cNvSpPr/>
            <p:nvPr/>
          </p:nvSpPr>
          <p:spPr bwMode="auto">
            <a:xfrm>
              <a:off x="10436700" y="2997265"/>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8" name="ïṥ1îḑè">
              <a:extLst>
                <a:ext uri="{FF2B5EF4-FFF2-40B4-BE49-F238E27FC236}">
                  <a16:creationId xmlns="" xmlns:a16="http://schemas.microsoft.com/office/drawing/2014/main" id="{27F5A898-5858-416C-8638-5C213AF4EE09}"/>
                </a:ext>
              </a:extLst>
            </p:cNvPr>
            <p:cNvSpPr/>
            <p:nvPr/>
          </p:nvSpPr>
          <p:spPr bwMode="auto">
            <a:xfrm>
              <a:off x="10436700" y="2984812"/>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9" name="ïšľíḋe">
              <a:extLst>
                <a:ext uri="{FF2B5EF4-FFF2-40B4-BE49-F238E27FC236}">
                  <a16:creationId xmlns="" xmlns:a16="http://schemas.microsoft.com/office/drawing/2014/main" id="{B1BD3B63-CBCC-4443-9B14-B893324229B7}"/>
                </a:ext>
              </a:extLst>
            </p:cNvPr>
            <p:cNvSpPr/>
            <p:nvPr/>
          </p:nvSpPr>
          <p:spPr bwMode="auto">
            <a:xfrm>
              <a:off x="10436700" y="2973491"/>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0" name="íṥ1ídê">
              <a:extLst>
                <a:ext uri="{FF2B5EF4-FFF2-40B4-BE49-F238E27FC236}">
                  <a16:creationId xmlns="" xmlns:a16="http://schemas.microsoft.com/office/drawing/2014/main" id="{108274A7-3E4D-49FD-AC0E-D9C50E9ECAC8}"/>
                </a:ext>
              </a:extLst>
            </p:cNvPr>
            <p:cNvSpPr/>
            <p:nvPr/>
          </p:nvSpPr>
          <p:spPr bwMode="auto">
            <a:xfrm>
              <a:off x="10436700" y="2959906"/>
              <a:ext cx="2710"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1" name="íŝ1ïḋè">
              <a:extLst>
                <a:ext uri="{FF2B5EF4-FFF2-40B4-BE49-F238E27FC236}">
                  <a16:creationId xmlns="" xmlns:a16="http://schemas.microsoft.com/office/drawing/2014/main" id="{C63305E7-CD0E-4209-A56C-386ED0778517}"/>
                </a:ext>
              </a:extLst>
            </p:cNvPr>
            <p:cNvSpPr/>
            <p:nvPr/>
          </p:nvSpPr>
          <p:spPr bwMode="auto">
            <a:xfrm>
              <a:off x="10436700" y="2949717"/>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2" name="íṣľiďe">
              <a:extLst>
                <a:ext uri="{FF2B5EF4-FFF2-40B4-BE49-F238E27FC236}">
                  <a16:creationId xmlns="" xmlns:a16="http://schemas.microsoft.com/office/drawing/2014/main" id="{A673FF7C-C17F-440C-A732-1521078D997A}"/>
                </a:ext>
              </a:extLst>
            </p:cNvPr>
            <p:cNvSpPr/>
            <p:nvPr/>
          </p:nvSpPr>
          <p:spPr bwMode="auto">
            <a:xfrm>
              <a:off x="10436700" y="2936132"/>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3" name="î$ļïḑê">
              <a:extLst>
                <a:ext uri="{FF2B5EF4-FFF2-40B4-BE49-F238E27FC236}">
                  <a16:creationId xmlns="" xmlns:a16="http://schemas.microsoft.com/office/drawing/2014/main" id="{F7C4B45D-EEB4-430C-B051-91DA19F1BA31}"/>
                </a:ext>
              </a:extLst>
            </p:cNvPr>
            <p:cNvSpPr/>
            <p:nvPr/>
          </p:nvSpPr>
          <p:spPr bwMode="auto">
            <a:xfrm>
              <a:off x="10436700" y="2924812"/>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4" name="íSḻïḓê">
              <a:extLst>
                <a:ext uri="{FF2B5EF4-FFF2-40B4-BE49-F238E27FC236}">
                  <a16:creationId xmlns="" xmlns:a16="http://schemas.microsoft.com/office/drawing/2014/main" id="{D9C7F507-0DD0-47D4-B01A-D8D484508FF6}"/>
                </a:ext>
              </a:extLst>
            </p:cNvPr>
            <p:cNvSpPr/>
            <p:nvPr/>
          </p:nvSpPr>
          <p:spPr bwMode="auto">
            <a:xfrm>
              <a:off x="10436700" y="2912359"/>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5" name="îşľíḑé">
              <a:extLst>
                <a:ext uri="{FF2B5EF4-FFF2-40B4-BE49-F238E27FC236}">
                  <a16:creationId xmlns="" xmlns:a16="http://schemas.microsoft.com/office/drawing/2014/main" id="{FCA058D4-FF6E-4717-AEF6-F6335F432C9C}"/>
                </a:ext>
              </a:extLst>
            </p:cNvPr>
            <p:cNvSpPr/>
            <p:nvPr/>
          </p:nvSpPr>
          <p:spPr bwMode="auto">
            <a:xfrm>
              <a:off x="10436700" y="2901038"/>
              <a:ext cx="2710"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6" name="išlïḋê">
              <a:extLst>
                <a:ext uri="{FF2B5EF4-FFF2-40B4-BE49-F238E27FC236}">
                  <a16:creationId xmlns="" xmlns:a16="http://schemas.microsoft.com/office/drawing/2014/main" id="{DF0978C4-8066-4B3F-AA97-9FB1CCA8DB99}"/>
                </a:ext>
              </a:extLst>
            </p:cNvPr>
            <p:cNvSpPr/>
            <p:nvPr/>
          </p:nvSpPr>
          <p:spPr bwMode="auto">
            <a:xfrm>
              <a:off x="10436700" y="2888585"/>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7" name="íşľîde">
              <a:extLst>
                <a:ext uri="{FF2B5EF4-FFF2-40B4-BE49-F238E27FC236}">
                  <a16:creationId xmlns="" xmlns:a16="http://schemas.microsoft.com/office/drawing/2014/main" id="{BB0F8C17-B8F7-4B0F-A188-BB5B253BB359}"/>
                </a:ext>
              </a:extLst>
            </p:cNvPr>
            <p:cNvSpPr/>
            <p:nvPr/>
          </p:nvSpPr>
          <p:spPr bwMode="auto">
            <a:xfrm>
              <a:off x="10436700" y="2876132"/>
              <a:ext cx="2710"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8" name="iṧḻiďe">
              <a:extLst>
                <a:ext uri="{FF2B5EF4-FFF2-40B4-BE49-F238E27FC236}">
                  <a16:creationId xmlns="" xmlns:a16="http://schemas.microsoft.com/office/drawing/2014/main" id="{AC0516F8-589D-4469-9C07-E14C2AFA81CF}"/>
                </a:ext>
              </a:extLst>
            </p:cNvPr>
            <p:cNvSpPr/>
            <p:nvPr/>
          </p:nvSpPr>
          <p:spPr bwMode="auto">
            <a:xfrm>
              <a:off x="10436700" y="2863679"/>
              <a:ext cx="2710"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9" name="îṡḻide">
              <a:extLst>
                <a:ext uri="{FF2B5EF4-FFF2-40B4-BE49-F238E27FC236}">
                  <a16:creationId xmlns="" xmlns:a16="http://schemas.microsoft.com/office/drawing/2014/main" id="{59A664B2-B619-440C-8CA8-0EF12E4C066C}"/>
                </a:ext>
              </a:extLst>
            </p:cNvPr>
            <p:cNvSpPr/>
            <p:nvPr/>
          </p:nvSpPr>
          <p:spPr bwMode="auto">
            <a:xfrm>
              <a:off x="10436700" y="2853490"/>
              <a:ext cx="2710"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0" name="iś1iḍe">
              <a:extLst>
                <a:ext uri="{FF2B5EF4-FFF2-40B4-BE49-F238E27FC236}">
                  <a16:creationId xmlns="" xmlns:a16="http://schemas.microsoft.com/office/drawing/2014/main" id="{18FA82C2-AB51-4E48-A0DD-2C0DD6CF6C45}"/>
                </a:ext>
              </a:extLst>
            </p:cNvPr>
            <p:cNvSpPr/>
            <p:nvPr/>
          </p:nvSpPr>
          <p:spPr bwMode="auto">
            <a:xfrm>
              <a:off x="10474649" y="3940294"/>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1" name="i$1îďe">
              <a:extLst>
                <a:ext uri="{FF2B5EF4-FFF2-40B4-BE49-F238E27FC236}">
                  <a16:creationId xmlns="" xmlns:a16="http://schemas.microsoft.com/office/drawing/2014/main" id="{14939A1C-112D-4ACA-B420-A2687603C818}"/>
                </a:ext>
              </a:extLst>
            </p:cNvPr>
            <p:cNvSpPr/>
            <p:nvPr/>
          </p:nvSpPr>
          <p:spPr bwMode="auto">
            <a:xfrm>
              <a:off x="10474649" y="3928973"/>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2" name="iŝḻîḑé">
              <a:extLst>
                <a:ext uri="{FF2B5EF4-FFF2-40B4-BE49-F238E27FC236}">
                  <a16:creationId xmlns="" xmlns:a16="http://schemas.microsoft.com/office/drawing/2014/main" id="{CDB7A0B9-96F4-4866-862A-2E3617ED1BC1}"/>
                </a:ext>
              </a:extLst>
            </p:cNvPr>
            <p:cNvSpPr/>
            <p:nvPr/>
          </p:nvSpPr>
          <p:spPr bwMode="auto">
            <a:xfrm>
              <a:off x="10474649" y="3916520"/>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3" name="íṧ1ïďê">
              <a:extLst>
                <a:ext uri="{FF2B5EF4-FFF2-40B4-BE49-F238E27FC236}">
                  <a16:creationId xmlns="" xmlns:a16="http://schemas.microsoft.com/office/drawing/2014/main" id="{7B69DA38-D26A-4C0B-82E2-61C422542B58}"/>
                </a:ext>
              </a:extLst>
            </p:cNvPr>
            <p:cNvSpPr/>
            <p:nvPr/>
          </p:nvSpPr>
          <p:spPr bwMode="auto">
            <a:xfrm>
              <a:off x="10474649" y="3904067"/>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4" name="iś1íḑe">
              <a:extLst>
                <a:ext uri="{FF2B5EF4-FFF2-40B4-BE49-F238E27FC236}">
                  <a16:creationId xmlns="" xmlns:a16="http://schemas.microsoft.com/office/drawing/2014/main" id="{5BF8A15C-EEB7-48E7-8DC6-6D558D8928ED}"/>
                </a:ext>
              </a:extLst>
            </p:cNvPr>
            <p:cNvSpPr/>
            <p:nvPr/>
          </p:nvSpPr>
          <p:spPr bwMode="auto">
            <a:xfrm>
              <a:off x="10474649" y="3892746"/>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5" name="ïşḻiḓe">
              <a:extLst>
                <a:ext uri="{FF2B5EF4-FFF2-40B4-BE49-F238E27FC236}">
                  <a16:creationId xmlns="" xmlns:a16="http://schemas.microsoft.com/office/drawing/2014/main" id="{974B27A5-1947-4A23-9445-08134747B4B6}"/>
                </a:ext>
              </a:extLst>
            </p:cNvPr>
            <p:cNvSpPr/>
            <p:nvPr/>
          </p:nvSpPr>
          <p:spPr bwMode="auto">
            <a:xfrm>
              <a:off x="10474649" y="3880293"/>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6" name="ïṡļiḍê">
              <a:extLst>
                <a:ext uri="{FF2B5EF4-FFF2-40B4-BE49-F238E27FC236}">
                  <a16:creationId xmlns="" xmlns:a16="http://schemas.microsoft.com/office/drawing/2014/main" id="{5C8C0C15-3756-46CB-B7CC-0E1BB64657B5}"/>
                </a:ext>
              </a:extLst>
            </p:cNvPr>
            <p:cNvSpPr/>
            <p:nvPr/>
          </p:nvSpPr>
          <p:spPr bwMode="auto">
            <a:xfrm>
              <a:off x="10474649" y="3867840"/>
              <a:ext cx="5421"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7" name="ïṡḻïḋe">
              <a:extLst>
                <a:ext uri="{FF2B5EF4-FFF2-40B4-BE49-F238E27FC236}">
                  <a16:creationId xmlns="" xmlns:a16="http://schemas.microsoft.com/office/drawing/2014/main" id="{D99EBEB6-80E8-4494-A058-1EB3C6CCF2D2}"/>
                </a:ext>
              </a:extLst>
            </p:cNvPr>
            <p:cNvSpPr/>
            <p:nvPr/>
          </p:nvSpPr>
          <p:spPr bwMode="auto">
            <a:xfrm>
              <a:off x="10474649" y="3857651"/>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8" name="išḻíḓè">
              <a:extLst>
                <a:ext uri="{FF2B5EF4-FFF2-40B4-BE49-F238E27FC236}">
                  <a16:creationId xmlns="" xmlns:a16="http://schemas.microsoft.com/office/drawing/2014/main" id="{406ADC48-DCBC-483A-BC93-4502CEE61F24}"/>
                </a:ext>
              </a:extLst>
            </p:cNvPr>
            <p:cNvSpPr/>
            <p:nvPr/>
          </p:nvSpPr>
          <p:spPr bwMode="auto">
            <a:xfrm>
              <a:off x="10474649" y="3844066"/>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9" name="ï$ľide">
              <a:extLst>
                <a:ext uri="{FF2B5EF4-FFF2-40B4-BE49-F238E27FC236}">
                  <a16:creationId xmlns="" xmlns:a16="http://schemas.microsoft.com/office/drawing/2014/main" id="{33DD8892-74B5-438C-8E49-F0ED09559911}"/>
                </a:ext>
              </a:extLst>
            </p:cNvPr>
            <p:cNvSpPr/>
            <p:nvPr/>
          </p:nvSpPr>
          <p:spPr bwMode="auto">
            <a:xfrm>
              <a:off x="10474649" y="3832746"/>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0" name="išļïďê">
              <a:extLst>
                <a:ext uri="{FF2B5EF4-FFF2-40B4-BE49-F238E27FC236}">
                  <a16:creationId xmlns="" xmlns:a16="http://schemas.microsoft.com/office/drawing/2014/main" id="{067CEF39-A20C-46A6-9EF7-CE66A564CC7F}"/>
                </a:ext>
              </a:extLst>
            </p:cNvPr>
            <p:cNvSpPr/>
            <p:nvPr/>
          </p:nvSpPr>
          <p:spPr bwMode="auto">
            <a:xfrm>
              <a:off x="10474649" y="3819160"/>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1" name="išḻïďe">
              <a:extLst>
                <a:ext uri="{FF2B5EF4-FFF2-40B4-BE49-F238E27FC236}">
                  <a16:creationId xmlns="" xmlns:a16="http://schemas.microsoft.com/office/drawing/2014/main" id="{E3DA4387-90F5-4D78-AD91-0280A87D4C8C}"/>
                </a:ext>
              </a:extLst>
            </p:cNvPr>
            <p:cNvSpPr/>
            <p:nvPr/>
          </p:nvSpPr>
          <p:spPr bwMode="auto">
            <a:xfrm>
              <a:off x="10474649" y="3808972"/>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2" name="ïśliďé">
              <a:extLst>
                <a:ext uri="{FF2B5EF4-FFF2-40B4-BE49-F238E27FC236}">
                  <a16:creationId xmlns="" xmlns:a16="http://schemas.microsoft.com/office/drawing/2014/main" id="{6EFBCD8B-17F9-446B-92E9-76AD5ED1B920}"/>
                </a:ext>
              </a:extLst>
            </p:cNvPr>
            <p:cNvSpPr/>
            <p:nvPr/>
          </p:nvSpPr>
          <p:spPr bwMode="auto">
            <a:xfrm>
              <a:off x="10474649" y="3796519"/>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3" name="ï$1ïdé">
              <a:extLst>
                <a:ext uri="{FF2B5EF4-FFF2-40B4-BE49-F238E27FC236}">
                  <a16:creationId xmlns="" xmlns:a16="http://schemas.microsoft.com/office/drawing/2014/main" id="{B95ADE7A-192E-480E-87A3-E55635B538B9}"/>
                </a:ext>
              </a:extLst>
            </p:cNvPr>
            <p:cNvSpPr/>
            <p:nvPr/>
          </p:nvSpPr>
          <p:spPr bwMode="auto">
            <a:xfrm>
              <a:off x="10474649" y="3784066"/>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4" name="íṡlîḋé">
              <a:extLst>
                <a:ext uri="{FF2B5EF4-FFF2-40B4-BE49-F238E27FC236}">
                  <a16:creationId xmlns="" xmlns:a16="http://schemas.microsoft.com/office/drawing/2014/main" id="{2220A3BD-ACC4-4518-9819-31A1E2F495EF}"/>
                </a:ext>
              </a:extLst>
            </p:cNvPr>
            <p:cNvSpPr/>
            <p:nvPr/>
          </p:nvSpPr>
          <p:spPr bwMode="auto">
            <a:xfrm>
              <a:off x="10474649" y="3771613"/>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5" name="îŝľíďé">
              <a:extLst>
                <a:ext uri="{FF2B5EF4-FFF2-40B4-BE49-F238E27FC236}">
                  <a16:creationId xmlns="" xmlns:a16="http://schemas.microsoft.com/office/drawing/2014/main" id="{D93CF006-6FBE-4720-AA49-115E005ADCE2}"/>
                </a:ext>
              </a:extLst>
            </p:cNvPr>
            <p:cNvSpPr/>
            <p:nvPr/>
          </p:nvSpPr>
          <p:spPr bwMode="auto">
            <a:xfrm>
              <a:off x="10474649" y="3759160"/>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6" name="íSľiḑè">
              <a:extLst>
                <a:ext uri="{FF2B5EF4-FFF2-40B4-BE49-F238E27FC236}">
                  <a16:creationId xmlns="" xmlns:a16="http://schemas.microsoft.com/office/drawing/2014/main" id="{951063E0-3373-4F39-A10A-3B8A8BD67AAF}"/>
                </a:ext>
              </a:extLst>
            </p:cNvPr>
            <p:cNvSpPr/>
            <p:nvPr/>
          </p:nvSpPr>
          <p:spPr bwMode="auto">
            <a:xfrm>
              <a:off x="10474649" y="3747839"/>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7" name="iṡḻîḍè">
              <a:extLst>
                <a:ext uri="{FF2B5EF4-FFF2-40B4-BE49-F238E27FC236}">
                  <a16:creationId xmlns="" xmlns:a16="http://schemas.microsoft.com/office/drawing/2014/main" id="{DD8A2ED9-B197-4160-93C6-0C2B15C8DCDE}"/>
                </a:ext>
              </a:extLst>
            </p:cNvPr>
            <p:cNvSpPr/>
            <p:nvPr/>
          </p:nvSpPr>
          <p:spPr bwMode="auto">
            <a:xfrm>
              <a:off x="10474649" y="3736518"/>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8" name="ïṧlïḋê">
              <a:extLst>
                <a:ext uri="{FF2B5EF4-FFF2-40B4-BE49-F238E27FC236}">
                  <a16:creationId xmlns="" xmlns:a16="http://schemas.microsoft.com/office/drawing/2014/main" id="{360CFC6A-8159-4CBA-B2B0-B28EDD6E06BC}"/>
                </a:ext>
              </a:extLst>
            </p:cNvPr>
            <p:cNvSpPr/>
            <p:nvPr/>
          </p:nvSpPr>
          <p:spPr bwMode="auto">
            <a:xfrm>
              <a:off x="10474649" y="3722933"/>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9" name="iśḷïḑé">
              <a:extLst>
                <a:ext uri="{FF2B5EF4-FFF2-40B4-BE49-F238E27FC236}">
                  <a16:creationId xmlns="" xmlns:a16="http://schemas.microsoft.com/office/drawing/2014/main" id="{FBAA3FE2-4AAF-42BD-AA04-ED27C13A3B66}"/>
                </a:ext>
              </a:extLst>
            </p:cNvPr>
            <p:cNvSpPr/>
            <p:nvPr/>
          </p:nvSpPr>
          <p:spPr bwMode="auto">
            <a:xfrm>
              <a:off x="10474649" y="3711612"/>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0" name="îŝļíḋe">
              <a:extLst>
                <a:ext uri="{FF2B5EF4-FFF2-40B4-BE49-F238E27FC236}">
                  <a16:creationId xmlns="" xmlns:a16="http://schemas.microsoft.com/office/drawing/2014/main" id="{9A434E72-FAC9-4FC1-809B-2CB63C249A2F}"/>
                </a:ext>
              </a:extLst>
            </p:cNvPr>
            <p:cNvSpPr/>
            <p:nvPr/>
          </p:nvSpPr>
          <p:spPr bwMode="auto">
            <a:xfrm>
              <a:off x="10474649" y="3698027"/>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1" name="ïṥľîďê">
              <a:extLst>
                <a:ext uri="{FF2B5EF4-FFF2-40B4-BE49-F238E27FC236}">
                  <a16:creationId xmlns="" xmlns:a16="http://schemas.microsoft.com/office/drawing/2014/main" id="{A16555FB-798F-48D8-BFD3-F0413C454757}"/>
                </a:ext>
              </a:extLst>
            </p:cNvPr>
            <p:cNvSpPr/>
            <p:nvPr/>
          </p:nvSpPr>
          <p:spPr bwMode="auto">
            <a:xfrm>
              <a:off x="10474649" y="3685574"/>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2" name="işļîḓé">
              <a:extLst>
                <a:ext uri="{FF2B5EF4-FFF2-40B4-BE49-F238E27FC236}">
                  <a16:creationId xmlns="" xmlns:a16="http://schemas.microsoft.com/office/drawing/2014/main" id="{4AAE94C2-0DA3-49D1-9B7E-46B4E352FD1B}"/>
                </a:ext>
              </a:extLst>
            </p:cNvPr>
            <p:cNvSpPr/>
            <p:nvPr/>
          </p:nvSpPr>
          <p:spPr bwMode="auto">
            <a:xfrm>
              <a:off x="10474649" y="3674253"/>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3" name="îṥ1îḑè">
              <a:extLst>
                <a:ext uri="{FF2B5EF4-FFF2-40B4-BE49-F238E27FC236}">
                  <a16:creationId xmlns="" xmlns:a16="http://schemas.microsoft.com/office/drawing/2014/main" id="{7B7BE719-FC79-4D72-AD5D-08989DD3F681}"/>
                </a:ext>
              </a:extLst>
            </p:cNvPr>
            <p:cNvSpPr/>
            <p:nvPr/>
          </p:nvSpPr>
          <p:spPr bwMode="auto">
            <a:xfrm>
              <a:off x="10474649" y="3661800"/>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4" name="íšľîḍé">
              <a:extLst>
                <a:ext uri="{FF2B5EF4-FFF2-40B4-BE49-F238E27FC236}">
                  <a16:creationId xmlns="" xmlns:a16="http://schemas.microsoft.com/office/drawing/2014/main" id="{DBDA5530-C8B0-4584-930E-5810A5B3ACF5}"/>
                </a:ext>
              </a:extLst>
            </p:cNvPr>
            <p:cNvSpPr/>
            <p:nvPr/>
          </p:nvSpPr>
          <p:spPr bwMode="auto">
            <a:xfrm>
              <a:off x="10474649" y="3650479"/>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5" name="ïṡľïḋê">
              <a:extLst>
                <a:ext uri="{FF2B5EF4-FFF2-40B4-BE49-F238E27FC236}">
                  <a16:creationId xmlns="" xmlns:a16="http://schemas.microsoft.com/office/drawing/2014/main" id="{9A7C37EA-FFCB-4634-864C-9E4CE31790AF}"/>
                </a:ext>
              </a:extLst>
            </p:cNvPr>
            <p:cNvSpPr/>
            <p:nvPr/>
          </p:nvSpPr>
          <p:spPr bwMode="auto">
            <a:xfrm>
              <a:off x="10474649" y="3636894"/>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6" name="îṧ1îďê">
              <a:extLst>
                <a:ext uri="{FF2B5EF4-FFF2-40B4-BE49-F238E27FC236}">
                  <a16:creationId xmlns="" xmlns:a16="http://schemas.microsoft.com/office/drawing/2014/main" id="{C70F35E7-28C0-4768-AC0F-42EDF7890FC4}"/>
                </a:ext>
              </a:extLst>
            </p:cNvPr>
            <p:cNvSpPr/>
            <p:nvPr/>
          </p:nvSpPr>
          <p:spPr bwMode="auto">
            <a:xfrm>
              <a:off x="10474649" y="3625574"/>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7" name="iśḻíḑè">
              <a:extLst>
                <a:ext uri="{FF2B5EF4-FFF2-40B4-BE49-F238E27FC236}">
                  <a16:creationId xmlns="" xmlns:a16="http://schemas.microsoft.com/office/drawing/2014/main" id="{112C2B52-D539-411F-BD25-403B72311133}"/>
                </a:ext>
              </a:extLst>
            </p:cNvPr>
            <p:cNvSpPr/>
            <p:nvPr/>
          </p:nvSpPr>
          <p:spPr bwMode="auto">
            <a:xfrm>
              <a:off x="10474649" y="3614253"/>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8" name="iṡļide">
              <a:extLst>
                <a:ext uri="{FF2B5EF4-FFF2-40B4-BE49-F238E27FC236}">
                  <a16:creationId xmlns="" xmlns:a16="http://schemas.microsoft.com/office/drawing/2014/main" id="{B195E6F2-52B7-4059-8D7E-AAB86EB30886}"/>
                </a:ext>
              </a:extLst>
            </p:cNvPr>
            <p:cNvSpPr/>
            <p:nvPr/>
          </p:nvSpPr>
          <p:spPr bwMode="auto">
            <a:xfrm>
              <a:off x="10474649" y="3601800"/>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9" name="îş1ídè">
              <a:extLst>
                <a:ext uri="{FF2B5EF4-FFF2-40B4-BE49-F238E27FC236}">
                  <a16:creationId xmlns="" xmlns:a16="http://schemas.microsoft.com/office/drawing/2014/main" id="{806658F7-15B5-4211-8826-74030D34D8B9}"/>
                </a:ext>
              </a:extLst>
            </p:cNvPr>
            <p:cNvSpPr/>
            <p:nvPr/>
          </p:nvSpPr>
          <p:spPr bwMode="auto">
            <a:xfrm>
              <a:off x="10474649" y="3589347"/>
              <a:ext cx="5421"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0" name="ïś1îďé">
              <a:extLst>
                <a:ext uri="{FF2B5EF4-FFF2-40B4-BE49-F238E27FC236}">
                  <a16:creationId xmlns="" xmlns:a16="http://schemas.microsoft.com/office/drawing/2014/main" id="{64C083E4-6A58-4CF8-B0F6-8B67B3FB3927}"/>
                </a:ext>
              </a:extLst>
            </p:cNvPr>
            <p:cNvSpPr/>
            <p:nvPr/>
          </p:nvSpPr>
          <p:spPr bwMode="auto">
            <a:xfrm>
              <a:off x="10474649" y="3576894"/>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1" name="îśļîďê">
              <a:extLst>
                <a:ext uri="{FF2B5EF4-FFF2-40B4-BE49-F238E27FC236}">
                  <a16:creationId xmlns="" xmlns:a16="http://schemas.microsoft.com/office/drawing/2014/main" id="{4E83CDC0-AE26-4B3E-A650-6A5D92CFB76A}"/>
                </a:ext>
              </a:extLst>
            </p:cNvPr>
            <p:cNvSpPr/>
            <p:nvPr/>
          </p:nvSpPr>
          <p:spPr bwMode="auto">
            <a:xfrm>
              <a:off x="10474649" y="3565573"/>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2" name="îSļiḑè">
              <a:extLst>
                <a:ext uri="{FF2B5EF4-FFF2-40B4-BE49-F238E27FC236}">
                  <a16:creationId xmlns="" xmlns:a16="http://schemas.microsoft.com/office/drawing/2014/main" id="{0D665C2F-78C2-43A4-B052-AA924F94354B}"/>
                </a:ext>
              </a:extLst>
            </p:cNvPr>
            <p:cNvSpPr/>
            <p:nvPr/>
          </p:nvSpPr>
          <p:spPr bwMode="auto">
            <a:xfrm>
              <a:off x="10474649" y="3554252"/>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3" name="îşliḍe">
              <a:extLst>
                <a:ext uri="{FF2B5EF4-FFF2-40B4-BE49-F238E27FC236}">
                  <a16:creationId xmlns="" xmlns:a16="http://schemas.microsoft.com/office/drawing/2014/main" id="{5286B0C1-E688-499A-B57C-16E90A648720}"/>
                </a:ext>
              </a:extLst>
            </p:cNvPr>
            <p:cNvSpPr/>
            <p:nvPr/>
          </p:nvSpPr>
          <p:spPr bwMode="auto">
            <a:xfrm>
              <a:off x="10474649" y="3540667"/>
              <a:ext cx="5421"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4" name="iŝliḍè">
              <a:extLst>
                <a:ext uri="{FF2B5EF4-FFF2-40B4-BE49-F238E27FC236}">
                  <a16:creationId xmlns="" xmlns:a16="http://schemas.microsoft.com/office/drawing/2014/main" id="{88F44B4C-8246-4F27-AA79-1DB5E0C15CC9}"/>
                </a:ext>
              </a:extLst>
            </p:cNvPr>
            <p:cNvSpPr/>
            <p:nvPr/>
          </p:nvSpPr>
          <p:spPr bwMode="auto">
            <a:xfrm>
              <a:off x="10474649" y="3529346"/>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5" name="ïṩļïďé">
              <a:extLst>
                <a:ext uri="{FF2B5EF4-FFF2-40B4-BE49-F238E27FC236}">
                  <a16:creationId xmlns="" xmlns:a16="http://schemas.microsoft.com/office/drawing/2014/main" id="{6019C5D1-CB27-442F-B6AB-42E012823112}"/>
                </a:ext>
              </a:extLst>
            </p:cNvPr>
            <p:cNvSpPr/>
            <p:nvPr/>
          </p:nvSpPr>
          <p:spPr bwMode="auto">
            <a:xfrm>
              <a:off x="10474649" y="3518025"/>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6" name="îṩľíḓè">
              <a:extLst>
                <a:ext uri="{FF2B5EF4-FFF2-40B4-BE49-F238E27FC236}">
                  <a16:creationId xmlns="" xmlns:a16="http://schemas.microsoft.com/office/drawing/2014/main" id="{9070055C-67E4-4401-981C-D9415DBD77E5}"/>
                </a:ext>
              </a:extLst>
            </p:cNvPr>
            <p:cNvSpPr/>
            <p:nvPr/>
          </p:nvSpPr>
          <p:spPr bwMode="auto">
            <a:xfrm>
              <a:off x="10474649" y="3505572"/>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7" name="îṩľîḑe">
              <a:extLst>
                <a:ext uri="{FF2B5EF4-FFF2-40B4-BE49-F238E27FC236}">
                  <a16:creationId xmlns="" xmlns:a16="http://schemas.microsoft.com/office/drawing/2014/main" id="{6835C72B-8F9B-484F-A210-D0194052C10D}"/>
                </a:ext>
              </a:extLst>
            </p:cNvPr>
            <p:cNvSpPr/>
            <p:nvPr/>
          </p:nvSpPr>
          <p:spPr bwMode="auto">
            <a:xfrm>
              <a:off x="10474649" y="3493119"/>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8" name="îṡľïḓe">
              <a:extLst>
                <a:ext uri="{FF2B5EF4-FFF2-40B4-BE49-F238E27FC236}">
                  <a16:creationId xmlns="" xmlns:a16="http://schemas.microsoft.com/office/drawing/2014/main" id="{FB2093F4-1EFE-4BE9-A8AC-173B04F719AD}"/>
                </a:ext>
              </a:extLst>
            </p:cNvPr>
            <p:cNvSpPr/>
            <p:nvPr/>
          </p:nvSpPr>
          <p:spPr bwMode="auto">
            <a:xfrm>
              <a:off x="10474649" y="3480666"/>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9" name="iṥḻiḑe">
              <a:extLst>
                <a:ext uri="{FF2B5EF4-FFF2-40B4-BE49-F238E27FC236}">
                  <a16:creationId xmlns="" xmlns:a16="http://schemas.microsoft.com/office/drawing/2014/main" id="{490DB0F0-C2EA-4CE6-B78B-EECA349986C1}"/>
                </a:ext>
              </a:extLst>
            </p:cNvPr>
            <p:cNvSpPr/>
            <p:nvPr/>
          </p:nvSpPr>
          <p:spPr bwMode="auto">
            <a:xfrm>
              <a:off x="10474649" y="3469346"/>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0" name="iṡḻíďè">
              <a:extLst>
                <a:ext uri="{FF2B5EF4-FFF2-40B4-BE49-F238E27FC236}">
                  <a16:creationId xmlns="" xmlns:a16="http://schemas.microsoft.com/office/drawing/2014/main" id="{7C654D08-DBC2-4EA4-A65C-8ED45466451D}"/>
                </a:ext>
              </a:extLst>
            </p:cNvPr>
            <p:cNvSpPr/>
            <p:nvPr/>
          </p:nvSpPr>
          <p:spPr bwMode="auto">
            <a:xfrm>
              <a:off x="10474649" y="3458025"/>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1" name="íṧ1ïḍe">
              <a:extLst>
                <a:ext uri="{FF2B5EF4-FFF2-40B4-BE49-F238E27FC236}">
                  <a16:creationId xmlns="" xmlns:a16="http://schemas.microsoft.com/office/drawing/2014/main" id="{C436E1C9-785C-47C1-B81F-95C694DC124B}"/>
                </a:ext>
              </a:extLst>
            </p:cNvPr>
            <p:cNvSpPr/>
            <p:nvPr/>
          </p:nvSpPr>
          <p:spPr bwMode="auto">
            <a:xfrm>
              <a:off x="10474649" y="3444440"/>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2" name="ïsliḑê">
              <a:extLst>
                <a:ext uri="{FF2B5EF4-FFF2-40B4-BE49-F238E27FC236}">
                  <a16:creationId xmlns="" xmlns:a16="http://schemas.microsoft.com/office/drawing/2014/main" id="{43B84FE6-F4BC-494D-99CB-128599431FB2}"/>
                </a:ext>
              </a:extLst>
            </p:cNvPr>
            <p:cNvSpPr/>
            <p:nvPr/>
          </p:nvSpPr>
          <p:spPr bwMode="auto">
            <a:xfrm>
              <a:off x="10474649" y="3433119"/>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3" name="îṩliḑê">
              <a:extLst>
                <a:ext uri="{FF2B5EF4-FFF2-40B4-BE49-F238E27FC236}">
                  <a16:creationId xmlns="" xmlns:a16="http://schemas.microsoft.com/office/drawing/2014/main" id="{C85802B3-DB7A-403D-AA14-34C9F238A4B7}"/>
                </a:ext>
              </a:extLst>
            </p:cNvPr>
            <p:cNvSpPr/>
            <p:nvPr/>
          </p:nvSpPr>
          <p:spPr bwMode="auto">
            <a:xfrm>
              <a:off x="10474649" y="3420666"/>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4" name="ïşḷíḓè">
              <a:extLst>
                <a:ext uri="{FF2B5EF4-FFF2-40B4-BE49-F238E27FC236}">
                  <a16:creationId xmlns="" xmlns:a16="http://schemas.microsoft.com/office/drawing/2014/main" id="{518F1A82-ED35-4C64-93C2-B25186231B9C}"/>
                </a:ext>
              </a:extLst>
            </p:cNvPr>
            <p:cNvSpPr/>
            <p:nvPr/>
          </p:nvSpPr>
          <p:spPr bwMode="auto">
            <a:xfrm>
              <a:off x="10474649" y="3409345"/>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5" name="ïṣḻídè">
              <a:extLst>
                <a:ext uri="{FF2B5EF4-FFF2-40B4-BE49-F238E27FC236}">
                  <a16:creationId xmlns="" xmlns:a16="http://schemas.microsoft.com/office/drawing/2014/main" id="{E4312D65-0994-4116-9B68-04EF09992196}"/>
                </a:ext>
              </a:extLst>
            </p:cNvPr>
            <p:cNvSpPr/>
            <p:nvPr/>
          </p:nvSpPr>
          <p:spPr bwMode="auto">
            <a:xfrm>
              <a:off x="10474649" y="3396892"/>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6" name="íṡľïḍé">
              <a:extLst>
                <a:ext uri="{FF2B5EF4-FFF2-40B4-BE49-F238E27FC236}">
                  <a16:creationId xmlns="" xmlns:a16="http://schemas.microsoft.com/office/drawing/2014/main" id="{56F02F5F-631A-445D-9B2F-766A91E4AB05}"/>
                </a:ext>
              </a:extLst>
            </p:cNvPr>
            <p:cNvSpPr/>
            <p:nvPr/>
          </p:nvSpPr>
          <p:spPr bwMode="auto">
            <a:xfrm>
              <a:off x="10474649" y="3384439"/>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7" name="iŝḻiďé">
              <a:extLst>
                <a:ext uri="{FF2B5EF4-FFF2-40B4-BE49-F238E27FC236}">
                  <a16:creationId xmlns="" xmlns:a16="http://schemas.microsoft.com/office/drawing/2014/main" id="{F314FF22-93AC-4EBE-96AD-56ACA26B0E55}"/>
                </a:ext>
              </a:extLst>
            </p:cNvPr>
            <p:cNvSpPr/>
            <p:nvPr/>
          </p:nvSpPr>
          <p:spPr bwMode="auto">
            <a:xfrm>
              <a:off x="10474649" y="3373118"/>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8" name="ïS1iḍe">
              <a:extLst>
                <a:ext uri="{FF2B5EF4-FFF2-40B4-BE49-F238E27FC236}">
                  <a16:creationId xmlns="" xmlns:a16="http://schemas.microsoft.com/office/drawing/2014/main" id="{8B93383E-D992-46E7-AF8E-DDDDA35F3211}"/>
                </a:ext>
              </a:extLst>
            </p:cNvPr>
            <p:cNvSpPr/>
            <p:nvPr/>
          </p:nvSpPr>
          <p:spPr bwMode="auto">
            <a:xfrm>
              <a:off x="10474649" y="3359533"/>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9" name="ïsḷiḋê">
              <a:extLst>
                <a:ext uri="{FF2B5EF4-FFF2-40B4-BE49-F238E27FC236}">
                  <a16:creationId xmlns="" xmlns:a16="http://schemas.microsoft.com/office/drawing/2014/main" id="{FE523999-04A4-4117-9AA3-D0154C934457}"/>
                </a:ext>
              </a:extLst>
            </p:cNvPr>
            <p:cNvSpPr/>
            <p:nvPr/>
          </p:nvSpPr>
          <p:spPr bwMode="auto">
            <a:xfrm>
              <a:off x="10474649" y="3348212"/>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00" name="ïš1îdê">
              <a:extLst>
                <a:ext uri="{FF2B5EF4-FFF2-40B4-BE49-F238E27FC236}">
                  <a16:creationId xmlns="" xmlns:a16="http://schemas.microsoft.com/office/drawing/2014/main" id="{B8036AD1-BE3E-4CED-91E2-D8B8D9DA087F}"/>
                </a:ext>
              </a:extLst>
            </p:cNvPr>
            <p:cNvSpPr/>
            <p:nvPr/>
          </p:nvSpPr>
          <p:spPr bwMode="auto">
            <a:xfrm>
              <a:off x="10474649" y="3338023"/>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01" name="iṣḻïḓe">
              <a:extLst>
                <a:ext uri="{FF2B5EF4-FFF2-40B4-BE49-F238E27FC236}">
                  <a16:creationId xmlns="" xmlns:a16="http://schemas.microsoft.com/office/drawing/2014/main" id="{9871C71E-3ECC-4FF2-ABB9-D7FDE3D0F582}"/>
                </a:ext>
              </a:extLst>
            </p:cNvPr>
            <p:cNvSpPr/>
            <p:nvPr/>
          </p:nvSpPr>
          <p:spPr bwMode="auto">
            <a:xfrm>
              <a:off x="10474649" y="3324438"/>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02" name="íŝ1ídê">
              <a:extLst>
                <a:ext uri="{FF2B5EF4-FFF2-40B4-BE49-F238E27FC236}">
                  <a16:creationId xmlns="" xmlns:a16="http://schemas.microsoft.com/office/drawing/2014/main" id="{2B7D714E-BB9A-49A4-90F4-316E95610518}"/>
                </a:ext>
              </a:extLst>
            </p:cNvPr>
            <p:cNvSpPr/>
            <p:nvPr/>
          </p:nvSpPr>
          <p:spPr bwMode="auto">
            <a:xfrm>
              <a:off x="10474649" y="3311985"/>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03" name="iṧ1iḍé">
              <a:extLst>
                <a:ext uri="{FF2B5EF4-FFF2-40B4-BE49-F238E27FC236}">
                  <a16:creationId xmlns="" xmlns:a16="http://schemas.microsoft.com/office/drawing/2014/main" id="{C9BE4A5F-52F0-4917-9DDF-52923C02CA5D}"/>
                </a:ext>
              </a:extLst>
            </p:cNvPr>
            <p:cNvSpPr/>
            <p:nvPr/>
          </p:nvSpPr>
          <p:spPr bwMode="auto">
            <a:xfrm>
              <a:off x="10474649" y="3299532"/>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04" name="íṧlïḋe">
              <a:extLst>
                <a:ext uri="{FF2B5EF4-FFF2-40B4-BE49-F238E27FC236}">
                  <a16:creationId xmlns="" xmlns:a16="http://schemas.microsoft.com/office/drawing/2014/main" id="{B143CF27-C73B-4AD2-A435-1DAA543FCD48}"/>
                </a:ext>
              </a:extLst>
            </p:cNvPr>
            <p:cNvSpPr/>
            <p:nvPr/>
          </p:nvSpPr>
          <p:spPr bwMode="auto">
            <a:xfrm>
              <a:off x="10474649" y="3288212"/>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05" name="îś1îdè">
              <a:extLst>
                <a:ext uri="{FF2B5EF4-FFF2-40B4-BE49-F238E27FC236}">
                  <a16:creationId xmlns="" xmlns:a16="http://schemas.microsoft.com/office/drawing/2014/main" id="{E1D80084-3178-4BE0-8A85-150F97B1A7C2}"/>
                </a:ext>
              </a:extLst>
            </p:cNvPr>
            <p:cNvSpPr/>
            <p:nvPr/>
          </p:nvSpPr>
          <p:spPr bwMode="auto">
            <a:xfrm>
              <a:off x="10474649" y="3276891"/>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06" name="îṩļiďè">
              <a:extLst>
                <a:ext uri="{FF2B5EF4-FFF2-40B4-BE49-F238E27FC236}">
                  <a16:creationId xmlns="" xmlns:a16="http://schemas.microsoft.com/office/drawing/2014/main" id="{C3C86AD4-FF78-48FB-BA8B-00D5AED3D549}"/>
                </a:ext>
              </a:extLst>
            </p:cNvPr>
            <p:cNvSpPr/>
            <p:nvPr/>
          </p:nvSpPr>
          <p:spPr bwMode="auto">
            <a:xfrm>
              <a:off x="10474649" y="3263306"/>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07" name="îslïḑê">
              <a:extLst>
                <a:ext uri="{FF2B5EF4-FFF2-40B4-BE49-F238E27FC236}">
                  <a16:creationId xmlns="" xmlns:a16="http://schemas.microsoft.com/office/drawing/2014/main" id="{2ED2F1DF-CF15-40DC-AC64-ECF591040395}"/>
                </a:ext>
              </a:extLst>
            </p:cNvPr>
            <p:cNvSpPr/>
            <p:nvPr/>
          </p:nvSpPr>
          <p:spPr bwMode="auto">
            <a:xfrm>
              <a:off x="10474649" y="3251985"/>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08" name="ïṩ1ïďé">
              <a:extLst>
                <a:ext uri="{FF2B5EF4-FFF2-40B4-BE49-F238E27FC236}">
                  <a16:creationId xmlns="" xmlns:a16="http://schemas.microsoft.com/office/drawing/2014/main" id="{142AB752-8267-4721-94AD-B0DB0359B267}"/>
                </a:ext>
              </a:extLst>
            </p:cNvPr>
            <p:cNvSpPr/>
            <p:nvPr/>
          </p:nvSpPr>
          <p:spPr bwMode="auto">
            <a:xfrm>
              <a:off x="10474649" y="3238400"/>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09" name="ïŝľíḋè">
              <a:extLst>
                <a:ext uri="{FF2B5EF4-FFF2-40B4-BE49-F238E27FC236}">
                  <a16:creationId xmlns="" xmlns:a16="http://schemas.microsoft.com/office/drawing/2014/main" id="{0FF3363A-F47B-419E-853E-3860DC18F9EE}"/>
                </a:ext>
              </a:extLst>
            </p:cNvPr>
            <p:cNvSpPr/>
            <p:nvPr/>
          </p:nvSpPr>
          <p:spPr bwMode="auto">
            <a:xfrm>
              <a:off x="10474649" y="3227079"/>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10" name="îślïḋè">
              <a:extLst>
                <a:ext uri="{FF2B5EF4-FFF2-40B4-BE49-F238E27FC236}">
                  <a16:creationId xmlns="" xmlns:a16="http://schemas.microsoft.com/office/drawing/2014/main" id="{B85D0360-3740-4AA1-964B-181741FE80AE}"/>
                </a:ext>
              </a:extLst>
            </p:cNvPr>
            <p:cNvSpPr/>
            <p:nvPr/>
          </p:nvSpPr>
          <p:spPr bwMode="auto">
            <a:xfrm>
              <a:off x="10474649" y="3214626"/>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11" name="işļîďé">
              <a:extLst>
                <a:ext uri="{FF2B5EF4-FFF2-40B4-BE49-F238E27FC236}">
                  <a16:creationId xmlns="" xmlns:a16="http://schemas.microsoft.com/office/drawing/2014/main" id="{8374CFEB-FEF7-442F-944F-E7A52FB0B12F}"/>
                </a:ext>
              </a:extLst>
            </p:cNvPr>
            <p:cNvSpPr/>
            <p:nvPr/>
          </p:nvSpPr>
          <p:spPr bwMode="auto">
            <a:xfrm>
              <a:off x="10474649" y="3202173"/>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12" name="íšḷîḍè">
              <a:extLst>
                <a:ext uri="{FF2B5EF4-FFF2-40B4-BE49-F238E27FC236}">
                  <a16:creationId xmlns="" xmlns:a16="http://schemas.microsoft.com/office/drawing/2014/main" id="{9B910885-9860-4254-A869-1342E81893FC}"/>
                </a:ext>
              </a:extLst>
            </p:cNvPr>
            <p:cNvSpPr/>
            <p:nvPr/>
          </p:nvSpPr>
          <p:spPr bwMode="auto">
            <a:xfrm>
              <a:off x="10474649" y="3190852"/>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13" name="íṩlídê">
              <a:extLst>
                <a:ext uri="{FF2B5EF4-FFF2-40B4-BE49-F238E27FC236}">
                  <a16:creationId xmlns="" xmlns:a16="http://schemas.microsoft.com/office/drawing/2014/main" id="{0C518422-6F96-4947-B0B5-1CA5DFAE67E7}"/>
                </a:ext>
              </a:extLst>
            </p:cNvPr>
            <p:cNvSpPr/>
            <p:nvPr/>
          </p:nvSpPr>
          <p:spPr bwMode="auto">
            <a:xfrm>
              <a:off x="10474649" y="3178399"/>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14" name="iŝlîḑè">
              <a:extLst>
                <a:ext uri="{FF2B5EF4-FFF2-40B4-BE49-F238E27FC236}">
                  <a16:creationId xmlns="" xmlns:a16="http://schemas.microsoft.com/office/drawing/2014/main" id="{2EB34909-3339-4F6B-A804-7BA8468D54CA}"/>
                </a:ext>
              </a:extLst>
            </p:cNvPr>
            <p:cNvSpPr/>
            <p:nvPr/>
          </p:nvSpPr>
          <p:spPr bwMode="auto">
            <a:xfrm>
              <a:off x="10474649" y="3165946"/>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15" name="is1iḑé">
              <a:extLst>
                <a:ext uri="{FF2B5EF4-FFF2-40B4-BE49-F238E27FC236}">
                  <a16:creationId xmlns="" xmlns:a16="http://schemas.microsoft.com/office/drawing/2014/main" id="{0F191703-1A06-4810-99B7-3C8F9B38F41E}"/>
                </a:ext>
              </a:extLst>
            </p:cNvPr>
            <p:cNvSpPr/>
            <p:nvPr/>
          </p:nvSpPr>
          <p:spPr bwMode="auto">
            <a:xfrm>
              <a:off x="10474649" y="3154625"/>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16" name="iṣḷïḓé">
              <a:extLst>
                <a:ext uri="{FF2B5EF4-FFF2-40B4-BE49-F238E27FC236}">
                  <a16:creationId xmlns="" xmlns:a16="http://schemas.microsoft.com/office/drawing/2014/main" id="{6520E1C3-A27D-4066-BBF7-12D35F470DA4}"/>
                </a:ext>
              </a:extLst>
            </p:cNvPr>
            <p:cNvSpPr/>
            <p:nvPr/>
          </p:nvSpPr>
          <p:spPr bwMode="auto">
            <a:xfrm>
              <a:off x="10474649" y="3142172"/>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17" name="ísļíḑe">
              <a:extLst>
                <a:ext uri="{FF2B5EF4-FFF2-40B4-BE49-F238E27FC236}">
                  <a16:creationId xmlns="" xmlns:a16="http://schemas.microsoft.com/office/drawing/2014/main" id="{3A003803-1267-4286-9642-9411BC24F707}"/>
                </a:ext>
              </a:extLst>
            </p:cNvPr>
            <p:cNvSpPr/>
            <p:nvPr/>
          </p:nvSpPr>
          <p:spPr bwMode="auto">
            <a:xfrm>
              <a:off x="10474649" y="3130851"/>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18" name="î$lidê">
              <a:extLst>
                <a:ext uri="{FF2B5EF4-FFF2-40B4-BE49-F238E27FC236}">
                  <a16:creationId xmlns="" xmlns:a16="http://schemas.microsoft.com/office/drawing/2014/main" id="{2AF3D1D7-09E9-489B-A474-E8FEF5909C81}"/>
                </a:ext>
              </a:extLst>
            </p:cNvPr>
            <p:cNvSpPr/>
            <p:nvPr/>
          </p:nvSpPr>
          <p:spPr bwMode="auto">
            <a:xfrm>
              <a:off x="10474649" y="3117266"/>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19" name="islíďé">
              <a:extLst>
                <a:ext uri="{FF2B5EF4-FFF2-40B4-BE49-F238E27FC236}">
                  <a16:creationId xmlns="" xmlns:a16="http://schemas.microsoft.com/office/drawing/2014/main" id="{7F1C8A7D-C9C2-4EB5-9AC1-A1623F14BD4D}"/>
                </a:ext>
              </a:extLst>
            </p:cNvPr>
            <p:cNvSpPr/>
            <p:nvPr/>
          </p:nvSpPr>
          <p:spPr bwMode="auto">
            <a:xfrm>
              <a:off x="10474649" y="3105946"/>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0" name="iṩľiḑê">
              <a:extLst>
                <a:ext uri="{FF2B5EF4-FFF2-40B4-BE49-F238E27FC236}">
                  <a16:creationId xmlns="" xmlns:a16="http://schemas.microsoft.com/office/drawing/2014/main" id="{76F782D6-3D5F-485C-9C26-38DC4CCD122C}"/>
                </a:ext>
              </a:extLst>
            </p:cNvPr>
            <p:cNvSpPr/>
            <p:nvPr/>
          </p:nvSpPr>
          <p:spPr bwMode="auto">
            <a:xfrm>
              <a:off x="10474649" y="3094625"/>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1" name="îsliḓê">
              <a:extLst>
                <a:ext uri="{FF2B5EF4-FFF2-40B4-BE49-F238E27FC236}">
                  <a16:creationId xmlns="" xmlns:a16="http://schemas.microsoft.com/office/drawing/2014/main" id="{27129376-FDB4-49D8-B165-1304D7A8CD06}"/>
                </a:ext>
              </a:extLst>
            </p:cNvPr>
            <p:cNvSpPr/>
            <p:nvPr/>
          </p:nvSpPr>
          <p:spPr bwMode="auto">
            <a:xfrm>
              <a:off x="10474649" y="3082172"/>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2" name="îṣļîdê">
              <a:extLst>
                <a:ext uri="{FF2B5EF4-FFF2-40B4-BE49-F238E27FC236}">
                  <a16:creationId xmlns="" xmlns:a16="http://schemas.microsoft.com/office/drawing/2014/main" id="{ED0F5473-DE58-409D-88B6-9426FE2B388F}"/>
                </a:ext>
              </a:extLst>
            </p:cNvPr>
            <p:cNvSpPr/>
            <p:nvPr/>
          </p:nvSpPr>
          <p:spPr bwMode="auto">
            <a:xfrm>
              <a:off x="10474649" y="3069719"/>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3" name="íṣliďè">
              <a:extLst>
                <a:ext uri="{FF2B5EF4-FFF2-40B4-BE49-F238E27FC236}">
                  <a16:creationId xmlns="" xmlns:a16="http://schemas.microsoft.com/office/drawing/2014/main" id="{AABE5053-B78A-47F2-AB2D-27671C31AB7D}"/>
                </a:ext>
              </a:extLst>
            </p:cNvPr>
            <p:cNvSpPr/>
            <p:nvPr/>
          </p:nvSpPr>
          <p:spPr bwMode="auto">
            <a:xfrm>
              <a:off x="10474649" y="3057266"/>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4" name="íS1ídè">
              <a:extLst>
                <a:ext uri="{FF2B5EF4-FFF2-40B4-BE49-F238E27FC236}">
                  <a16:creationId xmlns="" xmlns:a16="http://schemas.microsoft.com/office/drawing/2014/main" id="{E797C9BE-0DC8-4F1A-AEB8-138093A98D31}"/>
                </a:ext>
              </a:extLst>
            </p:cNvPr>
            <p:cNvSpPr/>
            <p:nvPr/>
          </p:nvSpPr>
          <p:spPr bwMode="auto">
            <a:xfrm>
              <a:off x="10474649" y="3045945"/>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5" name="íṣḷíḑè">
              <a:extLst>
                <a:ext uri="{FF2B5EF4-FFF2-40B4-BE49-F238E27FC236}">
                  <a16:creationId xmlns="" xmlns:a16="http://schemas.microsoft.com/office/drawing/2014/main" id="{12AEC26F-0655-41AC-BB3D-5611CB28B8FE}"/>
                </a:ext>
              </a:extLst>
            </p:cNvPr>
            <p:cNvSpPr/>
            <p:nvPr/>
          </p:nvSpPr>
          <p:spPr bwMode="auto">
            <a:xfrm>
              <a:off x="10474649" y="3034624"/>
              <a:ext cx="5421" cy="4528"/>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6" name="í$ļïďè">
              <a:extLst>
                <a:ext uri="{FF2B5EF4-FFF2-40B4-BE49-F238E27FC236}">
                  <a16:creationId xmlns="" xmlns:a16="http://schemas.microsoft.com/office/drawing/2014/main" id="{55F334EE-AC36-4867-AD4C-A68F7AF4D50D}"/>
                </a:ext>
              </a:extLst>
            </p:cNvPr>
            <p:cNvSpPr/>
            <p:nvPr/>
          </p:nvSpPr>
          <p:spPr bwMode="auto">
            <a:xfrm>
              <a:off x="10474649" y="3021039"/>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7" name="ïṥļíḍè">
              <a:extLst>
                <a:ext uri="{FF2B5EF4-FFF2-40B4-BE49-F238E27FC236}">
                  <a16:creationId xmlns="" xmlns:a16="http://schemas.microsoft.com/office/drawing/2014/main" id="{1B0FF5DF-B6F7-4585-A069-0658939754C9}"/>
                </a:ext>
              </a:extLst>
            </p:cNvPr>
            <p:cNvSpPr/>
            <p:nvPr/>
          </p:nvSpPr>
          <p:spPr bwMode="auto">
            <a:xfrm>
              <a:off x="10474649" y="3008586"/>
              <a:ext cx="5421"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8" name="iṣ1ídè">
              <a:extLst>
                <a:ext uri="{FF2B5EF4-FFF2-40B4-BE49-F238E27FC236}">
                  <a16:creationId xmlns="" xmlns:a16="http://schemas.microsoft.com/office/drawing/2014/main" id="{705CD8A0-77D4-42D3-B358-BB4A9FD4D9F4}"/>
                </a:ext>
              </a:extLst>
            </p:cNvPr>
            <p:cNvSpPr/>
            <p:nvPr/>
          </p:nvSpPr>
          <p:spPr bwMode="auto">
            <a:xfrm>
              <a:off x="10474649" y="2997265"/>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9" name="íSļiḓé">
              <a:extLst>
                <a:ext uri="{FF2B5EF4-FFF2-40B4-BE49-F238E27FC236}">
                  <a16:creationId xmlns="" xmlns:a16="http://schemas.microsoft.com/office/drawing/2014/main" id="{D515AD5A-8A6B-4975-BAEC-2559D5E7648C}"/>
                </a:ext>
              </a:extLst>
            </p:cNvPr>
            <p:cNvSpPr/>
            <p:nvPr/>
          </p:nvSpPr>
          <p:spPr bwMode="auto">
            <a:xfrm>
              <a:off x="10474649" y="2984812"/>
              <a:ext cx="5421" cy="6793"/>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0" name="î$1ïḓe">
              <a:extLst>
                <a:ext uri="{FF2B5EF4-FFF2-40B4-BE49-F238E27FC236}">
                  <a16:creationId xmlns="" xmlns:a16="http://schemas.microsoft.com/office/drawing/2014/main" id="{2A4BF022-29B1-41BC-8EE7-C593EC4463FB}"/>
                </a:ext>
              </a:extLst>
            </p:cNvPr>
            <p:cNvSpPr/>
            <p:nvPr/>
          </p:nvSpPr>
          <p:spPr bwMode="auto">
            <a:xfrm>
              <a:off x="10474649" y="2973491"/>
              <a:ext cx="5421"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1" name="iśḻíḋê">
              <a:extLst>
                <a:ext uri="{FF2B5EF4-FFF2-40B4-BE49-F238E27FC236}">
                  <a16:creationId xmlns="" xmlns:a16="http://schemas.microsoft.com/office/drawing/2014/main" id="{BA03E9D3-2343-4559-82A5-88D24991BF03}"/>
                </a:ext>
              </a:extLst>
            </p:cNvPr>
            <p:cNvSpPr/>
            <p:nvPr/>
          </p:nvSpPr>
          <p:spPr bwMode="auto">
            <a:xfrm>
              <a:off x="10474637" y="2959908"/>
              <a:ext cx="5422"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2" name="íṥḷïḋè">
              <a:extLst>
                <a:ext uri="{FF2B5EF4-FFF2-40B4-BE49-F238E27FC236}">
                  <a16:creationId xmlns="" xmlns:a16="http://schemas.microsoft.com/office/drawing/2014/main" id="{8CAC35D7-0BFC-4354-9948-5559BC194B70}"/>
                </a:ext>
              </a:extLst>
            </p:cNvPr>
            <p:cNvSpPr/>
            <p:nvPr/>
          </p:nvSpPr>
          <p:spPr bwMode="auto">
            <a:xfrm>
              <a:off x="10474637" y="2949719"/>
              <a:ext cx="5422"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3" name="ïšļîdè">
              <a:extLst>
                <a:ext uri="{FF2B5EF4-FFF2-40B4-BE49-F238E27FC236}">
                  <a16:creationId xmlns="" xmlns:a16="http://schemas.microsoft.com/office/drawing/2014/main" id="{C2BC4AC9-3F16-4FD5-9AE3-467BEE1C76BF}"/>
                </a:ext>
              </a:extLst>
            </p:cNvPr>
            <p:cNvSpPr/>
            <p:nvPr/>
          </p:nvSpPr>
          <p:spPr bwMode="auto">
            <a:xfrm>
              <a:off x="10474637" y="2936134"/>
              <a:ext cx="5422" cy="6792"/>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4" name="í$ľíďé">
              <a:extLst>
                <a:ext uri="{FF2B5EF4-FFF2-40B4-BE49-F238E27FC236}">
                  <a16:creationId xmlns="" xmlns:a16="http://schemas.microsoft.com/office/drawing/2014/main" id="{FC53E061-FB99-456D-9008-4F727FA94154}"/>
                </a:ext>
              </a:extLst>
            </p:cNvPr>
            <p:cNvSpPr/>
            <p:nvPr/>
          </p:nvSpPr>
          <p:spPr bwMode="auto">
            <a:xfrm>
              <a:off x="10474637" y="2924813"/>
              <a:ext cx="5422" cy="6792"/>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5" name="î$ľïdé">
              <a:extLst>
                <a:ext uri="{FF2B5EF4-FFF2-40B4-BE49-F238E27FC236}">
                  <a16:creationId xmlns="" xmlns:a16="http://schemas.microsoft.com/office/drawing/2014/main" id="{F0B93552-2C94-455F-AE12-6A91DB0EA619}"/>
                </a:ext>
              </a:extLst>
            </p:cNvPr>
            <p:cNvSpPr/>
            <p:nvPr/>
          </p:nvSpPr>
          <p:spPr bwMode="auto">
            <a:xfrm>
              <a:off x="10474637" y="2912361"/>
              <a:ext cx="5422" cy="6792"/>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6" name="ísḻíḋe">
              <a:extLst>
                <a:ext uri="{FF2B5EF4-FFF2-40B4-BE49-F238E27FC236}">
                  <a16:creationId xmlns="" xmlns:a16="http://schemas.microsoft.com/office/drawing/2014/main" id="{9D707398-AAAC-4AF4-85A8-40399661EA1D}"/>
                </a:ext>
              </a:extLst>
            </p:cNvPr>
            <p:cNvSpPr/>
            <p:nvPr/>
          </p:nvSpPr>
          <p:spPr bwMode="auto">
            <a:xfrm>
              <a:off x="10474637" y="2901040"/>
              <a:ext cx="5422" cy="5660"/>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7" name="íšliďé">
              <a:extLst>
                <a:ext uri="{FF2B5EF4-FFF2-40B4-BE49-F238E27FC236}">
                  <a16:creationId xmlns="" xmlns:a16="http://schemas.microsoft.com/office/drawing/2014/main" id="{D949E9E6-0E7F-4E6A-9CC6-921E6D91AD71}"/>
                </a:ext>
              </a:extLst>
            </p:cNvPr>
            <p:cNvSpPr/>
            <p:nvPr/>
          </p:nvSpPr>
          <p:spPr bwMode="auto">
            <a:xfrm>
              <a:off x="10474637" y="2888586"/>
              <a:ext cx="5422" cy="6792"/>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8" name="îṩḷíḋê">
              <a:extLst>
                <a:ext uri="{FF2B5EF4-FFF2-40B4-BE49-F238E27FC236}">
                  <a16:creationId xmlns="" xmlns:a16="http://schemas.microsoft.com/office/drawing/2014/main" id="{FA615644-7E53-423D-8874-58F587C0B647}"/>
                </a:ext>
              </a:extLst>
            </p:cNvPr>
            <p:cNvSpPr/>
            <p:nvPr/>
          </p:nvSpPr>
          <p:spPr bwMode="auto">
            <a:xfrm>
              <a:off x="10474637" y="2876134"/>
              <a:ext cx="5422" cy="6792"/>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9" name="ïS1îḍé">
              <a:extLst>
                <a:ext uri="{FF2B5EF4-FFF2-40B4-BE49-F238E27FC236}">
                  <a16:creationId xmlns="" xmlns:a16="http://schemas.microsoft.com/office/drawing/2014/main" id="{F7C2D449-561C-40FD-A68B-407D0D7F5CB6}"/>
                </a:ext>
              </a:extLst>
            </p:cNvPr>
            <p:cNvSpPr/>
            <p:nvPr/>
          </p:nvSpPr>
          <p:spPr bwMode="auto">
            <a:xfrm>
              <a:off x="10474637" y="2863680"/>
              <a:ext cx="5422" cy="7925"/>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40" name="îŝlíḑe">
              <a:extLst>
                <a:ext uri="{FF2B5EF4-FFF2-40B4-BE49-F238E27FC236}">
                  <a16:creationId xmlns="" xmlns:a16="http://schemas.microsoft.com/office/drawing/2014/main" id="{C1D8178F-F06B-4BDA-A3CD-F90538C70761}"/>
                </a:ext>
              </a:extLst>
            </p:cNvPr>
            <p:cNvSpPr/>
            <p:nvPr/>
          </p:nvSpPr>
          <p:spPr bwMode="auto">
            <a:xfrm>
              <a:off x="10474637" y="2853492"/>
              <a:ext cx="5422" cy="4529"/>
            </a:xfrm>
            <a:prstGeom prst="rect">
              <a:avLst/>
            </a:prstGeom>
            <a:solidFill>
              <a:srgbClr val="7BAFA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41" name="íṩľiḑe">
              <a:extLst>
                <a:ext uri="{FF2B5EF4-FFF2-40B4-BE49-F238E27FC236}">
                  <a16:creationId xmlns="" xmlns:a16="http://schemas.microsoft.com/office/drawing/2014/main" id="{48732795-538E-4115-A1D5-3C411BA57D79}"/>
                </a:ext>
              </a:extLst>
            </p:cNvPr>
            <p:cNvSpPr/>
            <p:nvPr/>
          </p:nvSpPr>
          <p:spPr bwMode="auto">
            <a:xfrm>
              <a:off x="10443464" y="2925945"/>
              <a:ext cx="28461"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2" name="íśļídè">
              <a:extLst>
                <a:ext uri="{FF2B5EF4-FFF2-40B4-BE49-F238E27FC236}">
                  <a16:creationId xmlns="" xmlns:a16="http://schemas.microsoft.com/office/drawing/2014/main" id="{89BDBA1D-5F4F-43A2-A739-17C257FBDBE4}"/>
                </a:ext>
              </a:extLst>
            </p:cNvPr>
            <p:cNvSpPr/>
            <p:nvPr/>
          </p:nvSpPr>
          <p:spPr bwMode="auto">
            <a:xfrm>
              <a:off x="10443464" y="3038022"/>
              <a:ext cx="28461" cy="21510"/>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3" name="iślïḓè">
              <a:extLst>
                <a:ext uri="{FF2B5EF4-FFF2-40B4-BE49-F238E27FC236}">
                  <a16:creationId xmlns="" xmlns:a16="http://schemas.microsoft.com/office/drawing/2014/main" id="{0F42840F-4AC3-4EC6-A82F-65A9B79059E0}"/>
                </a:ext>
              </a:extLst>
            </p:cNvPr>
            <p:cNvSpPr/>
            <p:nvPr/>
          </p:nvSpPr>
          <p:spPr bwMode="auto">
            <a:xfrm>
              <a:off x="10443464" y="3148967"/>
              <a:ext cx="28461"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4" name="ïṩḻîďe">
              <a:extLst>
                <a:ext uri="{FF2B5EF4-FFF2-40B4-BE49-F238E27FC236}">
                  <a16:creationId xmlns="" xmlns:a16="http://schemas.microsoft.com/office/drawing/2014/main" id="{84FFDAEE-71C1-40BD-A2C7-37BA3C67681A}"/>
                </a:ext>
              </a:extLst>
            </p:cNvPr>
            <p:cNvSpPr/>
            <p:nvPr/>
          </p:nvSpPr>
          <p:spPr bwMode="auto">
            <a:xfrm>
              <a:off x="10443464" y="3261043"/>
              <a:ext cx="28461"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5" name="îṥḷíḓé">
              <a:extLst>
                <a:ext uri="{FF2B5EF4-FFF2-40B4-BE49-F238E27FC236}">
                  <a16:creationId xmlns="" xmlns:a16="http://schemas.microsoft.com/office/drawing/2014/main" id="{368C03D7-A0AA-44DA-8AF2-667AC4FBC5C1}"/>
                </a:ext>
              </a:extLst>
            </p:cNvPr>
            <p:cNvSpPr/>
            <p:nvPr/>
          </p:nvSpPr>
          <p:spPr bwMode="auto">
            <a:xfrm>
              <a:off x="10443464" y="3373120"/>
              <a:ext cx="28461"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6" name="ïsliḓè">
              <a:extLst>
                <a:ext uri="{FF2B5EF4-FFF2-40B4-BE49-F238E27FC236}">
                  <a16:creationId xmlns="" xmlns:a16="http://schemas.microsoft.com/office/drawing/2014/main" id="{2C0CD8E8-7F3B-4BC6-95F6-0C9860A97725}"/>
                </a:ext>
              </a:extLst>
            </p:cNvPr>
            <p:cNvSpPr/>
            <p:nvPr/>
          </p:nvSpPr>
          <p:spPr bwMode="auto">
            <a:xfrm>
              <a:off x="10443464" y="3485197"/>
              <a:ext cx="28461"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7" name="iṩḻîḓê">
              <a:extLst>
                <a:ext uri="{FF2B5EF4-FFF2-40B4-BE49-F238E27FC236}">
                  <a16:creationId xmlns="" xmlns:a16="http://schemas.microsoft.com/office/drawing/2014/main" id="{0AF72FEC-A886-45A8-B0D7-51483912CAAD}"/>
                </a:ext>
              </a:extLst>
            </p:cNvPr>
            <p:cNvSpPr/>
            <p:nvPr/>
          </p:nvSpPr>
          <p:spPr bwMode="auto">
            <a:xfrm>
              <a:off x="10443464" y="3596142"/>
              <a:ext cx="28461" cy="23773"/>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8" name="iṥḻïḑe">
              <a:extLst>
                <a:ext uri="{FF2B5EF4-FFF2-40B4-BE49-F238E27FC236}">
                  <a16:creationId xmlns="" xmlns:a16="http://schemas.microsoft.com/office/drawing/2014/main" id="{F98601A3-063B-4B7F-8579-B6818A049460}"/>
                </a:ext>
              </a:extLst>
            </p:cNvPr>
            <p:cNvSpPr/>
            <p:nvPr/>
          </p:nvSpPr>
          <p:spPr bwMode="auto">
            <a:xfrm>
              <a:off x="10443464" y="3708219"/>
              <a:ext cx="28461" cy="23773"/>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9" name="iṧḻïḍe">
              <a:extLst>
                <a:ext uri="{FF2B5EF4-FFF2-40B4-BE49-F238E27FC236}">
                  <a16:creationId xmlns="" xmlns:a16="http://schemas.microsoft.com/office/drawing/2014/main" id="{964746C1-0540-4CF0-9621-DC02186BB17B}"/>
                </a:ext>
              </a:extLst>
            </p:cNvPr>
            <p:cNvSpPr/>
            <p:nvPr/>
          </p:nvSpPr>
          <p:spPr bwMode="auto">
            <a:xfrm>
              <a:off x="10443464" y="3820296"/>
              <a:ext cx="28461" cy="22642"/>
            </a:xfrm>
            <a:prstGeom prst="ellipse">
              <a:avLst/>
            </a:prstGeom>
            <a:solidFill>
              <a:srgbClr val="74A3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0" name="iṧļíḑe">
              <a:extLst>
                <a:ext uri="{FF2B5EF4-FFF2-40B4-BE49-F238E27FC236}">
                  <a16:creationId xmlns="" xmlns:a16="http://schemas.microsoft.com/office/drawing/2014/main" id="{B623B380-829A-42BA-AAEE-98214C1127BD}"/>
                </a:ext>
              </a:extLst>
            </p:cNvPr>
            <p:cNvSpPr/>
            <p:nvPr/>
          </p:nvSpPr>
          <p:spPr bwMode="auto">
            <a:xfrm>
              <a:off x="10122248" y="2576130"/>
              <a:ext cx="334770" cy="374721"/>
            </a:xfrm>
            <a:custGeom>
              <a:avLst/>
              <a:gdLst>
                <a:gd name="T0" fmla="*/ 222 w 984"/>
                <a:gd name="T1" fmla="*/ 0 h 1322"/>
                <a:gd name="T2" fmla="*/ 67 w 984"/>
                <a:gd name="T3" fmla="*/ 15 h 1322"/>
                <a:gd name="T4" fmla="*/ 0 w 984"/>
                <a:gd name="T5" fmla="*/ 98 h 1322"/>
                <a:gd name="T6" fmla="*/ 320 w 984"/>
                <a:gd name="T7" fmla="*/ 1322 h 1322"/>
                <a:gd name="T8" fmla="*/ 984 w 984"/>
                <a:gd name="T9" fmla="*/ 911 h 1322"/>
                <a:gd name="T10" fmla="*/ 315 w 984"/>
                <a:gd name="T11" fmla="*/ 125 h 1322"/>
                <a:gd name="T12" fmla="*/ 222 w 984"/>
                <a:gd name="T13" fmla="*/ 0 h 1322"/>
              </a:gdLst>
              <a:ahLst/>
              <a:cxnLst>
                <a:cxn ang="0">
                  <a:pos x="T0" y="T1"/>
                </a:cxn>
                <a:cxn ang="0">
                  <a:pos x="T2" y="T3"/>
                </a:cxn>
                <a:cxn ang="0">
                  <a:pos x="T4" y="T5"/>
                </a:cxn>
                <a:cxn ang="0">
                  <a:pos x="T6" y="T7"/>
                </a:cxn>
                <a:cxn ang="0">
                  <a:pos x="T8" y="T9"/>
                </a:cxn>
                <a:cxn ang="0">
                  <a:pos x="T10" y="T11"/>
                </a:cxn>
                <a:cxn ang="0">
                  <a:pos x="T12" y="T13"/>
                </a:cxn>
              </a:cxnLst>
              <a:rect l="0" t="0" r="r" b="b"/>
              <a:pathLst>
                <a:path w="984" h="1322">
                  <a:moveTo>
                    <a:pt x="222" y="0"/>
                  </a:moveTo>
                  <a:cubicBezTo>
                    <a:pt x="67" y="15"/>
                    <a:pt x="67" y="15"/>
                    <a:pt x="67" y="15"/>
                  </a:cubicBezTo>
                  <a:cubicBezTo>
                    <a:pt x="0" y="98"/>
                    <a:pt x="0" y="98"/>
                    <a:pt x="0" y="98"/>
                  </a:cubicBezTo>
                  <a:cubicBezTo>
                    <a:pt x="320" y="1322"/>
                    <a:pt x="320" y="1322"/>
                    <a:pt x="320" y="1322"/>
                  </a:cubicBezTo>
                  <a:cubicBezTo>
                    <a:pt x="984" y="911"/>
                    <a:pt x="984" y="911"/>
                    <a:pt x="984" y="911"/>
                  </a:cubicBezTo>
                  <a:cubicBezTo>
                    <a:pt x="315" y="125"/>
                    <a:pt x="315" y="125"/>
                    <a:pt x="315" y="125"/>
                  </a:cubicBezTo>
                  <a:cubicBezTo>
                    <a:pt x="315" y="125"/>
                    <a:pt x="297" y="100"/>
                    <a:pt x="222" y="0"/>
                  </a:cubicBezTo>
                  <a:close/>
                </a:path>
              </a:pathLst>
            </a:custGeom>
            <a:solidFill>
              <a:srgbClr val="9BC4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1" name="í$ļiḑe">
              <a:extLst>
                <a:ext uri="{FF2B5EF4-FFF2-40B4-BE49-F238E27FC236}">
                  <a16:creationId xmlns="" xmlns:a16="http://schemas.microsoft.com/office/drawing/2014/main" id="{6E1602E4-4063-4A5B-A3FE-22393041F903}"/>
                </a:ext>
              </a:extLst>
            </p:cNvPr>
            <p:cNvSpPr/>
            <p:nvPr/>
          </p:nvSpPr>
          <p:spPr bwMode="auto">
            <a:xfrm>
              <a:off x="10455663" y="2576130"/>
              <a:ext cx="334770" cy="374721"/>
            </a:xfrm>
            <a:custGeom>
              <a:avLst/>
              <a:gdLst>
                <a:gd name="T0" fmla="*/ 762 w 984"/>
                <a:gd name="T1" fmla="*/ 0 h 1322"/>
                <a:gd name="T2" fmla="*/ 917 w 984"/>
                <a:gd name="T3" fmla="*/ 15 h 1322"/>
                <a:gd name="T4" fmla="*/ 984 w 984"/>
                <a:gd name="T5" fmla="*/ 98 h 1322"/>
                <a:gd name="T6" fmla="*/ 664 w 984"/>
                <a:gd name="T7" fmla="*/ 1322 h 1322"/>
                <a:gd name="T8" fmla="*/ 0 w 984"/>
                <a:gd name="T9" fmla="*/ 911 h 1322"/>
                <a:gd name="T10" fmla="*/ 669 w 984"/>
                <a:gd name="T11" fmla="*/ 125 h 1322"/>
                <a:gd name="T12" fmla="*/ 762 w 984"/>
                <a:gd name="T13" fmla="*/ 0 h 1322"/>
              </a:gdLst>
              <a:ahLst/>
              <a:cxnLst>
                <a:cxn ang="0">
                  <a:pos x="T0" y="T1"/>
                </a:cxn>
                <a:cxn ang="0">
                  <a:pos x="T2" y="T3"/>
                </a:cxn>
                <a:cxn ang="0">
                  <a:pos x="T4" y="T5"/>
                </a:cxn>
                <a:cxn ang="0">
                  <a:pos x="T6" y="T7"/>
                </a:cxn>
                <a:cxn ang="0">
                  <a:pos x="T8" y="T9"/>
                </a:cxn>
                <a:cxn ang="0">
                  <a:pos x="T10" y="T11"/>
                </a:cxn>
                <a:cxn ang="0">
                  <a:pos x="T12" y="T13"/>
                </a:cxn>
              </a:cxnLst>
              <a:rect l="0" t="0" r="r" b="b"/>
              <a:pathLst>
                <a:path w="984" h="1322">
                  <a:moveTo>
                    <a:pt x="762" y="0"/>
                  </a:moveTo>
                  <a:cubicBezTo>
                    <a:pt x="917" y="15"/>
                    <a:pt x="917" y="15"/>
                    <a:pt x="917" y="15"/>
                  </a:cubicBezTo>
                  <a:cubicBezTo>
                    <a:pt x="984" y="98"/>
                    <a:pt x="984" y="98"/>
                    <a:pt x="984" y="98"/>
                  </a:cubicBezTo>
                  <a:cubicBezTo>
                    <a:pt x="664" y="1322"/>
                    <a:pt x="664" y="1322"/>
                    <a:pt x="664" y="1322"/>
                  </a:cubicBezTo>
                  <a:cubicBezTo>
                    <a:pt x="0" y="911"/>
                    <a:pt x="0" y="911"/>
                    <a:pt x="0" y="911"/>
                  </a:cubicBezTo>
                  <a:cubicBezTo>
                    <a:pt x="669" y="125"/>
                    <a:pt x="669" y="125"/>
                    <a:pt x="669" y="125"/>
                  </a:cubicBezTo>
                  <a:cubicBezTo>
                    <a:pt x="669" y="125"/>
                    <a:pt x="687" y="100"/>
                    <a:pt x="762" y="0"/>
                  </a:cubicBezTo>
                  <a:close/>
                </a:path>
              </a:pathLst>
            </a:custGeom>
            <a:solidFill>
              <a:srgbClr val="9BC4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2" name="išļïḑè">
              <a:extLst>
                <a:ext uri="{FF2B5EF4-FFF2-40B4-BE49-F238E27FC236}">
                  <a16:creationId xmlns="" xmlns:a16="http://schemas.microsoft.com/office/drawing/2014/main" id="{9D6344D0-CD59-4EB3-AA0F-D7472AC3EC4C}"/>
                </a:ext>
              </a:extLst>
            </p:cNvPr>
            <p:cNvSpPr/>
            <p:nvPr/>
          </p:nvSpPr>
          <p:spPr bwMode="auto">
            <a:xfrm>
              <a:off x="10633212" y="3053872"/>
              <a:ext cx="231764" cy="221890"/>
            </a:xfrm>
            <a:custGeom>
              <a:avLst/>
              <a:gdLst>
                <a:gd name="T0" fmla="*/ 682 w 682"/>
                <a:gd name="T1" fmla="*/ 658 h 784"/>
                <a:gd name="T2" fmla="*/ 378 w 682"/>
                <a:gd name="T3" fmla="*/ 777 h 784"/>
                <a:gd name="T4" fmla="*/ 319 w 682"/>
                <a:gd name="T5" fmla="*/ 777 h 784"/>
                <a:gd name="T6" fmla="*/ 0 w 682"/>
                <a:gd name="T7" fmla="*/ 658 h 784"/>
                <a:gd name="T8" fmla="*/ 0 w 682"/>
                <a:gd name="T9" fmla="*/ 0 h 784"/>
                <a:gd name="T10" fmla="*/ 682 w 682"/>
                <a:gd name="T11" fmla="*/ 0 h 784"/>
                <a:gd name="T12" fmla="*/ 682 w 682"/>
                <a:gd name="T13" fmla="*/ 658 h 784"/>
              </a:gdLst>
              <a:ahLst/>
              <a:cxnLst>
                <a:cxn ang="0">
                  <a:pos x="T0" y="T1"/>
                </a:cxn>
                <a:cxn ang="0">
                  <a:pos x="T2" y="T3"/>
                </a:cxn>
                <a:cxn ang="0">
                  <a:pos x="T4" y="T5"/>
                </a:cxn>
                <a:cxn ang="0">
                  <a:pos x="T6" y="T7"/>
                </a:cxn>
                <a:cxn ang="0">
                  <a:pos x="T8" y="T9"/>
                </a:cxn>
                <a:cxn ang="0">
                  <a:pos x="T10" y="T11"/>
                </a:cxn>
                <a:cxn ang="0">
                  <a:pos x="T12" y="T13"/>
                </a:cxn>
              </a:cxnLst>
              <a:rect l="0" t="0" r="r" b="b"/>
              <a:pathLst>
                <a:path w="682" h="784">
                  <a:moveTo>
                    <a:pt x="682" y="658"/>
                  </a:moveTo>
                  <a:cubicBezTo>
                    <a:pt x="378" y="777"/>
                    <a:pt x="378" y="777"/>
                    <a:pt x="378" y="777"/>
                  </a:cubicBezTo>
                  <a:cubicBezTo>
                    <a:pt x="359" y="784"/>
                    <a:pt x="338" y="784"/>
                    <a:pt x="319" y="777"/>
                  </a:cubicBezTo>
                  <a:cubicBezTo>
                    <a:pt x="0" y="658"/>
                    <a:pt x="0" y="658"/>
                    <a:pt x="0" y="658"/>
                  </a:cubicBezTo>
                  <a:cubicBezTo>
                    <a:pt x="0" y="0"/>
                    <a:pt x="0" y="0"/>
                    <a:pt x="0" y="0"/>
                  </a:cubicBezTo>
                  <a:cubicBezTo>
                    <a:pt x="682" y="0"/>
                    <a:pt x="682" y="0"/>
                    <a:pt x="682" y="0"/>
                  </a:cubicBezTo>
                  <a:lnTo>
                    <a:pt x="682" y="658"/>
                  </a:lnTo>
                  <a:close/>
                </a:path>
              </a:pathLst>
            </a:custGeom>
            <a:solidFill>
              <a:srgbClr val="A8CCC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3" name="îṡļïḍè">
              <a:extLst>
                <a:ext uri="{FF2B5EF4-FFF2-40B4-BE49-F238E27FC236}">
                  <a16:creationId xmlns="" xmlns:a16="http://schemas.microsoft.com/office/drawing/2014/main" id="{ED77A78C-09E4-47C8-985C-E218C40583BD}"/>
                </a:ext>
              </a:extLst>
            </p:cNvPr>
            <p:cNvSpPr/>
            <p:nvPr/>
          </p:nvSpPr>
          <p:spPr bwMode="auto">
            <a:xfrm>
              <a:off x="10848712" y="3228213"/>
              <a:ext cx="2710" cy="3396"/>
            </a:xfrm>
            <a:custGeom>
              <a:avLst/>
              <a:gdLst>
                <a:gd name="T0" fmla="*/ 0 w 2"/>
                <a:gd name="T1" fmla="*/ 3 h 3"/>
                <a:gd name="T2" fmla="*/ 0 w 2"/>
                <a:gd name="T3" fmla="*/ 2 h 3"/>
                <a:gd name="T4" fmla="*/ 1 w 2"/>
                <a:gd name="T5" fmla="*/ 2 h 3"/>
                <a:gd name="T6" fmla="*/ 1 w 2"/>
                <a:gd name="T7" fmla="*/ 0 h 3"/>
                <a:gd name="T8" fmla="*/ 2 w 2"/>
                <a:gd name="T9" fmla="*/ 0 h 3"/>
                <a:gd name="T10" fmla="*/ 2 w 2"/>
                <a:gd name="T11" fmla="*/ 2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0" y="2"/>
                  </a:lnTo>
                  <a:lnTo>
                    <a:pt x="1" y="2"/>
                  </a:lnTo>
                  <a:lnTo>
                    <a:pt x="1" y="0"/>
                  </a:lnTo>
                  <a:lnTo>
                    <a:pt x="2" y="0"/>
                  </a:lnTo>
                  <a:lnTo>
                    <a:pt x="2" y="2"/>
                  </a:lnTo>
                  <a:lnTo>
                    <a:pt x="0" y="3"/>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4" name="iŝḻîde">
              <a:extLst>
                <a:ext uri="{FF2B5EF4-FFF2-40B4-BE49-F238E27FC236}">
                  <a16:creationId xmlns="" xmlns:a16="http://schemas.microsoft.com/office/drawing/2014/main" id="{3B2BA337-14BC-442C-AA68-1C58C4009584}"/>
                </a:ext>
              </a:extLst>
            </p:cNvPr>
            <p:cNvSpPr/>
            <p:nvPr/>
          </p:nvSpPr>
          <p:spPr bwMode="auto">
            <a:xfrm>
              <a:off x="10653542" y="3231609"/>
              <a:ext cx="192459" cy="30567"/>
            </a:xfrm>
            <a:custGeom>
              <a:avLst/>
              <a:gdLst>
                <a:gd name="T0" fmla="*/ 278 w 567"/>
                <a:gd name="T1" fmla="*/ 101 h 106"/>
                <a:gd name="T2" fmla="*/ 291 w 567"/>
                <a:gd name="T3" fmla="*/ 106 h 106"/>
                <a:gd name="T4" fmla="*/ 300 w 567"/>
                <a:gd name="T5" fmla="*/ 101 h 106"/>
                <a:gd name="T6" fmla="*/ 300 w 567"/>
                <a:gd name="T7" fmla="*/ 106 h 106"/>
                <a:gd name="T8" fmla="*/ 255 w 567"/>
                <a:gd name="T9" fmla="*/ 99 h 106"/>
                <a:gd name="T10" fmla="*/ 269 w 567"/>
                <a:gd name="T11" fmla="*/ 99 h 106"/>
                <a:gd name="T12" fmla="*/ 321 w 567"/>
                <a:gd name="T13" fmla="*/ 95 h 106"/>
                <a:gd name="T14" fmla="*/ 323 w 567"/>
                <a:gd name="T15" fmla="*/ 99 h 106"/>
                <a:gd name="T16" fmla="*/ 235 w 567"/>
                <a:gd name="T17" fmla="*/ 86 h 106"/>
                <a:gd name="T18" fmla="*/ 344 w 567"/>
                <a:gd name="T19" fmla="*/ 91 h 106"/>
                <a:gd name="T20" fmla="*/ 356 w 567"/>
                <a:gd name="T21" fmla="*/ 86 h 106"/>
                <a:gd name="T22" fmla="*/ 213 w 567"/>
                <a:gd name="T23" fmla="*/ 83 h 106"/>
                <a:gd name="T24" fmla="*/ 225 w 567"/>
                <a:gd name="T25" fmla="*/ 87 h 106"/>
                <a:gd name="T26" fmla="*/ 376 w 567"/>
                <a:gd name="T27" fmla="*/ 74 h 106"/>
                <a:gd name="T28" fmla="*/ 204 w 567"/>
                <a:gd name="T29" fmla="*/ 80 h 106"/>
                <a:gd name="T30" fmla="*/ 206 w 567"/>
                <a:gd name="T31" fmla="*/ 75 h 106"/>
                <a:gd name="T32" fmla="*/ 384 w 567"/>
                <a:gd name="T33" fmla="*/ 70 h 106"/>
                <a:gd name="T34" fmla="*/ 386 w 567"/>
                <a:gd name="T35" fmla="*/ 75 h 106"/>
                <a:gd name="T36" fmla="*/ 172 w 567"/>
                <a:gd name="T37" fmla="*/ 63 h 106"/>
                <a:gd name="T38" fmla="*/ 407 w 567"/>
                <a:gd name="T39" fmla="*/ 66 h 106"/>
                <a:gd name="T40" fmla="*/ 420 w 567"/>
                <a:gd name="T41" fmla="*/ 61 h 106"/>
                <a:gd name="T42" fmla="*/ 149 w 567"/>
                <a:gd name="T43" fmla="*/ 59 h 106"/>
                <a:gd name="T44" fmla="*/ 162 w 567"/>
                <a:gd name="T45" fmla="*/ 64 h 106"/>
                <a:gd name="T46" fmla="*/ 439 w 567"/>
                <a:gd name="T47" fmla="*/ 49 h 106"/>
                <a:gd name="T48" fmla="*/ 141 w 567"/>
                <a:gd name="T49" fmla="*/ 56 h 106"/>
                <a:gd name="T50" fmla="*/ 142 w 567"/>
                <a:gd name="T51" fmla="*/ 52 h 106"/>
                <a:gd name="T52" fmla="*/ 447 w 567"/>
                <a:gd name="T53" fmla="*/ 46 h 106"/>
                <a:gd name="T54" fmla="*/ 449 w 567"/>
                <a:gd name="T55" fmla="*/ 50 h 106"/>
                <a:gd name="T56" fmla="*/ 108 w 567"/>
                <a:gd name="T57" fmla="*/ 39 h 106"/>
                <a:gd name="T58" fmla="*/ 470 w 567"/>
                <a:gd name="T59" fmla="*/ 42 h 106"/>
                <a:gd name="T60" fmla="*/ 483 w 567"/>
                <a:gd name="T61" fmla="*/ 37 h 106"/>
                <a:gd name="T62" fmla="*/ 85 w 567"/>
                <a:gd name="T63" fmla="*/ 35 h 106"/>
                <a:gd name="T64" fmla="*/ 98 w 567"/>
                <a:gd name="T65" fmla="*/ 40 h 106"/>
                <a:gd name="T66" fmla="*/ 502 w 567"/>
                <a:gd name="T67" fmla="*/ 24 h 106"/>
                <a:gd name="T68" fmla="*/ 77 w 567"/>
                <a:gd name="T69" fmla="*/ 32 h 106"/>
                <a:gd name="T70" fmla="*/ 78 w 567"/>
                <a:gd name="T71" fmla="*/ 28 h 106"/>
                <a:gd name="T72" fmla="*/ 511 w 567"/>
                <a:gd name="T73" fmla="*/ 21 h 106"/>
                <a:gd name="T74" fmla="*/ 512 w 567"/>
                <a:gd name="T75" fmla="*/ 25 h 106"/>
                <a:gd name="T76" fmla="*/ 44 w 567"/>
                <a:gd name="T77" fmla="*/ 15 h 106"/>
                <a:gd name="T78" fmla="*/ 534 w 567"/>
                <a:gd name="T79" fmla="*/ 17 h 106"/>
                <a:gd name="T80" fmla="*/ 546 w 567"/>
                <a:gd name="T81" fmla="*/ 12 h 106"/>
                <a:gd name="T82" fmla="*/ 22 w 567"/>
                <a:gd name="T83" fmla="*/ 12 h 106"/>
                <a:gd name="T84" fmla="*/ 34 w 567"/>
                <a:gd name="T85" fmla="*/ 16 h 106"/>
                <a:gd name="T86" fmla="*/ 566 w 567"/>
                <a:gd name="T87" fmla="*/ 0 h 106"/>
                <a:gd name="T88" fmla="*/ 13 w 567"/>
                <a:gd name="T89" fmla="*/ 9 h 106"/>
                <a:gd name="T90" fmla="*/ 15 w 567"/>
                <a:gd name="T91" fmla="*/ 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7" h="106">
                  <a:moveTo>
                    <a:pt x="290" y="106"/>
                  </a:moveTo>
                  <a:cubicBezTo>
                    <a:pt x="286" y="106"/>
                    <a:pt x="281" y="106"/>
                    <a:pt x="277" y="105"/>
                  </a:cubicBezTo>
                  <a:cubicBezTo>
                    <a:pt x="278" y="101"/>
                    <a:pt x="278" y="101"/>
                    <a:pt x="278" y="101"/>
                  </a:cubicBezTo>
                  <a:cubicBezTo>
                    <a:pt x="282" y="102"/>
                    <a:pt x="286" y="102"/>
                    <a:pt x="290" y="102"/>
                  </a:cubicBezTo>
                  <a:cubicBezTo>
                    <a:pt x="291" y="102"/>
                    <a:pt x="291" y="102"/>
                    <a:pt x="291" y="102"/>
                  </a:cubicBezTo>
                  <a:cubicBezTo>
                    <a:pt x="291" y="106"/>
                    <a:pt x="291" y="106"/>
                    <a:pt x="291" y="106"/>
                  </a:cubicBezTo>
                  <a:lnTo>
                    <a:pt x="290" y="106"/>
                  </a:lnTo>
                  <a:close/>
                  <a:moveTo>
                    <a:pt x="300" y="106"/>
                  </a:moveTo>
                  <a:cubicBezTo>
                    <a:pt x="300" y="101"/>
                    <a:pt x="300" y="101"/>
                    <a:pt x="300" y="101"/>
                  </a:cubicBezTo>
                  <a:cubicBezTo>
                    <a:pt x="304" y="101"/>
                    <a:pt x="308" y="100"/>
                    <a:pt x="312" y="98"/>
                  </a:cubicBezTo>
                  <a:cubicBezTo>
                    <a:pt x="314" y="102"/>
                    <a:pt x="314" y="102"/>
                    <a:pt x="314" y="102"/>
                  </a:cubicBezTo>
                  <a:cubicBezTo>
                    <a:pt x="310" y="104"/>
                    <a:pt x="305" y="105"/>
                    <a:pt x="300" y="106"/>
                  </a:cubicBezTo>
                  <a:close/>
                  <a:moveTo>
                    <a:pt x="268" y="103"/>
                  </a:moveTo>
                  <a:cubicBezTo>
                    <a:pt x="267" y="103"/>
                    <a:pt x="265" y="102"/>
                    <a:pt x="264" y="102"/>
                  </a:cubicBezTo>
                  <a:cubicBezTo>
                    <a:pt x="255" y="99"/>
                    <a:pt x="255" y="99"/>
                    <a:pt x="255" y="99"/>
                  </a:cubicBezTo>
                  <a:cubicBezTo>
                    <a:pt x="257" y="94"/>
                    <a:pt x="257" y="94"/>
                    <a:pt x="257" y="94"/>
                  </a:cubicBezTo>
                  <a:cubicBezTo>
                    <a:pt x="265" y="97"/>
                    <a:pt x="265" y="97"/>
                    <a:pt x="265" y="97"/>
                  </a:cubicBezTo>
                  <a:cubicBezTo>
                    <a:pt x="267" y="98"/>
                    <a:pt x="268" y="98"/>
                    <a:pt x="269" y="99"/>
                  </a:cubicBezTo>
                  <a:lnTo>
                    <a:pt x="268" y="103"/>
                  </a:lnTo>
                  <a:close/>
                  <a:moveTo>
                    <a:pt x="323" y="99"/>
                  </a:moveTo>
                  <a:cubicBezTo>
                    <a:pt x="321" y="95"/>
                    <a:pt x="321" y="95"/>
                    <a:pt x="321" y="95"/>
                  </a:cubicBezTo>
                  <a:cubicBezTo>
                    <a:pt x="334" y="90"/>
                    <a:pt x="334" y="90"/>
                    <a:pt x="334" y="90"/>
                  </a:cubicBezTo>
                  <a:cubicBezTo>
                    <a:pt x="335" y="94"/>
                    <a:pt x="335" y="94"/>
                    <a:pt x="335" y="94"/>
                  </a:cubicBezTo>
                  <a:lnTo>
                    <a:pt x="323" y="99"/>
                  </a:lnTo>
                  <a:close/>
                  <a:moveTo>
                    <a:pt x="247" y="95"/>
                  </a:moveTo>
                  <a:cubicBezTo>
                    <a:pt x="234" y="91"/>
                    <a:pt x="234" y="91"/>
                    <a:pt x="234" y="91"/>
                  </a:cubicBezTo>
                  <a:cubicBezTo>
                    <a:pt x="235" y="86"/>
                    <a:pt x="235" y="86"/>
                    <a:pt x="235" y="86"/>
                  </a:cubicBezTo>
                  <a:cubicBezTo>
                    <a:pt x="248" y="91"/>
                    <a:pt x="248" y="91"/>
                    <a:pt x="248" y="91"/>
                  </a:cubicBezTo>
                  <a:lnTo>
                    <a:pt x="247" y="95"/>
                  </a:lnTo>
                  <a:close/>
                  <a:moveTo>
                    <a:pt x="344" y="91"/>
                  </a:moveTo>
                  <a:cubicBezTo>
                    <a:pt x="342" y="87"/>
                    <a:pt x="342" y="87"/>
                    <a:pt x="342" y="87"/>
                  </a:cubicBezTo>
                  <a:cubicBezTo>
                    <a:pt x="355" y="82"/>
                    <a:pt x="355" y="82"/>
                    <a:pt x="355" y="82"/>
                  </a:cubicBezTo>
                  <a:cubicBezTo>
                    <a:pt x="356" y="86"/>
                    <a:pt x="356" y="86"/>
                    <a:pt x="356" y="86"/>
                  </a:cubicBezTo>
                  <a:lnTo>
                    <a:pt x="344" y="91"/>
                  </a:lnTo>
                  <a:close/>
                  <a:moveTo>
                    <a:pt x="225" y="87"/>
                  </a:moveTo>
                  <a:cubicBezTo>
                    <a:pt x="213" y="83"/>
                    <a:pt x="213" y="83"/>
                    <a:pt x="213" y="83"/>
                  </a:cubicBezTo>
                  <a:cubicBezTo>
                    <a:pt x="214" y="78"/>
                    <a:pt x="214" y="78"/>
                    <a:pt x="214" y="78"/>
                  </a:cubicBezTo>
                  <a:cubicBezTo>
                    <a:pt x="227" y="83"/>
                    <a:pt x="227" y="83"/>
                    <a:pt x="227" y="83"/>
                  </a:cubicBezTo>
                  <a:lnTo>
                    <a:pt x="225" y="87"/>
                  </a:lnTo>
                  <a:close/>
                  <a:moveTo>
                    <a:pt x="365" y="83"/>
                  </a:moveTo>
                  <a:cubicBezTo>
                    <a:pt x="363" y="79"/>
                    <a:pt x="363" y="79"/>
                    <a:pt x="363" y="79"/>
                  </a:cubicBezTo>
                  <a:cubicBezTo>
                    <a:pt x="376" y="74"/>
                    <a:pt x="376" y="74"/>
                    <a:pt x="376" y="74"/>
                  </a:cubicBezTo>
                  <a:cubicBezTo>
                    <a:pt x="377" y="78"/>
                    <a:pt x="377" y="78"/>
                    <a:pt x="377" y="78"/>
                  </a:cubicBezTo>
                  <a:lnTo>
                    <a:pt x="365" y="83"/>
                  </a:lnTo>
                  <a:close/>
                  <a:moveTo>
                    <a:pt x="204" y="80"/>
                  </a:moveTo>
                  <a:cubicBezTo>
                    <a:pt x="191" y="75"/>
                    <a:pt x="191" y="75"/>
                    <a:pt x="191" y="75"/>
                  </a:cubicBezTo>
                  <a:cubicBezTo>
                    <a:pt x="193" y="71"/>
                    <a:pt x="193" y="71"/>
                    <a:pt x="193" y="71"/>
                  </a:cubicBezTo>
                  <a:cubicBezTo>
                    <a:pt x="206" y="75"/>
                    <a:pt x="206" y="75"/>
                    <a:pt x="206" y="75"/>
                  </a:cubicBezTo>
                  <a:lnTo>
                    <a:pt x="204" y="80"/>
                  </a:lnTo>
                  <a:close/>
                  <a:moveTo>
                    <a:pt x="386" y="75"/>
                  </a:moveTo>
                  <a:cubicBezTo>
                    <a:pt x="384" y="70"/>
                    <a:pt x="384" y="70"/>
                    <a:pt x="384" y="70"/>
                  </a:cubicBezTo>
                  <a:cubicBezTo>
                    <a:pt x="397" y="65"/>
                    <a:pt x="397" y="65"/>
                    <a:pt x="397" y="65"/>
                  </a:cubicBezTo>
                  <a:cubicBezTo>
                    <a:pt x="398" y="70"/>
                    <a:pt x="398" y="70"/>
                    <a:pt x="398" y="70"/>
                  </a:cubicBezTo>
                  <a:lnTo>
                    <a:pt x="386" y="75"/>
                  </a:lnTo>
                  <a:close/>
                  <a:moveTo>
                    <a:pt x="183" y="72"/>
                  </a:moveTo>
                  <a:cubicBezTo>
                    <a:pt x="170" y="67"/>
                    <a:pt x="170" y="67"/>
                    <a:pt x="170" y="67"/>
                  </a:cubicBezTo>
                  <a:cubicBezTo>
                    <a:pt x="172" y="63"/>
                    <a:pt x="172" y="63"/>
                    <a:pt x="172" y="63"/>
                  </a:cubicBezTo>
                  <a:cubicBezTo>
                    <a:pt x="185" y="67"/>
                    <a:pt x="185" y="67"/>
                    <a:pt x="185" y="67"/>
                  </a:cubicBezTo>
                  <a:lnTo>
                    <a:pt x="183" y="72"/>
                  </a:lnTo>
                  <a:close/>
                  <a:moveTo>
                    <a:pt x="407" y="66"/>
                  </a:moveTo>
                  <a:cubicBezTo>
                    <a:pt x="405" y="62"/>
                    <a:pt x="405" y="62"/>
                    <a:pt x="405" y="62"/>
                  </a:cubicBezTo>
                  <a:cubicBezTo>
                    <a:pt x="418" y="57"/>
                    <a:pt x="418" y="57"/>
                    <a:pt x="418" y="57"/>
                  </a:cubicBezTo>
                  <a:cubicBezTo>
                    <a:pt x="420" y="61"/>
                    <a:pt x="420" y="61"/>
                    <a:pt x="420" y="61"/>
                  </a:cubicBezTo>
                  <a:lnTo>
                    <a:pt x="407" y="66"/>
                  </a:lnTo>
                  <a:close/>
                  <a:moveTo>
                    <a:pt x="162" y="64"/>
                  </a:moveTo>
                  <a:cubicBezTo>
                    <a:pt x="149" y="59"/>
                    <a:pt x="149" y="59"/>
                    <a:pt x="149" y="59"/>
                  </a:cubicBezTo>
                  <a:cubicBezTo>
                    <a:pt x="151" y="55"/>
                    <a:pt x="151" y="55"/>
                    <a:pt x="151" y="55"/>
                  </a:cubicBezTo>
                  <a:cubicBezTo>
                    <a:pt x="163" y="60"/>
                    <a:pt x="163" y="60"/>
                    <a:pt x="163" y="60"/>
                  </a:cubicBezTo>
                  <a:lnTo>
                    <a:pt x="162" y="64"/>
                  </a:lnTo>
                  <a:close/>
                  <a:moveTo>
                    <a:pt x="428" y="58"/>
                  </a:moveTo>
                  <a:cubicBezTo>
                    <a:pt x="426" y="54"/>
                    <a:pt x="426" y="54"/>
                    <a:pt x="426" y="54"/>
                  </a:cubicBezTo>
                  <a:cubicBezTo>
                    <a:pt x="439" y="49"/>
                    <a:pt x="439" y="49"/>
                    <a:pt x="439" y="49"/>
                  </a:cubicBezTo>
                  <a:cubicBezTo>
                    <a:pt x="441" y="53"/>
                    <a:pt x="441" y="53"/>
                    <a:pt x="441" y="53"/>
                  </a:cubicBezTo>
                  <a:lnTo>
                    <a:pt x="428" y="58"/>
                  </a:lnTo>
                  <a:close/>
                  <a:moveTo>
                    <a:pt x="141" y="56"/>
                  </a:moveTo>
                  <a:cubicBezTo>
                    <a:pt x="128" y="51"/>
                    <a:pt x="128" y="51"/>
                    <a:pt x="128" y="51"/>
                  </a:cubicBezTo>
                  <a:cubicBezTo>
                    <a:pt x="129" y="47"/>
                    <a:pt x="129" y="47"/>
                    <a:pt x="129" y="47"/>
                  </a:cubicBezTo>
                  <a:cubicBezTo>
                    <a:pt x="142" y="52"/>
                    <a:pt x="142" y="52"/>
                    <a:pt x="142" y="52"/>
                  </a:cubicBezTo>
                  <a:lnTo>
                    <a:pt x="141" y="56"/>
                  </a:lnTo>
                  <a:close/>
                  <a:moveTo>
                    <a:pt x="449" y="50"/>
                  </a:moveTo>
                  <a:cubicBezTo>
                    <a:pt x="447" y="46"/>
                    <a:pt x="447" y="46"/>
                    <a:pt x="447" y="46"/>
                  </a:cubicBezTo>
                  <a:cubicBezTo>
                    <a:pt x="460" y="41"/>
                    <a:pt x="460" y="41"/>
                    <a:pt x="460" y="41"/>
                  </a:cubicBezTo>
                  <a:cubicBezTo>
                    <a:pt x="462" y="45"/>
                    <a:pt x="462" y="45"/>
                    <a:pt x="462" y="45"/>
                  </a:cubicBezTo>
                  <a:lnTo>
                    <a:pt x="449" y="50"/>
                  </a:lnTo>
                  <a:close/>
                  <a:moveTo>
                    <a:pt x="119" y="48"/>
                  </a:moveTo>
                  <a:cubicBezTo>
                    <a:pt x="107" y="43"/>
                    <a:pt x="107" y="43"/>
                    <a:pt x="107" y="43"/>
                  </a:cubicBezTo>
                  <a:cubicBezTo>
                    <a:pt x="108" y="39"/>
                    <a:pt x="108" y="39"/>
                    <a:pt x="108" y="39"/>
                  </a:cubicBezTo>
                  <a:cubicBezTo>
                    <a:pt x="121" y="44"/>
                    <a:pt x="121" y="44"/>
                    <a:pt x="121" y="44"/>
                  </a:cubicBezTo>
                  <a:lnTo>
                    <a:pt x="119" y="48"/>
                  </a:lnTo>
                  <a:close/>
                  <a:moveTo>
                    <a:pt x="470" y="42"/>
                  </a:moveTo>
                  <a:cubicBezTo>
                    <a:pt x="469" y="37"/>
                    <a:pt x="469" y="37"/>
                    <a:pt x="469" y="37"/>
                  </a:cubicBezTo>
                  <a:cubicBezTo>
                    <a:pt x="481" y="33"/>
                    <a:pt x="481" y="33"/>
                    <a:pt x="481" y="33"/>
                  </a:cubicBezTo>
                  <a:cubicBezTo>
                    <a:pt x="483" y="37"/>
                    <a:pt x="483" y="37"/>
                    <a:pt x="483" y="37"/>
                  </a:cubicBezTo>
                  <a:lnTo>
                    <a:pt x="470" y="42"/>
                  </a:lnTo>
                  <a:close/>
                  <a:moveTo>
                    <a:pt x="98" y="40"/>
                  </a:moveTo>
                  <a:cubicBezTo>
                    <a:pt x="85" y="35"/>
                    <a:pt x="85" y="35"/>
                    <a:pt x="85" y="35"/>
                  </a:cubicBezTo>
                  <a:cubicBezTo>
                    <a:pt x="87" y="31"/>
                    <a:pt x="87" y="31"/>
                    <a:pt x="87" y="31"/>
                  </a:cubicBezTo>
                  <a:cubicBezTo>
                    <a:pt x="100" y="36"/>
                    <a:pt x="100" y="36"/>
                    <a:pt x="100" y="36"/>
                  </a:cubicBezTo>
                  <a:lnTo>
                    <a:pt x="98" y="40"/>
                  </a:lnTo>
                  <a:close/>
                  <a:moveTo>
                    <a:pt x="491" y="34"/>
                  </a:moveTo>
                  <a:cubicBezTo>
                    <a:pt x="490" y="29"/>
                    <a:pt x="490" y="29"/>
                    <a:pt x="490" y="29"/>
                  </a:cubicBezTo>
                  <a:cubicBezTo>
                    <a:pt x="502" y="24"/>
                    <a:pt x="502" y="24"/>
                    <a:pt x="502" y="24"/>
                  </a:cubicBezTo>
                  <a:cubicBezTo>
                    <a:pt x="504" y="29"/>
                    <a:pt x="504" y="29"/>
                    <a:pt x="504" y="29"/>
                  </a:cubicBezTo>
                  <a:lnTo>
                    <a:pt x="491" y="34"/>
                  </a:lnTo>
                  <a:close/>
                  <a:moveTo>
                    <a:pt x="77" y="32"/>
                  </a:moveTo>
                  <a:cubicBezTo>
                    <a:pt x="64" y="27"/>
                    <a:pt x="64" y="27"/>
                    <a:pt x="64" y="27"/>
                  </a:cubicBezTo>
                  <a:cubicBezTo>
                    <a:pt x="66" y="23"/>
                    <a:pt x="66" y="23"/>
                    <a:pt x="66" y="23"/>
                  </a:cubicBezTo>
                  <a:cubicBezTo>
                    <a:pt x="78" y="28"/>
                    <a:pt x="78" y="28"/>
                    <a:pt x="78" y="28"/>
                  </a:cubicBezTo>
                  <a:lnTo>
                    <a:pt x="77" y="32"/>
                  </a:lnTo>
                  <a:close/>
                  <a:moveTo>
                    <a:pt x="512" y="25"/>
                  </a:moveTo>
                  <a:cubicBezTo>
                    <a:pt x="511" y="21"/>
                    <a:pt x="511" y="21"/>
                    <a:pt x="511" y="21"/>
                  </a:cubicBezTo>
                  <a:cubicBezTo>
                    <a:pt x="523" y="16"/>
                    <a:pt x="523" y="16"/>
                    <a:pt x="523" y="16"/>
                  </a:cubicBezTo>
                  <a:cubicBezTo>
                    <a:pt x="525" y="20"/>
                    <a:pt x="525" y="20"/>
                    <a:pt x="525" y="20"/>
                  </a:cubicBezTo>
                  <a:lnTo>
                    <a:pt x="512" y="25"/>
                  </a:lnTo>
                  <a:close/>
                  <a:moveTo>
                    <a:pt x="56" y="24"/>
                  </a:moveTo>
                  <a:cubicBezTo>
                    <a:pt x="43" y="20"/>
                    <a:pt x="43" y="20"/>
                    <a:pt x="43" y="20"/>
                  </a:cubicBezTo>
                  <a:cubicBezTo>
                    <a:pt x="44" y="15"/>
                    <a:pt x="44" y="15"/>
                    <a:pt x="44" y="15"/>
                  </a:cubicBezTo>
                  <a:cubicBezTo>
                    <a:pt x="57" y="20"/>
                    <a:pt x="57" y="20"/>
                    <a:pt x="57" y="20"/>
                  </a:cubicBezTo>
                  <a:lnTo>
                    <a:pt x="56" y="24"/>
                  </a:lnTo>
                  <a:close/>
                  <a:moveTo>
                    <a:pt x="534" y="17"/>
                  </a:moveTo>
                  <a:cubicBezTo>
                    <a:pt x="532" y="13"/>
                    <a:pt x="532" y="13"/>
                    <a:pt x="532" y="13"/>
                  </a:cubicBezTo>
                  <a:cubicBezTo>
                    <a:pt x="545" y="8"/>
                    <a:pt x="545" y="8"/>
                    <a:pt x="545" y="8"/>
                  </a:cubicBezTo>
                  <a:cubicBezTo>
                    <a:pt x="546" y="12"/>
                    <a:pt x="546" y="12"/>
                    <a:pt x="546" y="12"/>
                  </a:cubicBezTo>
                  <a:lnTo>
                    <a:pt x="534" y="17"/>
                  </a:lnTo>
                  <a:close/>
                  <a:moveTo>
                    <a:pt x="34" y="16"/>
                  </a:moveTo>
                  <a:cubicBezTo>
                    <a:pt x="22" y="12"/>
                    <a:pt x="22" y="12"/>
                    <a:pt x="22" y="12"/>
                  </a:cubicBezTo>
                  <a:cubicBezTo>
                    <a:pt x="23" y="7"/>
                    <a:pt x="23" y="7"/>
                    <a:pt x="23" y="7"/>
                  </a:cubicBezTo>
                  <a:cubicBezTo>
                    <a:pt x="36" y="12"/>
                    <a:pt x="36" y="12"/>
                    <a:pt x="36" y="12"/>
                  </a:cubicBezTo>
                  <a:lnTo>
                    <a:pt x="34" y="16"/>
                  </a:lnTo>
                  <a:close/>
                  <a:moveTo>
                    <a:pt x="555" y="9"/>
                  </a:moveTo>
                  <a:cubicBezTo>
                    <a:pt x="553" y="5"/>
                    <a:pt x="553" y="5"/>
                    <a:pt x="553" y="5"/>
                  </a:cubicBezTo>
                  <a:cubicBezTo>
                    <a:pt x="566" y="0"/>
                    <a:pt x="566" y="0"/>
                    <a:pt x="566" y="0"/>
                  </a:cubicBezTo>
                  <a:cubicBezTo>
                    <a:pt x="567" y="4"/>
                    <a:pt x="567" y="4"/>
                    <a:pt x="567" y="4"/>
                  </a:cubicBezTo>
                  <a:lnTo>
                    <a:pt x="555" y="9"/>
                  </a:lnTo>
                  <a:close/>
                  <a:moveTo>
                    <a:pt x="13" y="9"/>
                  </a:moveTo>
                  <a:cubicBezTo>
                    <a:pt x="0" y="4"/>
                    <a:pt x="0" y="4"/>
                    <a:pt x="0" y="4"/>
                  </a:cubicBezTo>
                  <a:cubicBezTo>
                    <a:pt x="2" y="0"/>
                    <a:pt x="2" y="0"/>
                    <a:pt x="2" y="0"/>
                  </a:cubicBezTo>
                  <a:cubicBezTo>
                    <a:pt x="15" y="4"/>
                    <a:pt x="15" y="4"/>
                    <a:pt x="15" y="4"/>
                  </a:cubicBezTo>
                  <a:lnTo>
                    <a:pt x="13" y="9"/>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5" name="îşļidê">
              <a:extLst>
                <a:ext uri="{FF2B5EF4-FFF2-40B4-BE49-F238E27FC236}">
                  <a16:creationId xmlns="" xmlns:a16="http://schemas.microsoft.com/office/drawing/2014/main" id="{DE4F6EB4-0A7A-495F-B112-7233303B07A0}"/>
                </a:ext>
              </a:extLst>
            </p:cNvPr>
            <p:cNvSpPr/>
            <p:nvPr/>
          </p:nvSpPr>
          <p:spPr bwMode="auto">
            <a:xfrm>
              <a:off x="10648121" y="3228213"/>
              <a:ext cx="2710" cy="3396"/>
            </a:xfrm>
            <a:custGeom>
              <a:avLst/>
              <a:gdLst>
                <a:gd name="T0" fmla="*/ 2 w 2"/>
                <a:gd name="T1" fmla="*/ 3 h 3"/>
                <a:gd name="T2" fmla="*/ 0 w 2"/>
                <a:gd name="T3" fmla="*/ 2 h 3"/>
                <a:gd name="T4" fmla="*/ 0 w 2"/>
                <a:gd name="T5" fmla="*/ 0 h 3"/>
                <a:gd name="T6" fmla="*/ 1 w 2"/>
                <a:gd name="T7" fmla="*/ 0 h 3"/>
                <a:gd name="T8" fmla="*/ 1 w 2"/>
                <a:gd name="T9" fmla="*/ 2 h 3"/>
                <a:gd name="T10" fmla="*/ 2 w 2"/>
                <a:gd name="T11" fmla="*/ 2 h 3"/>
                <a:gd name="T12" fmla="*/ 2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3"/>
                  </a:moveTo>
                  <a:lnTo>
                    <a:pt x="0" y="2"/>
                  </a:lnTo>
                  <a:lnTo>
                    <a:pt x="0" y="0"/>
                  </a:lnTo>
                  <a:lnTo>
                    <a:pt x="1" y="0"/>
                  </a:lnTo>
                  <a:lnTo>
                    <a:pt x="1" y="2"/>
                  </a:lnTo>
                  <a:lnTo>
                    <a:pt x="2" y="2"/>
                  </a:lnTo>
                  <a:lnTo>
                    <a:pt x="2" y="3"/>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6" name="ïşḻïdé">
              <a:extLst>
                <a:ext uri="{FF2B5EF4-FFF2-40B4-BE49-F238E27FC236}">
                  <a16:creationId xmlns="" xmlns:a16="http://schemas.microsoft.com/office/drawing/2014/main" id="{73070AB5-1D4C-4524-AC96-BF5218493F67}"/>
                </a:ext>
              </a:extLst>
            </p:cNvPr>
            <p:cNvSpPr/>
            <p:nvPr/>
          </p:nvSpPr>
          <p:spPr bwMode="auto">
            <a:xfrm>
              <a:off x="10648121" y="3071985"/>
              <a:ext cx="1355" cy="153964"/>
            </a:xfrm>
            <a:custGeom>
              <a:avLst/>
              <a:gdLst>
                <a:gd name="T0" fmla="*/ 0 w 1"/>
                <a:gd name="T1" fmla="*/ 136 h 136"/>
                <a:gd name="T2" fmla="*/ 1 w 1"/>
                <a:gd name="T3" fmla="*/ 132 h 136"/>
                <a:gd name="T4" fmla="*/ 1 w 1"/>
                <a:gd name="T5" fmla="*/ 130 h 136"/>
                <a:gd name="T6" fmla="*/ 0 w 1"/>
                <a:gd name="T7" fmla="*/ 127 h 136"/>
                <a:gd name="T8" fmla="*/ 1 w 1"/>
                <a:gd name="T9" fmla="*/ 130 h 136"/>
                <a:gd name="T10" fmla="*/ 0 w 1"/>
                <a:gd name="T11" fmla="*/ 124 h 136"/>
                <a:gd name="T12" fmla="*/ 1 w 1"/>
                <a:gd name="T13" fmla="*/ 121 h 136"/>
                <a:gd name="T14" fmla="*/ 1 w 1"/>
                <a:gd name="T15" fmla="*/ 119 h 136"/>
                <a:gd name="T16" fmla="*/ 0 w 1"/>
                <a:gd name="T17" fmla="*/ 115 h 136"/>
                <a:gd name="T18" fmla="*/ 1 w 1"/>
                <a:gd name="T19" fmla="*/ 119 h 136"/>
                <a:gd name="T20" fmla="*/ 0 w 1"/>
                <a:gd name="T21" fmla="*/ 113 h 136"/>
                <a:gd name="T22" fmla="*/ 1 w 1"/>
                <a:gd name="T23" fmla="*/ 109 h 136"/>
                <a:gd name="T24" fmla="*/ 1 w 1"/>
                <a:gd name="T25" fmla="*/ 107 h 136"/>
                <a:gd name="T26" fmla="*/ 0 w 1"/>
                <a:gd name="T27" fmla="*/ 104 h 136"/>
                <a:gd name="T28" fmla="*/ 1 w 1"/>
                <a:gd name="T29" fmla="*/ 107 h 136"/>
                <a:gd name="T30" fmla="*/ 0 w 1"/>
                <a:gd name="T31" fmla="*/ 101 h 136"/>
                <a:gd name="T32" fmla="*/ 1 w 1"/>
                <a:gd name="T33" fmla="*/ 98 h 136"/>
                <a:gd name="T34" fmla="*/ 1 w 1"/>
                <a:gd name="T35" fmla="*/ 96 h 136"/>
                <a:gd name="T36" fmla="*/ 0 w 1"/>
                <a:gd name="T37" fmla="*/ 92 h 136"/>
                <a:gd name="T38" fmla="*/ 1 w 1"/>
                <a:gd name="T39" fmla="*/ 96 h 136"/>
                <a:gd name="T40" fmla="*/ 0 w 1"/>
                <a:gd name="T41" fmla="*/ 90 h 136"/>
                <a:gd name="T42" fmla="*/ 1 w 1"/>
                <a:gd name="T43" fmla="*/ 86 h 136"/>
                <a:gd name="T44" fmla="*/ 1 w 1"/>
                <a:gd name="T45" fmla="*/ 84 h 136"/>
                <a:gd name="T46" fmla="*/ 0 w 1"/>
                <a:gd name="T47" fmla="*/ 81 h 136"/>
                <a:gd name="T48" fmla="*/ 1 w 1"/>
                <a:gd name="T49" fmla="*/ 84 h 136"/>
                <a:gd name="T50" fmla="*/ 0 w 1"/>
                <a:gd name="T51" fmla="*/ 78 h 136"/>
                <a:gd name="T52" fmla="*/ 1 w 1"/>
                <a:gd name="T53" fmla="*/ 75 h 136"/>
                <a:gd name="T54" fmla="*/ 1 w 1"/>
                <a:gd name="T55" fmla="*/ 73 h 136"/>
                <a:gd name="T56" fmla="*/ 0 w 1"/>
                <a:gd name="T57" fmla="*/ 69 h 136"/>
                <a:gd name="T58" fmla="*/ 1 w 1"/>
                <a:gd name="T59" fmla="*/ 73 h 136"/>
                <a:gd name="T60" fmla="*/ 0 w 1"/>
                <a:gd name="T61" fmla="*/ 67 h 136"/>
                <a:gd name="T62" fmla="*/ 1 w 1"/>
                <a:gd name="T63" fmla="*/ 64 h 136"/>
                <a:gd name="T64" fmla="*/ 1 w 1"/>
                <a:gd name="T65" fmla="*/ 61 h 136"/>
                <a:gd name="T66" fmla="*/ 0 w 1"/>
                <a:gd name="T67" fmla="*/ 58 h 136"/>
                <a:gd name="T68" fmla="*/ 1 w 1"/>
                <a:gd name="T69" fmla="*/ 61 h 136"/>
                <a:gd name="T70" fmla="*/ 0 w 1"/>
                <a:gd name="T71" fmla="*/ 55 h 136"/>
                <a:gd name="T72" fmla="*/ 1 w 1"/>
                <a:gd name="T73" fmla="*/ 52 h 136"/>
                <a:gd name="T74" fmla="*/ 1 w 1"/>
                <a:gd name="T75" fmla="*/ 49 h 136"/>
                <a:gd name="T76" fmla="*/ 0 w 1"/>
                <a:gd name="T77" fmla="*/ 46 h 136"/>
                <a:gd name="T78" fmla="*/ 1 w 1"/>
                <a:gd name="T79" fmla="*/ 49 h 136"/>
                <a:gd name="T80" fmla="*/ 0 w 1"/>
                <a:gd name="T81" fmla="*/ 44 h 136"/>
                <a:gd name="T82" fmla="*/ 1 w 1"/>
                <a:gd name="T83" fmla="*/ 40 h 136"/>
                <a:gd name="T84" fmla="*/ 1 w 1"/>
                <a:gd name="T85" fmla="*/ 38 h 136"/>
                <a:gd name="T86" fmla="*/ 0 w 1"/>
                <a:gd name="T87" fmla="*/ 35 h 136"/>
                <a:gd name="T88" fmla="*/ 1 w 1"/>
                <a:gd name="T89" fmla="*/ 38 h 136"/>
                <a:gd name="T90" fmla="*/ 0 w 1"/>
                <a:gd name="T91" fmla="*/ 32 h 136"/>
                <a:gd name="T92" fmla="*/ 1 w 1"/>
                <a:gd name="T93" fmla="*/ 29 h 136"/>
                <a:gd name="T94" fmla="*/ 1 w 1"/>
                <a:gd name="T95" fmla="*/ 26 h 136"/>
                <a:gd name="T96" fmla="*/ 0 w 1"/>
                <a:gd name="T97" fmla="*/ 23 h 136"/>
                <a:gd name="T98" fmla="*/ 1 w 1"/>
                <a:gd name="T99" fmla="*/ 26 h 136"/>
                <a:gd name="T100" fmla="*/ 0 w 1"/>
                <a:gd name="T101" fmla="*/ 21 h 136"/>
                <a:gd name="T102" fmla="*/ 1 w 1"/>
                <a:gd name="T103" fmla="*/ 17 h 136"/>
                <a:gd name="T104" fmla="*/ 1 w 1"/>
                <a:gd name="T105" fmla="*/ 15 h 136"/>
                <a:gd name="T106" fmla="*/ 0 w 1"/>
                <a:gd name="T107" fmla="*/ 12 h 136"/>
                <a:gd name="T108" fmla="*/ 1 w 1"/>
                <a:gd name="T109" fmla="*/ 15 h 136"/>
                <a:gd name="T110" fmla="*/ 0 w 1"/>
                <a:gd name="T111" fmla="*/ 9 h 136"/>
                <a:gd name="T112" fmla="*/ 1 w 1"/>
                <a:gd name="T113" fmla="*/ 6 h 136"/>
                <a:gd name="T114" fmla="*/ 1 w 1"/>
                <a:gd name="T115" fmla="*/ 4 h 136"/>
                <a:gd name="T116" fmla="*/ 0 w 1"/>
                <a:gd name="T117" fmla="*/ 0 h 136"/>
                <a:gd name="T118" fmla="*/ 1 w 1"/>
                <a:gd name="T119"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 h="136">
                  <a:moveTo>
                    <a:pt x="1" y="136"/>
                  </a:moveTo>
                  <a:lnTo>
                    <a:pt x="0" y="136"/>
                  </a:lnTo>
                  <a:lnTo>
                    <a:pt x="0" y="132"/>
                  </a:lnTo>
                  <a:lnTo>
                    <a:pt x="1" y="132"/>
                  </a:lnTo>
                  <a:lnTo>
                    <a:pt x="1" y="136"/>
                  </a:lnTo>
                  <a:close/>
                  <a:moveTo>
                    <a:pt x="1" y="130"/>
                  </a:moveTo>
                  <a:lnTo>
                    <a:pt x="0" y="130"/>
                  </a:lnTo>
                  <a:lnTo>
                    <a:pt x="0" y="127"/>
                  </a:lnTo>
                  <a:lnTo>
                    <a:pt x="1" y="127"/>
                  </a:lnTo>
                  <a:lnTo>
                    <a:pt x="1" y="130"/>
                  </a:lnTo>
                  <a:close/>
                  <a:moveTo>
                    <a:pt x="1" y="124"/>
                  </a:moveTo>
                  <a:lnTo>
                    <a:pt x="0" y="124"/>
                  </a:lnTo>
                  <a:lnTo>
                    <a:pt x="0" y="121"/>
                  </a:lnTo>
                  <a:lnTo>
                    <a:pt x="1" y="121"/>
                  </a:lnTo>
                  <a:lnTo>
                    <a:pt x="1" y="124"/>
                  </a:lnTo>
                  <a:close/>
                  <a:moveTo>
                    <a:pt x="1" y="119"/>
                  </a:moveTo>
                  <a:lnTo>
                    <a:pt x="0" y="119"/>
                  </a:lnTo>
                  <a:lnTo>
                    <a:pt x="0" y="115"/>
                  </a:lnTo>
                  <a:lnTo>
                    <a:pt x="1" y="115"/>
                  </a:lnTo>
                  <a:lnTo>
                    <a:pt x="1" y="119"/>
                  </a:lnTo>
                  <a:close/>
                  <a:moveTo>
                    <a:pt x="1" y="113"/>
                  </a:moveTo>
                  <a:lnTo>
                    <a:pt x="0" y="113"/>
                  </a:lnTo>
                  <a:lnTo>
                    <a:pt x="0" y="109"/>
                  </a:lnTo>
                  <a:lnTo>
                    <a:pt x="1" y="109"/>
                  </a:lnTo>
                  <a:lnTo>
                    <a:pt x="1" y="113"/>
                  </a:lnTo>
                  <a:close/>
                  <a:moveTo>
                    <a:pt x="1" y="107"/>
                  </a:moveTo>
                  <a:lnTo>
                    <a:pt x="0" y="107"/>
                  </a:lnTo>
                  <a:lnTo>
                    <a:pt x="0" y="104"/>
                  </a:lnTo>
                  <a:lnTo>
                    <a:pt x="1" y="104"/>
                  </a:lnTo>
                  <a:lnTo>
                    <a:pt x="1" y="107"/>
                  </a:lnTo>
                  <a:close/>
                  <a:moveTo>
                    <a:pt x="1" y="101"/>
                  </a:moveTo>
                  <a:lnTo>
                    <a:pt x="0" y="101"/>
                  </a:lnTo>
                  <a:lnTo>
                    <a:pt x="0" y="98"/>
                  </a:lnTo>
                  <a:lnTo>
                    <a:pt x="1" y="98"/>
                  </a:lnTo>
                  <a:lnTo>
                    <a:pt x="1" y="101"/>
                  </a:lnTo>
                  <a:close/>
                  <a:moveTo>
                    <a:pt x="1" y="96"/>
                  </a:moveTo>
                  <a:lnTo>
                    <a:pt x="0" y="96"/>
                  </a:lnTo>
                  <a:lnTo>
                    <a:pt x="0" y="92"/>
                  </a:lnTo>
                  <a:lnTo>
                    <a:pt x="1" y="92"/>
                  </a:lnTo>
                  <a:lnTo>
                    <a:pt x="1" y="96"/>
                  </a:lnTo>
                  <a:close/>
                  <a:moveTo>
                    <a:pt x="1" y="90"/>
                  </a:moveTo>
                  <a:lnTo>
                    <a:pt x="0" y="90"/>
                  </a:lnTo>
                  <a:lnTo>
                    <a:pt x="0" y="86"/>
                  </a:lnTo>
                  <a:lnTo>
                    <a:pt x="1" y="86"/>
                  </a:lnTo>
                  <a:lnTo>
                    <a:pt x="1" y="90"/>
                  </a:lnTo>
                  <a:close/>
                  <a:moveTo>
                    <a:pt x="1" y="84"/>
                  </a:moveTo>
                  <a:lnTo>
                    <a:pt x="0" y="84"/>
                  </a:lnTo>
                  <a:lnTo>
                    <a:pt x="0" y="81"/>
                  </a:lnTo>
                  <a:lnTo>
                    <a:pt x="1" y="81"/>
                  </a:lnTo>
                  <a:lnTo>
                    <a:pt x="1" y="84"/>
                  </a:lnTo>
                  <a:close/>
                  <a:moveTo>
                    <a:pt x="1" y="78"/>
                  </a:moveTo>
                  <a:lnTo>
                    <a:pt x="0" y="78"/>
                  </a:lnTo>
                  <a:lnTo>
                    <a:pt x="0" y="75"/>
                  </a:lnTo>
                  <a:lnTo>
                    <a:pt x="1" y="75"/>
                  </a:lnTo>
                  <a:lnTo>
                    <a:pt x="1" y="78"/>
                  </a:lnTo>
                  <a:close/>
                  <a:moveTo>
                    <a:pt x="1" y="73"/>
                  </a:moveTo>
                  <a:lnTo>
                    <a:pt x="0" y="73"/>
                  </a:lnTo>
                  <a:lnTo>
                    <a:pt x="0" y="69"/>
                  </a:lnTo>
                  <a:lnTo>
                    <a:pt x="1" y="69"/>
                  </a:lnTo>
                  <a:lnTo>
                    <a:pt x="1" y="73"/>
                  </a:lnTo>
                  <a:close/>
                  <a:moveTo>
                    <a:pt x="1" y="67"/>
                  </a:moveTo>
                  <a:lnTo>
                    <a:pt x="0" y="67"/>
                  </a:lnTo>
                  <a:lnTo>
                    <a:pt x="0" y="64"/>
                  </a:lnTo>
                  <a:lnTo>
                    <a:pt x="1" y="64"/>
                  </a:lnTo>
                  <a:lnTo>
                    <a:pt x="1" y="67"/>
                  </a:lnTo>
                  <a:close/>
                  <a:moveTo>
                    <a:pt x="1" y="61"/>
                  </a:moveTo>
                  <a:lnTo>
                    <a:pt x="0" y="61"/>
                  </a:lnTo>
                  <a:lnTo>
                    <a:pt x="0" y="58"/>
                  </a:lnTo>
                  <a:lnTo>
                    <a:pt x="1" y="58"/>
                  </a:lnTo>
                  <a:lnTo>
                    <a:pt x="1" y="61"/>
                  </a:lnTo>
                  <a:close/>
                  <a:moveTo>
                    <a:pt x="1" y="55"/>
                  </a:moveTo>
                  <a:lnTo>
                    <a:pt x="0" y="55"/>
                  </a:lnTo>
                  <a:lnTo>
                    <a:pt x="0" y="52"/>
                  </a:lnTo>
                  <a:lnTo>
                    <a:pt x="1" y="52"/>
                  </a:lnTo>
                  <a:lnTo>
                    <a:pt x="1" y="55"/>
                  </a:lnTo>
                  <a:close/>
                  <a:moveTo>
                    <a:pt x="1" y="49"/>
                  </a:moveTo>
                  <a:lnTo>
                    <a:pt x="0" y="49"/>
                  </a:lnTo>
                  <a:lnTo>
                    <a:pt x="0" y="46"/>
                  </a:lnTo>
                  <a:lnTo>
                    <a:pt x="1" y="46"/>
                  </a:lnTo>
                  <a:lnTo>
                    <a:pt x="1" y="49"/>
                  </a:lnTo>
                  <a:close/>
                  <a:moveTo>
                    <a:pt x="1" y="44"/>
                  </a:moveTo>
                  <a:lnTo>
                    <a:pt x="0" y="44"/>
                  </a:lnTo>
                  <a:lnTo>
                    <a:pt x="0" y="40"/>
                  </a:lnTo>
                  <a:lnTo>
                    <a:pt x="1" y="40"/>
                  </a:lnTo>
                  <a:lnTo>
                    <a:pt x="1" y="44"/>
                  </a:lnTo>
                  <a:close/>
                  <a:moveTo>
                    <a:pt x="1" y="38"/>
                  </a:moveTo>
                  <a:lnTo>
                    <a:pt x="0" y="38"/>
                  </a:lnTo>
                  <a:lnTo>
                    <a:pt x="0" y="35"/>
                  </a:lnTo>
                  <a:lnTo>
                    <a:pt x="1" y="35"/>
                  </a:lnTo>
                  <a:lnTo>
                    <a:pt x="1" y="38"/>
                  </a:lnTo>
                  <a:close/>
                  <a:moveTo>
                    <a:pt x="1" y="32"/>
                  </a:moveTo>
                  <a:lnTo>
                    <a:pt x="0" y="32"/>
                  </a:lnTo>
                  <a:lnTo>
                    <a:pt x="0" y="29"/>
                  </a:lnTo>
                  <a:lnTo>
                    <a:pt x="1" y="29"/>
                  </a:lnTo>
                  <a:lnTo>
                    <a:pt x="1" y="32"/>
                  </a:lnTo>
                  <a:close/>
                  <a:moveTo>
                    <a:pt x="1" y="26"/>
                  </a:moveTo>
                  <a:lnTo>
                    <a:pt x="0" y="26"/>
                  </a:lnTo>
                  <a:lnTo>
                    <a:pt x="0" y="23"/>
                  </a:lnTo>
                  <a:lnTo>
                    <a:pt x="1" y="23"/>
                  </a:lnTo>
                  <a:lnTo>
                    <a:pt x="1" y="26"/>
                  </a:lnTo>
                  <a:close/>
                  <a:moveTo>
                    <a:pt x="1" y="21"/>
                  </a:moveTo>
                  <a:lnTo>
                    <a:pt x="0" y="21"/>
                  </a:lnTo>
                  <a:lnTo>
                    <a:pt x="0" y="17"/>
                  </a:lnTo>
                  <a:lnTo>
                    <a:pt x="1" y="17"/>
                  </a:lnTo>
                  <a:lnTo>
                    <a:pt x="1" y="21"/>
                  </a:lnTo>
                  <a:close/>
                  <a:moveTo>
                    <a:pt x="1" y="15"/>
                  </a:moveTo>
                  <a:lnTo>
                    <a:pt x="0" y="15"/>
                  </a:lnTo>
                  <a:lnTo>
                    <a:pt x="0" y="12"/>
                  </a:lnTo>
                  <a:lnTo>
                    <a:pt x="1" y="12"/>
                  </a:lnTo>
                  <a:lnTo>
                    <a:pt x="1" y="15"/>
                  </a:lnTo>
                  <a:close/>
                  <a:moveTo>
                    <a:pt x="1" y="9"/>
                  </a:moveTo>
                  <a:lnTo>
                    <a:pt x="0" y="9"/>
                  </a:lnTo>
                  <a:lnTo>
                    <a:pt x="0" y="6"/>
                  </a:lnTo>
                  <a:lnTo>
                    <a:pt x="1" y="6"/>
                  </a:lnTo>
                  <a:lnTo>
                    <a:pt x="1" y="9"/>
                  </a:lnTo>
                  <a:close/>
                  <a:moveTo>
                    <a:pt x="1" y="4"/>
                  </a:moveTo>
                  <a:lnTo>
                    <a:pt x="0" y="4"/>
                  </a:lnTo>
                  <a:lnTo>
                    <a:pt x="0" y="0"/>
                  </a:lnTo>
                  <a:lnTo>
                    <a:pt x="1" y="0"/>
                  </a:lnTo>
                  <a:lnTo>
                    <a:pt x="1" y="4"/>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7" name="ísḻïḓé">
              <a:extLst>
                <a:ext uri="{FF2B5EF4-FFF2-40B4-BE49-F238E27FC236}">
                  <a16:creationId xmlns="" xmlns:a16="http://schemas.microsoft.com/office/drawing/2014/main" id="{84D5EEDD-85C5-4694-87C0-ECD52674A98A}"/>
                </a:ext>
              </a:extLst>
            </p:cNvPr>
            <p:cNvSpPr/>
            <p:nvPr/>
          </p:nvSpPr>
          <p:spPr bwMode="auto">
            <a:xfrm>
              <a:off x="10648121" y="3066324"/>
              <a:ext cx="2710" cy="3396"/>
            </a:xfrm>
            <a:custGeom>
              <a:avLst/>
              <a:gdLst>
                <a:gd name="T0" fmla="*/ 1 w 2"/>
                <a:gd name="T1" fmla="*/ 3 h 3"/>
                <a:gd name="T2" fmla="*/ 0 w 2"/>
                <a:gd name="T3" fmla="*/ 3 h 3"/>
                <a:gd name="T4" fmla="*/ 0 w 2"/>
                <a:gd name="T5" fmla="*/ 0 h 3"/>
                <a:gd name="T6" fmla="*/ 2 w 2"/>
                <a:gd name="T7" fmla="*/ 0 h 3"/>
                <a:gd name="T8" fmla="*/ 2 w 2"/>
                <a:gd name="T9" fmla="*/ 2 h 3"/>
                <a:gd name="T10" fmla="*/ 1 w 2"/>
                <a:gd name="T11" fmla="*/ 2 h 3"/>
                <a:gd name="T12" fmla="*/ 1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3"/>
                  </a:moveTo>
                  <a:lnTo>
                    <a:pt x="0" y="3"/>
                  </a:lnTo>
                  <a:lnTo>
                    <a:pt x="0" y="0"/>
                  </a:lnTo>
                  <a:lnTo>
                    <a:pt x="2" y="0"/>
                  </a:lnTo>
                  <a:lnTo>
                    <a:pt x="2" y="2"/>
                  </a:lnTo>
                  <a:lnTo>
                    <a:pt x="1" y="2"/>
                  </a:lnTo>
                  <a:lnTo>
                    <a:pt x="1" y="3"/>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8" name="îślîḋe">
              <a:extLst>
                <a:ext uri="{FF2B5EF4-FFF2-40B4-BE49-F238E27FC236}">
                  <a16:creationId xmlns="" xmlns:a16="http://schemas.microsoft.com/office/drawing/2014/main" id="{6393F442-86D5-41A2-B259-077234241DE4}"/>
                </a:ext>
              </a:extLst>
            </p:cNvPr>
            <p:cNvSpPr/>
            <p:nvPr/>
          </p:nvSpPr>
          <p:spPr bwMode="auto">
            <a:xfrm>
              <a:off x="10653542" y="3066324"/>
              <a:ext cx="191104" cy="2264"/>
            </a:xfrm>
            <a:custGeom>
              <a:avLst/>
              <a:gdLst>
                <a:gd name="T0" fmla="*/ 138 w 141"/>
                <a:gd name="T1" fmla="*/ 2 h 2"/>
                <a:gd name="T2" fmla="*/ 141 w 141"/>
                <a:gd name="T3" fmla="*/ 0 h 2"/>
                <a:gd name="T4" fmla="*/ 136 w 141"/>
                <a:gd name="T5" fmla="*/ 2 h 2"/>
                <a:gd name="T6" fmla="*/ 132 w 141"/>
                <a:gd name="T7" fmla="*/ 0 h 2"/>
                <a:gd name="T8" fmla="*/ 136 w 141"/>
                <a:gd name="T9" fmla="*/ 2 h 2"/>
                <a:gd name="T10" fmla="*/ 127 w 141"/>
                <a:gd name="T11" fmla="*/ 2 h 2"/>
                <a:gd name="T12" fmla="*/ 130 w 141"/>
                <a:gd name="T13" fmla="*/ 0 h 2"/>
                <a:gd name="T14" fmla="*/ 124 w 141"/>
                <a:gd name="T15" fmla="*/ 2 h 2"/>
                <a:gd name="T16" fmla="*/ 121 w 141"/>
                <a:gd name="T17" fmla="*/ 0 h 2"/>
                <a:gd name="T18" fmla="*/ 124 w 141"/>
                <a:gd name="T19" fmla="*/ 2 h 2"/>
                <a:gd name="T20" fmla="*/ 115 w 141"/>
                <a:gd name="T21" fmla="*/ 2 h 2"/>
                <a:gd name="T22" fmla="*/ 119 w 141"/>
                <a:gd name="T23" fmla="*/ 0 h 2"/>
                <a:gd name="T24" fmla="*/ 113 w 141"/>
                <a:gd name="T25" fmla="*/ 2 h 2"/>
                <a:gd name="T26" fmla="*/ 109 w 141"/>
                <a:gd name="T27" fmla="*/ 0 h 2"/>
                <a:gd name="T28" fmla="*/ 113 w 141"/>
                <a:gd name="T29" fmla="*/ 2 h 2"/>
                <a:gd name="T30" fmla="*/ 103 w 141"/>
                <a:gd name="T31" fmla="*/ 2 h 2"/>
                <a:gd name="T32" fmla="*/ 107 w 141"/>
                <a:gd name="T33" fmla="*/ 0 h 2"/>
                <a:gd name="T34" fmla="*/ 101 w 141"/>
                <a:gd name="T35" fmla="*/ 2 h 2"/>
                <a:gd name="T36" fmla="*/ 98 w 141"/>
                <a:gd name="T37" fmla="*/ 0 h 2"/>
                <a:gd name="T38" fmla="*/ 101 w 141"/>
                <a:gd name="T39" fmla="*/ 2 h 2"/>
                <a:gd name="T40" fmla="*/ 92 w 141"/>
                <a:gd name="T41" fmla="*/ 2 h 2"/>
                <a:gd name="T42" fmla="*/ 95 w 141"/>
                <a:gd name="T43" fmla="*/ 0 h 2"/>
                <a:gd name="T44" fmla="*/ 90 w 141"/>
                <a:gd name="T45" fmla="*/ 2 h 2"/>
                <a:gd name="T46" fmla="*/ 86 w 141"/>
                <a:gd name="T47" fmla="*/ 0 h 2"/>
                <a:gd name="T48" fmla="*/ 90 w 141"/>
                <a:gd name="T49" fmla="*/ 2 h 2"/>
                <a:gd name="T50" fmla="*/ 81 w 141"/>
                <a:gd name="T51" fmla="*/ 2 h 2"/>
                <a:gd name="T52" fmla="*/ 84 w 141"/>
                <a:gd name="T53" fmla="*/ 0 h 2"/>
                <a:gd name="T54" fmla="*/ 78 w 141"/>
                <a:gd name="T55" fmla="*/ 2 h 2"/>
                <a:gd name="T56" fmla="*/ 75 w 141"/>
                <a:gd name="T57" fmla="*/ 0 h 2"/>
                <a:gd name="T58" fmla="*/ 78 w 141"/>
                <a:gd name="T59" fmla="*/ 2 h 2"/>
                <a:gd name="T60" fmla="*/ 69 w 141"/>
                <a:gd name="T61" fmla="*/ 2 h 2"/>
                <a:gd name="T62" fmla="*/ 73 w 141"/>
                <a:gd name="T63" fmla="*/ 0 h 2"/>
                <a:gd name="T64" fmla="*/ 67 w 141"/>
                <a:gd name="T65" fmla="*/ 2 h 2"/>
                <a:gd name="T66" fmla="*/ 63 w 141"/>
                <a:gd name="T67" fmla="*/ 0 h 2"/>
                <a:gd name="T68" fmla="*/ 67 w 141"/>
                <a:gd name="T69" fmla="*/ 2 h 2"/>
                <a:gd name="T70" fmla="*/ 58 w 141"/>
                <a:gd name="T71" fmla="*/ 2 h 2"/>
                <a:gd name="T72" fmla="*/ 61 w 141"/>
                <a:gd name="T73" fmla="*/ 0 h 2"/>
                <a:gd name="T74" fmla="*/ 55 w 141"/>
                <a:gd name="T75" fmla="*/ 2 h 2"/>
                <a:gd name="T76" fmla="*/ 52 w 141"/>
                <a:gd name="T77" fmla="*/ 0 h 2"/>
                <a:gd name="T78" fmla="*/ 55 w 141"/>
                <a:gd name="T79" fmla="*/ 2 h 2"/>
                <a:gd name="T80" fmla="*/ 46 w 141"/>
                <a:gd name="T81" fmla="*/ 2 h 2"/>
                <a:gd name="T82" fmla="*/ 50 w 141"/>
                <a:gd name="T83" fmla="*/ 0 h 2"/>
                <a:gd name="T84" fmla="*/ 44 w 141"/>
                <a:gd name="T85" fmla="*/ 2 h 2"/>
                <a:gd name="T86" fmla="*/ 40 w 141"/>
                <a:gd name="T87" fmla="*/ 0 h 2"/>
                <a:gd name="T88" fmla="*/ 44 w 141"/>
                <a:gd name="T89" fmla="*/ 2 h 2"/>
                <a:gd name="T90" fmla="*/ 35 w 141"/>
                <a:gd name="T91" fmla="*/ 2 h 2"/>
                <a:gd name="T92" fmla="*/ 38 w 141"/>
                <a:gd name="T93" fmla="*/ 0 h 2"/>
                <a:gd name="T94" fmla="*/ 32 w 141"/>
                <a:gd name="T95" fmla="*/ 2 h 2"/>
                <a:gd name="T96" fmla="*/ 29 w 141"/>
                <a:gd name="T97" fmla="*/ 0 h 2"/>
                <a:gd name="T98" fmla="*/ 32 w 141"/>
                <a:gd name="T99" fmla="*/ 2 h 2"/>
                <a:gd name="T100" fmla="*/ 23 w 141"/>
                <a:gd name="T101" fmla="*/ 2 h 2"/>
                <a:gd name="T102" fmla="*/ 27 w 141"/>
                <a:gd name="T103" fmla="*/ 0 h 2"/>
                <a:gd name="T104" fmla="*/ 21 w 141"/>
                <a:gd name="T105" fmla="*/ 2 h 2"/>
                <a:gd name="T106" fmla="*/ 17 w 141"/>
                <a:gd name="T107" fmla="*/ 0 h 2"/>
                <a:gd name="T108" fmla="*/ 21 w 141"/>
                <a:gd name="T109" fmla="*/ 2 h 2"/>
                <a:gd name="T110" fmla="*/ 12 w 141"/>
                <a:gd name="T111" fmla="*/ 2 h 2"/>
                <a:gd name="T112" fmla="*/ 15 w 141"/>
                <a:gd name="T113" fmla="*/ 0 h 2"/>
                <a:gd name="T114" fmla="*/ 9 w 141"/>
                <a:gd name="T115" fmla="*/ 2 h 2"/>
                <a:gd name="T116" fmla="*/ 6 w 141"/>
                <a:gd name="T117" fmla="*/ 0 h 2"/>
                <a:gd name="T118" fmla="*/ 9 w 141"/>
                <a:gd name="T119" fmla="*/ 2 h 2"/>
                <a:gd name="T120" fmla="*/ 0 w 141"/>
                <a:gd name="T121" fmla="*/ 2 h 2"/>
                <a:gd name="T122" fmla="*/ 4 w 141"/>
                <a:gd name="T1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 h="2">
                  <a:moveTo>
                    <a:pt x="141" y="2"/>
                  </a:moveTo>
                  <a:lnTo>
                    <a:pt x="138" y="2"/>
                  </a:lnTo>
                  <a:lnTo>
                    <a:pt x="138" y="0"/>
                  </a:lnTo>
                  <a:lnTo>
                    <a:pt x="141" y="0"/>
                  </a:lnTo>
                  <a:lnTo>
                    <a:pt x="141" y="2"/>
                  </a:lnTo>
                  <a:close/>
                  <a:moveTo>
                    <a:pt x="136" y="2"/>
                  </a:moveTo>
                  <a:lnTo>
                    <a:pt x="132" y="2"/>
                  </a:lnTo>
                  <a:lnTo>
                    <a:pt x="132" y="0"/>
                  </a:lnTo>
                  <a:lnTo>
                    <a:pt x="136" y="0"/>
                  </a:lnTo>
                  <a:lnTo>
                    <a:pt x="136" y="2"/>
                  </a:lnTo>
                  <a:close/>
                  <a:moveTo>
                    <a:pt x="130" y="2"/>
                  </a:moveTo>
                  <a:lnTo>
                    <a:pt x="127" y="2"/>
                  </a:lnTo>
                  <a:lnTo>
                    <a:pt x="127" y="0"/>
                  </a:lnTo>
                  <a:lnTo>
                    <a:pt x="130" y="0"/>
                  </a:lnTo>
                  <a:lnTo>
                    <a:pt x="130" y="2"/>
                  </a:lnTo>
                  <a:close/>
                  <a:moveTo>
                    <a:pt x="124" y="2"/>
                  </a:moveTo>
                  <a:lnTo>
                    <a:pt x="121" y="2"/>
                  </a:lnTo>
                  <a:lnTo>
                    <a:pt x="121" y="0"/>
                  </a:lnTo>
                  <a:lnTo>
                    <a:pt x="124" y="0"/>
                  </a:lnTo>
                  <a:lnTo>
                    <a:pt x="124" y="2"/>
                  </a:lnTo>
                  <a:close/>
                  <a:moveTo>
                    <a:pt x="119" y="2"/>
                  </a:moveTo>
                  <a:lnTo>
                    <a:pt x="115" y="2"/>
                  </a:lnTo>
                  <a:lnTo>
                    <a:pt x="115" y="0"/>
                  </a:lnTo>
                  <a:lnTo>
                    <a:pt x="119" y="0"/>
                  </a:lnTo>
                  <a:lnTo>
                    <a:pt x="119" y="2"/>
                  </a:lnTo>
                  <a:close/>
                  <a:moveTo>
                    <a:pt x="113" y="2"/>
                  </a:moveTo>
                  <a:lnTo>
                    <a:pt x="109" y="2"/>
                  </a:lnTo>
                  <a:lnTo>
                    <a:pt x="109" y="0"/>
                  </a:lnTo>
                  <a:lnTo>
                    <a:pt x="113" y="0"/>
                  </a:lnTo>
                  <a:lnTo>
                    <a:pt x="113" y="2"/>
                  </a:lnTo>
                  <a:close/>
                  <a:moveTo>
                    <a:pt x="107" y="2"/>
                  </a:moveTo>
                  <a:lnTo>
                    <a:pt x="103" y="2"/>
                  </a:lnTo>
                  <a:lnTo>
                    <a:pt x="103" y="0"/>
                  </a:lnTo>
                  <a:lnTo>
                    <a:pt x="107" y="0"/>
                  </a:lnTo>
                  <a:lnTo>
                    <a:pt x="107" y="2"/>
                  </a:lnTo>
                  <a:close/>
                  <a:moveTo>
                    <a:pt x="101" y="2"/>
                  </a:moveTo>
                  <a:lnTo>
                    <a:pt x="98" y="2"/>
                  </a:lnTo>
                  <a:lnTo>
                    <a:pt x="98" y="0"/>
                  </a:lnTo>
                  <a:lnTo>
                    <a:pt x="101" y="0"/>
                  </a:lnTo>
                  <a:lnTo>
                    <a:pt x="101" y="2"/>
                  </a:lnTo>
                  <a:close/>
                  <a:moveTo>
                    <a:pt x="95" y="2"/>
                  </a:moveTo>
                  <a:lnTo>
                    <a:pt x="92" y="2"/>
                  </a:lnTo>
                  <a:lnTo>
                    <a:pt x="92" y="0"/>
                  </a:lnTo>
                  <a:lnTo>
                    <a:pt x="95" y="0"/>
                  </a:lnTo>
                  <a:lnTo>
                    <a:pt x="95" y="2"/>
                  </a:lnTo>
                  <a:close/>
                  <a:moveTo>
                    <a:pt x="90" y="2"/>
                  </a:moveTo>
                  <a:lnTo>
                    <a:pt x="86" y="2"/>
                  </a:lnTo>
                  <a:lnTo>
                    <a:pt x="86" y="0"/>
                  </a:lnTo>
                  <a:lnTo>
                    <a:pt x="90" y="0"/>
                  </a:lnTo>
                  <a:lnTo>
                    <a:pt x="90" y="2"/>
                  </a:lnTo>
                  <a:close/>
                  <a:moveTo>
                    <a:pt x="84" y="2"/>
                  </a:moveTo>
                  <a:lnTo>
                    <a:pt x="81" y="2"/>
                  </a:lnTo>
                  <a:lnTo>
                    <a:pt x="81" y="0"/>
                  </a:lnTo>
                  <a:lnTo>
                    <a:pt x="84" y="0"/>
                  </a:lnTo>
                  <a:lnTo>
                    <a:pt x="84" y="2"/>
                  </a:lnTo>
                  <a:close/>
                  <a:moveTo>
                    <a:pt x="78" y="2"/>
                  </a:moveTo>
                  <a:lnTo>
                    <a:pt x="75" y="2"/>
                  </a:lnTo>
                  <a:lnTo>
                    <a:pt x="75" y="0"/>
                  </a:lnTo>
                  <a:lnTo>
                    <a:pt x="78" y="0"/>
                  </a:lnTo>
                  <a:lnTo>
                    <a:pt x="78" y="2"/>
                  </a:lnTo>
                  <a:close/>
                  <a:moveTo>
                    <a:pt x="73" y="2"/>
                  </a:moveTo>
                  <a:lnTo>
                    <a:pt x="69" y="2"/>
                  </a:lnTo>
                  <a:lnTo>
                    <a:pt x="69" y="0"/>
                  </a:lnTo>
                  <a:lnTo>
                    <a:pt x="73" y="0"/>
                  </a:lnTo>
                  <a:lnTo>
                    <a:pt x="73" y="2"/>
                  </a:lnTo>
                  <a:close/>
                  <a:moveTo>
                    <a:pt x="67" y="2"/>
                  </a:moveTo>
                  <a:lnTo>
                    <a:pt x="63" y="2"/>
                  </a:lnTo>
                  <a:lnTo>
                    <a:pt x="63" y="0"/>
                  </a:lnTo>
                  <a:lnTo>
                    <a:pt x="67" y="0"/>
                  </a:lnTo>
                  <a:lnTo>
                    <a:pt x="67" y="2"/>
                  </a:lnTo>
                  <a:close/>
                  <a:moveTo>
                    <a:pt x="61" y="2"/>
                  </a:moveTo>
                  <a:lnTo>
                    <a:pt x="58" y="2"/>
                  </a:lnTo>
                  <a:lnTo>
                    <a:pt x="58" y="0"/>
                  </a:lnTo>
                  <a:lnTo>
                    <a:pt x="61" y="0"/>
                  </a:lnTo>
                  <a:lnTo>
                    <a:pt x="61" y="2"/>
                  </a:lnTo>
                  <a:close/>
                  <a:moveTo>
                    <a:pt x="55" y="2"/>
                  </a:moveTo>
                  <a:lnTo>
                    <a:pt x="52" y="2"/>
                  </a:lnTo>
                  <a:lnTo>
                    <a:pt x="52" y="0"/>
                  </a:lnTo>
                  <a:lnTo>
                    <a:pt x="55" y="0"/>
                  </a:lnTo>
                  <a:lnTo>
                    <a:pt x="55" y="2"/>
                  </a:lnTo>
                  <a:close/>
                  <a:moveTo>
                    <a:pt x="50" y="2"/>
                  </a:moveTo>
                  <a:lnTo>
                    <a:pt x="46" y="2"/>
                  </a:lnTo>
                  <a:lnTo>
                    <a:pt x="46" y="0"/>
                  </a:lnTo>
                  <a:lnTo>
                    <a:pt x="50" y="0"/>
                  </a:lnTo>
                  <a:lnTo>
                    <a:pt x="50" y="2"/>
                  </a:lnTo>
                  <a:close/>
                  <a:moveTo>
                    <a:pt x="44" y="2"/>
                  </a:moveTo>
                  <a:lnTo>
                    <a:pt x="40" y="2"/>
                  </a:lnTo>
                  <a:lnTo>
                    <a:pt x="40" y="0"/>
                  </a:lnTo>
                  <a:lnTo>
                    <a:pt x="44" y="0"/>
                  </a:lnTo>
                  <a:lnTo>
                    <a:pt x="44" y="2"/>
                  </a:lnTo>
                  <a:close/>
                  <a:moveTo>
                    <a:pt x="38" y="2"/>
                  </a:moveTo>
                  <a:lnTo>
                    <a:pt x="35" y="2"/>
                  </a:lnTo>
                  <a:lnTo>
                    <a:pt x="35" y="0"/>
                  </a:lnTo>
                  <a:lnTo>
                    <a:pt x="38" y="0"/>
                  </a:lnTo>
                  <a:lnTo>
                    <a:pt x="38" y="2"/>
                  </a:lnTo>
                  <a:close/>
                  <a:moveTo>
                    <a:pt x="32" y="2"/>
                  </a:moveTo>
                  <a:lnTo>
                    <a:pt x="29" y="2"/>
                  </a:lnTo>
                  <a:lnTo>
                    <a:pt x="29" y="0"/>
                  </a:lnTo>
                  <a:lnTo>
                    <a:pt x="32" y="0"/>
                  </a:lnTo>
                  <a:lnTo>
                    <a:pt x="32" y="2"/>
                  </a:lnTo>
                  <a:close/>
                  <a:moveTo>
                    <a:pt x="27" y="2"/>
                  </a:moveTo>
                  <a:lnTo>
                    <a:pt x="23" y="2"/>
                  </a:lnTo>
                  <a:lnTo>
                    <a:pt x="23" y="0"/>
                  </a:lnTo>
                  <a:lnTo>
                    <a:pt x="27" y="0"/>
                  </a:lnTo>
                  <a:lnTo>
                    <a:pt x="27" y="2"/>
                  </a:lnTo>
                  <a:close/>
                  <a:moveTo>
                    <a:pt x="21" y="2"/>
                  </a:moveTo>
                  <a:lnTo>
                    <a:pt x="17" y="2"/>
                  </a:lnTo>
                  <a:lnTo>
                    <a:pt x="17" y="0"/>
                  </a:lnTo>
                  <a:lnTo>
                    <a:pt x="21" y="0"/>
                  </a:lnTo>
                  <a:lnTo>
                    <a:pt x="21" y="2"/>
                  </a:lnTo>
                  <a:close/>
                  <a:moveTo>
                    <a:pt x="15" y="2"/>
                  </a:moveTo>
                  <a:lnTo>
                    <a:pt x="12" y="2"/>
                  </a:lnTo>
                  <a:lnTo>
                    <a:pt x="12" y="0"/>
                  </a:lnTo>
                  <a:lnTo>
                    <a:pt x="15" y="0"/>
                  </a:lnTo>
                  <a:lnTo>
                    <a:pt x="15" y="2"/>
                  </a:lnTo>
                  <a:close/>
                  <a:moveTo>
                    <a:pt x="9" y="2"/>
                  </a:moveTo>
                  <a:lnTo>
                    <a:pt x="6" y="2"/>
                  </a:lnTo>
                  <a:lnTo>
                    <a:pt x="6" y="0"/>
                  </a:lnTo>
                  <a:lnTo>
                    <a:pt x="9" y="0"/>
                  </a:lnTo>
                  <a:lnTo>
                    <a:pt x="9" y="2"/>
                  </a:lnTo>
                  <a:close/>
                  <a:moveTo>
                    <a:pt x="4" y="2"/>
                  </a:moveTo>
                  <a:lnTo>
                    <a:pt x="0" y="2"/>
                  </a:lnTo>
                  <a:lnTo>
                    <a:pt x="0" y="0"/>
                  </a:lnTo>
                  <a:lnTo>
                    <a:pt x="4" y="0"/>
                  </a:lnTo>
                  <a:lnTo>
                    <a:pt x="4" y="2"/>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9" name="îsľidê">
              <a:extLst>
                <a:ext uri="{FF2B5EF4-FFF2-40B4-BE49-F238E27FC236}">
                  <a16:creationId xmlns="" xmlns:a16="http://schemas.microsoft.com/office/drawing/2014/main" id="{AF2CC097-0402-4890-8066-5244DA8661C0}"/>
                </a:ext>
              </a:extLst>
            </p:cNvPr>
            <p:cNvSpPr/>
            <p:nvPr/>
          </p:nvSpPr>
          <p:spPr bwMode="auto">
            <a:xfrm>
              <a:off x="10848712" y="3066324"/>
              <a:ext cx="2710" cy="3396"/>
            </a:xfrm>
            <a:custGeom>
              <a:avLst/>
              <a:gdLst>
                <a:gd name="T0" fmla="*/ 2 w 2"/>
                <a:gd name="T1" fmla="*/ 3 h 3"/>
                <a:gd name="T2" fmla="*/ 1 w 2"/>
                <a:gd name="T3" fmla="*/ 3 h 3"/>
                <a:gd name="T4" fmla="*/ 1 w 2"/>
                <a:gd name="T5" fmla="*/ 2 h 3"/>
                <a:gd name="T6" fmla="*/ 0 w 2"/>
                <a:gd name="T7" fmla="*/ 2 h 3"/>
                <a:gd name="T8" fmla="*/ 0 w 2"/>
                <a:gd name="T9" fmla="*/ 0 h 3"/>
                <a:gd name="T10" fmla="*/ 2 w 2"/>
                <a:gd name="T11" fmla="*/ 0 h 3"/>
                <a:gd name="T12" fmla="*/ 2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3"/>
                  </a:moveTo>
                  <a:lnTo>
                    <a:pt x="1" y="3"/>
                  </a:lnTo>
                  <a:lnTo>
                    <a:pt x="1" y="2"/>
                  </a:lnTo>
                  <a:lnTo>
                    <a:pt x="0" y="2"/>
                  </a:lnTo>
                  <a:lnTo>
                    <a:pt x="0" y="0"/>
                  </a:lnTo>
                  <a:lnTo>
                    <a:pt x="2" y="0"/>
                  </a:lnTo>
                  <a:lnTo>
                    <a:pt x="2" y="3"/>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0" name="iṧ1íḍé">
              <a:extLst>
                <a:ext uri="{FF2B5EF4-FFF2-40B4-BE49-F238E27FC236}">
                  <a16:creationId xmlns="" xmlns:a16="http://schemas.microsoft.com/office/drawing/2014/main" id="{81CDDC2C-13D8-4691-A66F-64BEA049292D}"/>
                </a:ext>
              </a:extLst>
            </p:cNvPr>
            <p:cNvSpPr/>
            <p:nvPr/>
          </p:nvSpPr>
          <p:spPr bwMode="auto">
            <a:xfrm>
              <a:off x="10850068" y="3071985"/>
              <a:ext cx="1355" cy="153964"/>
            </a:xfrm>
            <a:custGeom>
              <a:avLst/>
              <a:gdLst>
                <a:gd name="T0" fmla="*/ 0 w 1"/>
                <a:gd name="T1" fmla="*/ 136 h 136"/>
                <a:gd name="T2" fmla="*/ 1 w 1"/>
                <a:gd name="T3" fmla="*/ 132 h 136"/>
                <a:gd name="T4" fmla="*/ 1 w 1"/>
                <a:gd name="T5" fmla="*/ 130 h 136"/>
                <a:gd name="T6" fmla="*/ 0 w 1"/>
                <a:gd name="T7" fmla="*/ 127 h 136"/>
                <a:gd name="T8" fmla="*/ 1 w 1"/>
                <a:gd name="T9" fmla="*/ 130 h 136"/>
                <a:gd name="T10" fmla="*/ 0 w 1"/>
                <a:gd name="T11" fmla="*/ 124 h 136"/>
                <a:gd name="T12" fmla="*/ 1 w 1"/>
                <a:gd name="T13" fmla="*/ 121 h 136"/>
                <a:gd name="T14" fmla="*/ 1 w 1"/>
                <a:gd name="T15" fmla="*/ 119 h 136"/>
                <a:gd name="T16" fmla="*/ 0 w 1"/>
                <a:gd name="T17" fmla="*/ 115 h 136"/>
                <a:gd name="T18" fmla="*/ 1 w 1"/>
                <a:gd name="T19" fmla="*/ 119 h 136"/>
                <a:gd name="T20" fmla="*/ 0 w 1"/>
                <a:gd name="T21" fmla="*/ 113 h 136"/>
                <a:gd name="T22" fmla="*/ 1 w 1"/>
                <a:gd name="T23" fmla="*/ 109 h 136"/>
                <a:gd name="T24" fmla="*/ 1 w 1"/>
                <a:gd name="T25" fmla="*/ 107 h 136"/>
                <a:gd name="T26" fmla="*/ 0 w 1"/>
                <a:gd name="T27" fmla="*/ 104 h 136"/>
                <a:gd name="T28" fmla="*/ 1 w 1"/>
                <a:gd name="T29" fmla="*/ 107 h 136"/>
                <a:gd name="T30" fmla="*/ 0 w 1"/>
                <a:gd name="T31" fmla="*/ 101 h 136"/>
                <a:gd name="T32" fmla="*/ 1 w 1"/>
                <a:gd name="T33" fmla="*/ 98 h 136"/>
                <a:gd name="T34" fmla="*/ 1 w 1"/>
                <a:gd name="T35" fmla="*/ 96 h 136"/>
                <a:gd name="T36" fmla="*/ 0 w 1"/>
                <a:gd name="T37" fmla="*/ 92 h 136"/>
                <a:gd name="T38" fmla="*/ 1 w 1"/>
                <a:gd name="T39" fmla="*/ 96 h 136"/>
                <a:gd name="T40" fmla="*/ 0 w 1"/>
                <a:gd name="T41" fmla="*/ 90 h 136"/>
                <a:gd name="T42" fmla="*/ 1 w 1"/>
                <a:gd name="T43" fmla="*/ 86 h 136"/>
                <a:gd name="T44" fmla="*/ 1 w 1"/>
                <a:gd name="T45" fmla="*/ 84 h 136"/>
                <a:gd name="T46" fmla="*/ 0 w 1"/>
                <a:gd name="T47" fmla="*/ 81 h 136"/>
                <a:gd name="T48" fmla="*/ 1 w 1"/>
                <a:gd name="T49" fmla="*/ 84 h 136"/>
                <a:gd name="T50" fmla="*/ 0 w 1"/>
                <a:gd name="T51" fmla="*/ 78 h 136"/>
                <a:gd name="T52" fmla="*/ 1 w 1"/>
                <a:gd name="T53" fmla="*/ 75 h 136"/>
                <a:gd name="T54" fmla="*/ 1 w 1"/>
                <a:gd name="T55" fmla="*/ 73 h 136"/>
                <a:gd name="T56" fmla="*/ 0 w 1"/>
                <a:gd name="T57" fmla="*/ 69 h 136"/>
                <a:gd name="T58" fmla="*/ 1 w 1"/>
                <a:gd name="T59" fmla="*/ 73 h 136"/>
                <a:gd name="T60" fmla="*/ 0 w 1"/>
                <a:gd name="T61" fmla="*/ 67 h 136"/>
                <a:gd name="T62" fmla="*/ 1 w 1"/>
                <a:gd name="T63" fmla="*/ 64 h 136"/>
                <a:gd name="T64" fmla="*/ 1 w 1"/>
                <a:gd name="T65" fmla="*/ 61 h 136"/>
                <a:gd name="T66" fmla="*/ 0 w 1"/>
                <a:gd name="T67" fmla="*/ 58 h 136"/>
                <a:gd name="T68" fmla="*/ 1 w 1"/>
                <a:gd name="T69" fmla="*/ 61 h 136"/>
                <a:gd name="T70" fmla="*/ 0 w 1"/>
                <a:gd name="T71" fmla="*/ 55 h 136"/>
                <a:gd name="T72" fmla="*/ 1 w 1"/>
                <a:gd name="T73" fmla="*/ 52 h 136"/>
                <a:gd name="T74" fmla="*/ 1 w 1"/>
                <a:gd name="T75" fmla="*/ 49 h 136"/>
                <a:gd name="T76" fmla="*/ 0 w 1"/>
                <a:gd name="T77" fmla="*/ 46 h 136"/>
                <a:gd name="T78" fmla="*/ 1 w 1"/>
                <a:gd name="T79" fmla="*/ 49 h 136"/>
                <a:gd name="T80" fmla="*/ 0 w 1"/>
                <a:gd name="T81" fmla="*/ 44 h 136"/>
                <a:gd name="T82" fmla="*/ 1 w 1"/>
                <a:gd name="T83" fmla="*/ 40 h 136"/>
                <a:gd name="T84" fmla="*/ 1 w 1"/>
                <a:gd name="T85" fmla="*/ 38 h 136"/>
                <a:gd name="T86" fmla="*/ 0 w 1"/>
                <a:gd name="T87" fmla="*/ 35 h 136"/>
                <a:gd name="T88" fmla="*/ 1 w 1"/>
                <a:gd name="T89" fmla="*/ 38 h 136"/>
                <a:gd name="T90" fmla="*/ 0 w 1"/>
                <a:gd name="T91" fmla="*/ 32 h 136"/>
                <a:gd name="T92" fmla="*/ 1 w 1"/>
                <a:gd name="T93" fmla="*/ 29 h 136"/>
                <a:gd name="T94" fmla="*/ 1 w 1"/>
                <a:gd name="T95" fmla="*/ 26 h 136"/>
                <a:gd name="T96" fmla="*/ 0 w 1"/>
                <a:gd name="T97" fmla="*/ 23 h 136"/>
                <a:gd name="T98" fmla="*/ 1 w 1"/>
                <a:gd name="T99" fmla="*/ 26 h 136"/>
                <a:gd name="T100" fmla="*/ 0 w 1"/>
                <a:gd name="T101" fmla="*/ 21 h 136"/>
                <a:gd name="T102" fmla="*/ 1 w 1"/>
                <a:gd name="T103" fmla="*/ 17 h 136"/>
                <a:gd name="T104" fmla="*/ 1 w 1"/>
                <a:gd name="T105" fmla="*/ 15 h 136"/>
                <a:gd name="T106" fmla="*/ 0 w 1"/>
                <a:gd name="T107" fmla="*/ 12 h 136"/>
                <a:gd name="T108" fmla="*/ 1 w 1"/>
                <a:gd name="T109" fmla="*/ 15 h 136"/>
                <a:gd name="T110" fmla="*/ 0 w 1"/>
                <a:gd name="T111" fmla="*/ 9 h 136"/>
                <a:gd name="T112" fmla="*/ 1 w 1"/>
                <a:gd name="T113" fmla="*/ 6 h 136"/>
                <a:gd name="T114" fmla="*/ 1 w 1"/>
                <a:gd name="T115" fmla="*/ 4 h 136"/>
                <a:gd name="T116" fmla="*/ 0 w 1"/>
                <a:gd name="T117" fmla="*/ 0 h 136"/>
                <a:gd name="T118" fmla="*/ 1 w 1"/>
                <a:gd name="T119"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 h="136">
                  <a:moveTo>
                    <a:pt x="1" y="136"/>
                  </a:moveTo>
                  <a:lnTo>
                    <a:pt x="0" y="136"/>
                  </a:lnTo>
                  <a:lnTo>
                    <a:pt x="0" y="132"/>
                  </a:lnTo>
                  <a:lnTo>
                    <a:pt x="1" y="132"/>
                  </a:lnTo>
                  <a:lnTo>
                    <a:pt x="1" y="136"/>
                  </a:lnTo>
                  <a:close/>
                  <a:moveTo>
                    <a:pt x="1" y="130"/>
                  </a:moveTo>
                  <a:lnTo>
                    <a:pt x="0" y="130"/>
                  </a:lnTo>
                  <a:lnTo>
                    <a:pt x="0" y="127"/>
                  </a:lnTo>
                  <a:lnTo>
                    <a:pt x="1" y="127"/>
                  </a:lnTo>
                  <a:lnTo>
                    <a:pt x="1" y="130"/>
                  </a:lnTo>
                  <a:close/>
                  <a:moveTo>
                    <a:pt x="1" y="124"/>
                  </a:moveTo>
                  <a:lnTo>
                    <a:pt x="0" y="124"/>
                  </a:lnTo>
                  <a:lnTo>
                    <a:pt x="0" y="121"/>
                  </a:lnTo>
                  <a:lnTo>
                    <a:pt x="1" y="121"/>
                  </a:lnTo>
                  <a:lnTo>
                    <a:pt x="1" y="124"/>
                  </a:lnTo>
                  <a:close/>
                  <a:moveTo>
                    <a:pt x="1" y="119"/>
                  </a:moveTo>
                  <a:lnTo>
                    <a:pt x="0" y="119"/>
                  </a:lnTo>
                  <a:lnTo>
                    <a:pt x="0" y="115"/>
                  </a:lnTo>
                  <a:lnTo>
                    <a:pt x="1" y="115"/>
                  </a:lnTo>
                  <a:lnTo>
                    <a:pt x="1" y="119"/>
                  </a:lnTo>
                  <a:close/>
                  <a:moveTo>
                    <a:pt x="1" y="113"/>
                  </a:moveTo>
                  <a:lnTo>
                    <a:pt x="0" y="113"/>
                  </a:lnTo>
                  <a:lnTo>
                    <a:pt x="0" y="109"/>
                  </a:lnTo>
                  <a:lnTo>
                    <a:pt x="1" y="109"/>
                  </a:lnTo>
                  <a:lnTo>
                    <a:pt x="1" y="113"/>
                  </a:lnTo>
                  <a:close/>
                  <a:moveTo>
                    <a:pt x="1" y="107"/>
                  </a:moveTo>
                  <a:lnTo>
                    <a:pt x="0" y="107"/>
                  </a:lnTo>
                  <a:lnTo>
                    <a:pt x="0" y="104"/>
                  </a:lnTo>
                  <a:lnTo>
                    <a:pt x="1" y="104"/>
                  </a:lnTo>
                  <a:lnTo>
                    <a:pt x="1" y="107"/>
                  </a:lnTo>
                  <a:close/>
                  <a:moveTo>
                    <a:pt x="1" y="101"/>
                  </a:moveTo>
                  <a:lnTo>
                    <a:pt x="0" y="101"/>
                  </a:lnTo>
                  <a:lnTo>
                    <a:pt x="0" y="98"/>
                  </a:lnTo>
                  <a:lnTo>
                    <a:pt x="1" y="98"/>
                  </a:lnTo>
                  <a:lnTo>
                    <a:pt x="1" y="101"/>
                  </a:lnTo>
                  <a:close/>
                  <a:moveTo>
                    <a:pt x="1" y="96"/>
                  </a:moveTo>
                  <a:lnTo>
                    <a:pt x="0" y="96"/>
                  </a:lnTo>
                  <a:lnTo>
                    <a:pt x="0" y="92"/>
                  </a:lnTo>
                  <a:lnTo>
                    <a:pt x="1" y="92"/>
                  </a:lnTo>
                  <a:lnTo>
                    <a:pt x="1" y="96"/>
                  </a:lnTo>
                  <a:close/>
                  <a:moveTo>
                    <a:pt x="1" y="90"/>
                  </a:moveTo>
                  <a:lnTo>
                    <a:pt x="0" y="90"/>
                  </a:lnTo>
                  <a:lnTo>
                    <a:pt x="0" y="86"/>
                  </a:lnTo>
                  <a:lnTo>
                    <a:pt x="1" y="86"/>
                  </a:lnTo>
                  <a:lnTo>
                    <a:pt x="1" y="90"/>
                  </a:lnTo>
                  <a:close/>
                  <a:moveTo>
                    <a:pt x="1" y="84"/>
                  </a:moveTo>
                  <a:lnTo>
                    <a:pt x="0" y="84"/>
                  </a:lnTo>
                  <a:lnTo>
                    <a:pt x="0" y="81"/>
                  </a:lnTo>
                  <a:lnTo>
                    <a:pt x="1" y="81"/>
                  </a:lnTo>
                  <a:lnTo>
                    <a:pt x="1" y="84"/>
                  </a:lnTo>
                  <a:close/>
                  <a:moveTo>
                    <a:pt x="1" y="78"/>
                  </a:moveTo>
                  <a:lnTo>
                    <a:pt x="0" y="78"/>
                  </a:lnTo>
                  <a:lnTo>
                    <a:pt x="0" y="75"/>
                  </a:lnTo>
                  <a:lnTo>
                    <a:pt x="1" y="75"/>
                  </a:lnTo>
                  <a:lnTo>
                    <a:pt x="1" y="78"/>
                  </a:lnTo>
                  <a:close/>
                  <a:moveTo>
                    <a:pt x="1" y="73"/>
                  </a:moveTo>
                  <a:lnTo>
                    <a:pt x="0" y="73"/>
                  </a:lnTo>
                  <a:lnTo>
                    <a:pt x="0" y="69"/>
                  </a:lnTo>
                  <a:lnTo>
                    <a:pt x="1" y="69"/>
                  </a:lnTo>
                  <a:lnTo>
                    <a:pt x="1" y="73"/>
                  </a:lnTo>
                  <a:close/>
                  <a:moveTo>
                    <a:pt x="1" y="67"/>
                  </a:moveTo>
                  <a:lnTo>
                    <a:pt x="0" y="67"/>
                  </a:lnTo>
                  <a:lnTo>
                    <a:pt x="0" y="64"/>
                  </a:lnTo>
                  <a:lnTo>
                    <a:pt x="1" y="64"/>
                  </a:lnTo>
                  <a:lnTo>
                    <a:pt x="1" y="67"/>
                  </a:lnTo>
                  <a:close/>
                  <a:moveTo>
                    <a:pt x="1" y="61"/>
                  </a:moveTo>
                  <a:lnTo>
                    <a:pt x="0" y="61"/>
                  </a:lnTo>
                  <a:lnTo>
                    <a:pt x="0" y="58"/>
                  </a:lnTo>
                  <a:lnTo>
                    <a:pt x="1" y="58"/>
                  </a:lnTo>
                  <a:lnTo>
                    <a:pt x="1" y="61"/>
                  </a:lnTo>
                  <a:close/>
                  <a:moveTo>
                    <a:pt x="1" y="55"/>
                  </a:moveTo>
                  <a:lnTo>
                    <a:pt x="0" y="55"/>
                  </a:lnTo>
                  <a:lnTo>
                    <a:pt x="0" y="52"/>
                  </a:lnTo>
                  <a:lnTo>
                    <a:pt x="1" y="52"/>
                  </a:lnTo>
                  <a:lnTo>
                    <a:pt x="1" y="55"/>
                  </a:lnTo>
                  <a:close/>
                  <a:moveTo>
                    <a:pt x="1" y="49"/>
                  </a:moveTo>
                  <a:lnTo>
                    <a:pt x="0" y="49"/>
                  </a:lnTo>
                  <a:lnTo>
                    <a:pt x="0" y="46"/>
                  </a:lnTo>
                  <a:lnTo>
                    <a:pt x="1" y="46"/>
                  </a:lnTo>
                  <a:lnTo>
                    <a:pt x="1" y="49"/>
                  </a:lnTo>
                  <a:close/>
                  <a:moveTo>
                    <a:pt x="1" y="44"/>
                  </a:moveTo>
                  <a:lnTo>
                    <a:pt x="0" y="44"/>
                  </a:lnTo>
                  <a:lnTo>
                    <a:pt x="0" y="40"/>
                  </a:lnTo>
                  <a:lnTo>
                    <a:pt x="1" y="40"/>
                  </a:lnTo>
                  <a:lnTo>
                    <a:pt x="1" y="44"/>
                  </a:lnTo>
                  <a:close/>
                  <a:moveTo>
                    <a:pt x="1" y="38"/>
                  </a:moveTo>
                  <a:lnTo>
                    <a:pt x="0" y="38"/>
                  </a:lnTo>
                  <a:lnTo>
                    <a:pt x="0" y="35"/>
                  </a:lnTo>
                  <a:lnTo>
                    <a:pt x="1" y="35"/>
                  </a:lnTo>
                  <a:lnTo>
                    <a:pt x="1" y="38"/>
                  </a:lnTo>
                  <a:close/>
                  <a:moveTo>
                    <a:pt x="1" y="32"/>
                  </a:moveTo>
                  <a:lnTo>
                    <a:pt x="0" y="32"/>
                  </a:lnTo>
                  <a:lnTo>
                    <a:pt x="0" y="29"/>
                  </a:lnTo>
                  <a:lnTo>
                    <a:pt x="1" y="29"/>
                  </a:lnTo>
                  <a:lnTo>
                    <a:pt x="1" y="32"/>
                  </a:lnTo>
                  <a:close/>
                  <a:moveTo>
                    <a:pt x="1" y="26"/>
                  </a:moveTo>
                  <a:lnTo>
                    <a:pt x="0" y="26"/>
                  </a:lnTo>
                  <a:lnTo>
                    <a:pt x="0" y="23"/>
                  </a:lnTo>
                  <a:lnTo>
                    <a:pt x="1" y="23"/>
                  </a:lnTo>
                  <a:lnTo>
                    <a:pt x="1" y="26"/>
                  </a:lnTo>
                  <a:close/>
                  <a:moveTo>
                    <a:pt x="1" y="21"/>
                  </a:moveTo>
                  <a:lnTo>
                    <a:pt x="0" y="21"/>
                  </a:lnTo>
                  <a:lnTo>
                    <a:pt x="0" y="17"/>
                  </a:lnTo>
                  <a:lnTo>
                    <a:pt x="1" y="17"/>
                  </a:lnTo>
                  <a:lnTo>
                    <a:pt x="1" y="21"/>
                  </a:lnTo>
                  <a:close/>
                  <a:moveTo>
                    <a:pt x="1" y="15"/>
                  </a:moveTo>
                  <a:lnTo>
                    <a:pt x="0" y="15"/>
                  </a:lnTo>
                  <a:lnTo>
                    <a:pt x="0" y="12"/>
                  </a:lnTo>
                  <a:lnTo>
                    <a:pt x="1" y="12"/>
                  </a:lnTo>
                  <a:lnTo>
                    <a:pt x="1" y="15"/>
                  </a:lnTo>
                  <a:close/>
                  <a:moveTo>
                    <a:pt x="1" y="9"/>
                  </a:moveTo>
                  <a:lnTo>
                    <a:pt x="0" y="9"/>
                  </a:lnTo>
                  <a:lnTo>
                    <a:pt x="0" y="6"/>
                  </a:lnTo>
                  <a:lnTo>
                    <a:pt x="1" y="6"/>
                  </a:lnTo>
                  <a:lnTo>
                    <a:pt x="1" y="9"/>
                  </a:lnTo>
                  <a:close/>
                  <a:moveTo>
                    <a:pt x="1" y="4"/>
                  </a:moveTo>
                  <a:lnTo>
                    <a:pt x="0" y="4"/>
                  </a:lnTo>
                  <a:lnTo>
                    <a:pt x="0" y="0"/>
                  </a:lnTo>
                  <a:lnTo>
                    <a:pt x="1" y="0"/>
                  </a:lnTo>
                  <a:lnTo>
                    <a:pt x="1" y="4"/>
                  </a:lnTo>
                  <a:close/>
                </a:path>
              </a:pathLst>
            </a:custGeom>
            <a:solidFill>
              <a:srgbClr val="7BAF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1" name="íSḷîdé">
              <a:extLst>
                <a:ext uri="{FF2B5EF4-FFF2-40B4-BE49-F238E27FC236}">
                  <a16:creationId xmlns="" xmlns:a16="http://schemas.microsoft.com/office/drawing/2014/main" id="{83C7972F-6622-47DC-9D80-98D359D42810}"/>
                </a:ext>
              </a:extLst>
            </p:cNvPr>
            <p:cNvSpPr/>
            <p:nvPr/>
          </p:nvSpPr>
          <p:spPr bwMode="auto">
            <a:xfrm>
              <a:off x="10455663" y="2554621"/>
              <a:ext cx="351034" cy="374721"/>
            </a:xfrm>
            <a:custGeom>
              <a:avLst/>
              <a:gdLst>
                <a:gd name="T0" fmla="*/ 741 w 1028"/>
                <a:gd name="T1" fmla="*/ 0 h 1322"/>
                <a:gd name="T2" fmla="*/ 896 w 1028"/>
                <a:gd name="T3" fmla="*/ 15 h 1322"/>
                <a:gd name="T4" fmla="*/ 1028 w 1028"/>
                <a:gd name="T5" fmla="*/ 26 h 1322"/>
                <a:gd name="T6" fmla="*/ 642 w 1028"/>
                <a:gd name="T7" fmla="*/ 1322 h 1322"/>
                <a:gd name="T8" fmla="*/ 0 w 1028"/>
                <a:gd name="T9" fmla="*/ 985 h 1322"/>
                <a:gd name="T10" fmla="*/ 647 w 1028"/>
                <a:gd name="T11" fmla="*/ 124 h 1322"/>
                <a:gd name="T12" fmla="*/ 741 w 1028"/>
                <a:gd name="T13" fmla="*/ 0 h 1322"/>
              </a:gdLst>
              <a:ahLst/>
              <a:cxnLst>
                <a:cxn ang="0">
                  <a:pos x="T0" y="T1"/>
                </a:cxn>
                <a:cxn ang="0">
                  <a:pos x="T2" y="T3"/>
                </a:cxn>
                <a:cxn ang="0">
                  <a:pos x="T4" y="T5"/>
                </a:cxn>
                <a:cxn ang="0">
                  <a:pos x="T6" y="T7"/>
                </a:cxn>
                <a:cxn ang="0">
                  <a:pos x="T8" y="T9"/>
                </a:cxn>
                <a:cxn ang="0">
                  <a:pos x="T10" y="T11"/>
                </a:cxn>
                <a:cxn ang="0">
                  <a:pos x="T12" y="T13"/>
                </a:cxn>
              </a:cxnLst>
              <a:rect l="0" t="0" r="r" b="b"/>
              <a:pathLst>
                <a:path w="1028" h="1322">
                  <a:moveTo>
                    <a:pt x="741" y="0"/>
                  </a:moveTo>
                  <a:cubicBezTo>
                    <a:pt x="896" y="15"/>
                    <a:pt x="896" y="15"/>
                    <a:pt x="896" y="15"/>
                  </a:cubicBezTo>
                  <a:cubicBezTo>
                    <a:pt x="1028" y="26"/>
                    <a:pt x="1028" y="26"/>
                    <a:pt x="1028" y="26"/>
                  </a:cubicBezTo>
                  <a:cubicBezTo>
                    <a:pt x="642" y="1322"/>
                    <a:pt x="642" y="1322"/>
                    <a:pt x="642" y="1322"/>
                  </a:cubicBezTo>
                  <a:cubicBezTo>
                    <a:pt x="0" y="985"/>
                    <a:pt x="0" y="985"/>
                    <a:pt x="0" y="985"/>
                  </a:cubicBezTo>
                  <a:cubicBezTo>
                    <a:pt x="647" y="124"/>
                    <a:pt x="647" y="124"/>
                    <a:pt x="647" y="124"/>
                  </a:cubicBezTo>
                  <a:cubicBezTo>
                    <a:pt x="647" y="124"/>
                    <a:pt x="666" y="100"/>
                    <a:pt x="741" y="0"/>
                  </a:cubicBezTo>
                  <a:close/>
                </a:path>
              </a:pathLst>
            </a:custGeom>
            <a:solidFill>
              <a:srgbClr val="CFE8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2" name="íŝliḑè">
              <a:extLst>
                <a:ext uri="{FF2B5EF4-FFF2-40B4-BE49-F238E27FC236}">
                  <a16:creationId xmlns="" xmlns:a16="http://schemas.microsoft.com/office/drawing/2014/main" id="{F7DD7C06-DD9F-4187-A1C8-859E5D6C68AD}"/>
                </a:ext>
              </a:extLst>
            </p:cNvPr>
            <p:cNvSpPr/>
            <p:nvPr/>
          </p:nvSpPr>
          <p:spPr bwMode="auto">
            <a:xfrm>
              <a:off x="10107338" y="2554621"/>
              <a:ext cx="349679" cy="374721"/>
            </a:xfrm>
            <a:custGeom>
              <a:avLst/>
              <a:gdLst>
                <a:gd name="T0" fmla="*/ 287 w 1028"/>
                <a:gd name="T1" fmla="*/ 0 h 1322"/>
                <a:gd name="T2" fmla="*/ 132 w 1028"/>
                <a:gd name="T3" fmla="*/ 15 h 1322"/>
                <a:gd name="T4" fmla="*/ 0 w 1028"/>
                <a:gd name="T5" fmla="*/ 26 h 1322"/>
                <a:gd name="T6" fmla="*/ 386 w 1028"/>
                <a:gd name="T7" fmla="*/ 1322 h 1322"/>
                <a:gd name="T8" fmla="*/ 1028 w 1028"/>
                <a:gd name="T9" fmla="*/ 985 h 1322"/>
                <a:gd name="T10" fmla="*/ 381 w 1028"/>
                <a:gd name="T11" fmla="*/ 124 h 1322"/>
                <a:gd name="T12" fmla="*/ 287 w 1028"/>
                <a:gd name="T13" fmla="*/ 0 h 1322"/>
              </a:gdLst>
              <a:ahLst/>
              <a:cxnLst>
                <a:cxn ang="0">
                  <a:pos x="T0" y="T1"/>
                </a:cxn>
                <a:cxn ang="0">
                  <a:pos x="T2" y="T3"/>
                </a:cxn>
                <a:cxn ang="0">
                  <a:pos x="T4" y="T5"/>
                </a:cxn>
                <a:cxn ang="0">
                  <a:pos x="T6" y="T7"/>
                </a:cxn>
                <a:cxn ang="0">
                  <a:pos x="T8" y="T9"/>
                </a:cxn>
                <a:cxn ang="0">
                  <a:pos x="T10" y="T11"/>
                </a:cxn>
                <a:cxn ang="0">
                  <a:pos x="T12" y="T13"/>
                </a:cxn>
              </a:cxnLst>
              <a:rect l="0" t="0" r="r" b="b"/>
              <a:pathLst>
                <a:path w="1028" h="1322">
                  <a:moveTo>
                    <a:pt x="287" y="0"/>
                  </a:moveTo>
                  <a:cubicBezTo>
                    <a:pt x="132" y="15"/>
                    <a:pt x="132" y="15"/>
                    <a:pt x="132" y="15"/>
                  </a:cubicBezTo>
                  <a:cubicBezTo>
                    <a:pt x="0" y="26"/>
                    <a:pt x="0" y="26"/>
                    <a:pt x="0" y="26"/>
                  </a:cubicBezTo>
                  <a:cubicBezTo>
                    <a:pt x="386" y="1322"/>
                    <a:pt x="386" y="1322"/>
                    <a:pt x="386" y="1322"/>
                  </a:cubicBezTo>
                  <a:cubicBezTo>
                    <a:pt x="1028" y="985"/>
                    <a:pt x="1028" y="985"/>
                    <a:pt x="1028" y="985"/>
                  </a:cubicBezTo>
                  <a:cubicBezTo>
                    <a:pt x="381" y="124"/>
                    <a:pt x="381" y="124"/>
                    <a:pt x="381" y="124"/>
                  </a:cubicBezTo>
                  <a:cubicBezTo>
                    <a:pt x="381" y="124"/>
                    <a:pt x="362" y="100"/>
                    <a:pt x="287" y="0"/>
                  </a:cubicBezTo>
                  <a:close/>
                </a:path>
              </a:pathLst>
            </a:custGeom>
            <a:solidFill>
              <a:srgbClr val="CFE8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3" name="îṡḻídê">
              <a:extLst>
                <a:ext uri="{FF2B5EF4-FFF2-40B4-BE49-F238E27FC236}">
                  <a16:creationId xmlns="" xmlns:a16="http://schemas.microsoft.com/office/drawing/2014/main" id="{A7E88472-80C5-45C8-93AA-3390D68291C2}"/>
                </a:ext>
              </a:extLst>
            </p:cNvPr>
            <p:cNvSpPr/>
            <p:nvPr/>
          </p:nvSpPr>
          <p:spPr bwMode="auto">
            <a:xfrm>
              <a:off x="9975321" y="4869160"/>
              <a:ext cx="238541" cy="1389672"/>
            </a:xfrm>
            <a:custGeom>
              <a:avLst/>
              <a:gdLst>
                <a:gd name="T0" fmla="*/ 176 w 176"/>
                <a:gd name="T1" fmla="*/ 13 h 217"/>
                <a:gd name="T2" fmla="*/ 166 w 176"/>
                <a:gd name="T3" fmla="*/ 168 h 217"/>
                <a:gd name="T4" fmla="*/ 0 w 176"/>
                <a:gd name="T5" fmla="*/ 217 h 217"/>
                <a:gd name="T6" fmla="*/ 38 w 176"/>
                <a:gd name="T7" fmla="*/ 0 h 217"/>
                <a:gd name="T8" fmla="*/ 176 w 176"/>
                <a:gd name="T9" fmla="*/ 13 h 217"/>
              </a:gdLst>
              <a:ahLst/>
              <a:cxnLst>
                <a:cxn ang="0">
                  <a:pos x="T0" y="T1"/>
                </a:cxn>
                <a:cxn ang="0">
                  <a:pos x="T2" y="T3"/>
                </a:cxn>
                <a:cxn ang="0">
                  <a:pos x="T4" y="T5"/>
                </a:cxn>
                <a:cxn ang="0">
                  <a:pos x="T6" y="T7"/>
                </a:cxn>
                <a:cxn ang="0">
                  <a:pos x="T8" y="T9"/>
                </a:cxn>
              </a:cxnLst>
              <a:rect l="0" t="0" r="r" b="b"/>
              <a:pathLst>
                <a:path w="176" h="217">
                  <a:moveTo>
                    <a:pt x="176" y="13"/>
                  </a:moveTo>
                  <a:lnTo>
                    <a:pt x="166" y="168"/>
                  </a:lnTo>
                  <a:lnTo>
                    <a:pt x="0" y="217"/>
                  </a:lnTo>
                  <a:lnTo>
                    <a:pt x="38" y="0"/>
                  </a:lnTo>
                  <a:lnTo>
                    <a:pt x="176" y="13"/>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4" name="ïsḷíḍê">
              <a:extLst>
                <a:ext uri="{FF2B5EF4-FFF2-40B4-BE49-F238E27FC236}">
                  <a16:creationId xmlns="" xmlns:a16="http://schemas.microsoft.com/office/drawing/2014/main" id="{66C67680-9769-47B8-8F51-AE0812978320}"/>
                </a:ext>
              </a:extLst>
            </p:cNvPr>
            <p:cNvSpPr/>
            <p:nvPr/>
          </p:nvSpPr>
          <p:spPr bwMode="auto">
            <a:xfrm>
              <a:off x="9876420" y="3992373"/>
              <a:ext cx="1152128" cy="984799"/>
            </a:xfrm>
            <a:custGeom>
              <a:avLst/>
              <a:gdLst>
                <a:gd name="T0" fmla="*/ 2979 w 2979"/>
                <a:gd name="T1" fmla="*/ 0 h 6880"/>
                <a:gd name="T2" fmla="*/ 1505 w 2979"/>
                <a:gd name="T3" fmla="*/ 0 h 6880"/>
                <a:gd name="T4" fmla="*/ 1504 w 2979"/>
                <a:gd name="T5" fmla="*/ 0 h 6880"/>
                <a:gd name="T6" fmla="*/ 29 w 2979"/>
                <a:gd name="T7" fmla="*/ 0 h 6880"/>
                <a:gd name="T8" fmla="*/ 0 w 2979"/>
                <a:gd name="T9" fmla="*/ 6880 h 6880"/>
                <a:gd name="T10" fmla="*/ 842 w 2979"/>
                <a:gd name="T11" fmla="*/ 6880 h 6880"/>
                <a:gd name="T12" fmla="*/ 942 w 2979"/>
                <a:gd name="T13" fmla="*/ 2176 h 6880"/>
                <a:gd name="T14" fmla="*/ 1018 w 2979"/>
                <a:gd name="T15" fmla="*/ 1576 h 6880"/>
                <a:gd name="T16" fmla="*/ 1488 w 2979"/>
                <a:gd name="T17" fmla="*/ 1331 h 6880"/>
                <a:gd name="T18" fmla="*/ 1992 w 2979"/>
                <a:gd name="T19" fmla="*/ 1575 h 6880"/>
                <a:gd name="T20" fmla="*/ 2067 w 2979"/>
                <a:gd name="T21" fmla="*/ 2176 h 6880"/>
                <a:gd name="T22" fmla="*/ 2090 w 2979"/>
                <a:gd name="T23" fmla="*/ 6880 h 6880"/>
                <a:gd name="T24" fmla="*/ 2932 w 2979"/>
                <a:gd name="T25" fmla="*/ 6880 h 6880"/>
                <a:gd name="T26" fmla="*/ 2979 w 2979"/>
                <a:gd name="T27" fmla="*/ 0 h 6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79" h="6880">
                  <a:moveTo>
                    <a:pt x="2979" y="0"/>
                  </a:moveTo>
                  <a:cubicBezTo>
                    <a:pt x="1505" y="0"/>
                    <a:pt x="1505" y="0"/>
                    <a:pt x="1505" y="0"/>
                  </a:cubicBezTo>
                  <a:cubicBezTo>
                    <a:pt x="1504" y="0"/>
                    <a:pt x="1504" y="0"/>
                    <a:pt x="1504" y="0"/>
                  </a:cubicBezTo>
                  <a:cubicBezTo>
                    <a:pt x="29" y="0"/>
                    <a:pt x="29" y="0"/>
                    <a:pt x="29" y="0"/>
                  </a:cubicBezTo>
                  <a:cubicBezTo>
                    <a:pt x="0" y="6880"/>
                    <a:pt x="0" y="6880"/>
                    <a:pt x="0" y="6880"/>
                  </a:cubicBezTo>
                  <a:cubicBezTo>
                    <a:pt x="842" y="6880"/>
                    <a:pt x="842" y="6880"/>
                    <a:pt x="842" y="6880"/>
                  </a:cubicBezTo>
                  <a:cubicBezTo>
                    <a:pt x="942" y="2176"/>
                    <a:pt x="942" y="2176"/>
                    <a:pt x="942" y="2176"/>
                  </a:cubicBezTo>
                  <a:cubicBezTo>
                    <a:pt x="1018" y="1576"/>
                    <a:pt x="1018" y="1576"/>
                    <a:pt x="1018" y="1576"/>
                  </a:cubicBezTo>
                  <a:cubicBezTo>
                    <a:pt x="1032" y="1461"/>
                    <a:pt x="1257" y="1334"/>
                    <a:pt x="1488" y="1331"/>
                  </a:cubicBezTo>
                  <a:cubicBezTo>
                    <a:pt x="1729" y="1328"/>
                    <a:pt x="1977" y="1455"/>
                    <a:pt x="1992" y="1575"/>
                  </a:cubicBezTo>
                  <a:cubicBezTo>
                    <a:pt x="2067" y="2176"/>
                    <a:pt x="2067" y="2176"/>
                    <a:pt x="2067" y="2176"/>
                  </a:cubicBezTo>
                  <a:cubicBezTo>
                    <a:pt x="2090" y="6880"/>
                    <a:pt x="2090" y="6880"/>
                    <a:pt x="2090" y="6880"/>
                  </a:cubicBezTo>
                  <a:cubicBezTo>
                    <a:pt x="2932" y="6880"/>
                    <a:pt x="2932" y="6880"/>
                    <a:pt x="2932" y="6880"/>
                  </a:cubicBezTo>
                  <a:lnTo>
                    <a:pt x="297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5" name="îṧḻiďè">
              <a:extLst>
                <a:ext uri="{FF2B5EF4-FFF2-40B4-BE49-F238E27FC236}">
                  <a16:creationId xmlns="" xmlns:a16="http://schemas.microsoft.com/office/drawing/2014/main" id="{4BADBC2E-E929-4E55-841B-E1B9E89F48AC}"/>
                </a:ext>
              </a:extLst>
            </p:cNvPr>
            <p:cNvSpPr/>
            <p:nvPr/>
          </p:nvSpPr>
          <p:spPr bwMode="auto">
            <a:xfrm>
              <a:off x="9516408" y="5955414"/>
              <a:ext cx="764414" cy="304532"/>
            </a:xfrm>
            <a:custGeom>
              <a:avLst/>
              <a:gdLst>
                <a:gd name="T0" fmla="*/ 2032 w 2244"/>
                <a:gd name="T1" fmla="*/ 0 h 1072"/>
                <a:gd name="T2" fmla="*/ 2119 w 2244"/>
                <a:gd name="T3" fmla="*/ 808 h 1072"/>
                <a:gd name="T4" fmla="*/ 2042 w 2244"/>
                <a:gd name="T5" fmla="*/ 896 h 1072"/>
                <a:gd name="T6" fmla="*/ 275 w 2244"/>
                <a:gd name="T7" fmla="*/ 1067 h 1072"/>
                <a:gd name="T8" fmla="*/ 39 w 2244"/>
                <a:gd name="T9" fmla="*/ 777 h 1072"/>
                <a:gd name="T10" fmla="*/ 41 w 2244"/>
                <a:gd name="T11" fmla="*/ 769 h 1072"/>
                <a:gd name="T12" fmla="*/ 167 w 2244"/>
                <a:gd name="T13" fmla="*/ 606 h 1072"/>
                <a:gd name="T14" fmla="*/ 663 w 2244"/>
                <a:gd name="T15" fmla="*/ 412 h 1072"/>
                <a:gd name="T16" fmla="*/ 987 w 2244"/>
                <a:gd name="T17" fmla="*/ 317 h 1072"/>
                <a:gd name="T18" fmla="*/ 1306 w 2244"/>
                <a:gd name="T19" fmla="*/ 42 h 1072"/>
                <a:gd name="T20" fmla="*/ 1623 w 2244"/>
                <a:gd name="T21" fmla="*/ 167 h 1072"/>
                <a:gd name="T22" fmla="*/ 2032 w 2244"/>
                <a:gd name="T23" fmla="*/ 0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1072">
                  <a:moveTo>
                    <a:pt x="2032" y="0"/>
                  </a:moveTo>
                  <a:cubicBezTo>
                    <a:pt x="2032" y="0"/>
                    <a:pt x="2244" y="162"/>
                    <a:pt x="2119" y="808"/>
                  </a:cubicBezTo>
                  <a:cubicBezTo>
                    <a:pt x="2111" y="849"/>
                    <a:pt x="2082" y="883"/>
                    <a:pt x="2042" y="896"/>
                  </a:cubicBezTo>
                  <a:cubicBezTo>
                    <a:pt x="1905" y="941"/>
                    <a:pt x="1488" y="1028"/>
                    <a:pt x="275" y="1067"/>
                  </a:cubicBezTo>
                  <a:cubicBezTo>
                    <a:pt x="120" y="1072"/>
                    <a:pt x="0" y="928"/>
                    <a:pt x="39" y="777"/>
                  </a:cubicBezTo>
                  <a:cubicBezTo>
                    <a:pt x="40" y="775"/>
                    <a:pt x="41" y="772"/>
                    <a:pt x="41" y="769"/>
                  </a:cubicBezTo>
                  <a:cubicBezTo>
                    <a:pt x="60" y="700"/>
                    <a:pt x="106" y="641"/>
                    <a:pt x="167" y="606"/>
                  </a:cubicBezTo>
                  <a:cubicBezTo>
                    <a:pt x="277" y="542"/>
                    <a:pt x="473" y="442"/>
                    <a:pt x="663" y="412"/>
                  </a:cubicBezTo>
                  <a:cubicBezTo>
                    <a:pt x="775" y="394"/>
                    <a:pt x="884" y="365"/>
                    <a:pt x="987" y="317"/>
                  </a:cubicBezTo>
                  <a:cubicBezTo>
                    <a:pt x="1109" y="261"/>
                    <a:pt x="1240" y="174"/>
                    <a:pt x="1306" y="42"/>
                  </a:cubicBezTo>
                  <a:cubicBezTo>
                    <a:pt x="1306" y="42"/>
                    <a:pt x="1461" y="63"/>
                    <a:pt x="1623" y="167"/>
                  </a:cubicBezTo>
                  <a:cubicBezTo>
                    <a:pt x="1623" y="167"/>
                    <a:pt x="1844" y="259"/>
                    <a:pt x="2032" y="0"/>
                  </a:cubicBez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6" name="îşḷiḍê">
              <a:extLst>
                <a:ext uri="{FF2B5EF4-FFF2-40B4-BE49-F238E27FC236}">
                  <a16:creationId xmlns="" xmlns:a16="http://schemas.microsoft.com/office/drawing/2014/main" id="{1D28F75F-E4AF-4BDB-BAF8-302095407432}"/>
                </a:ext>
              </a:extLst>
            </p:cNvPr>
            <p:cNvSpPr/>
            <p:nvPr/>
          </p:nvSpPr>
          <p:spPr bwMode="auto">
            <a:xfrm>
              <a:off x="9876420" y="3918787"/>
              <a:ext cx="1152127" cy="122281"/>
            </a:xfrm>
            <a:custGeom>
              <a:avLst/>
              <a:gdLst>
                <a:gd name="T0" fmla="*/ 1498 w 2984"/>
                <a:gd name="T1" fmla="*/ 117 h 450"/>
                <a:gd name="T2" fmla="*/ 0 w 2984"/>
                <a:gd name="T3" fmla="*/ 0 h 450"/>
                <a:gd name="T4" fmla="*/ 12 w 2984"/>
                <a:gd name="T5" fmla="*/ 309 h 450"/>
                <a:gd name="T6" fmla="*/ 1498 w 2984"/>
                <a:gd name="T7" fmla="*/ 441 h 450"/>
                <a:gd name="T8" fmla="*/ 2984 w 2984"/>
                <a:gd name="T9" fmla="*/ 309 h 450"/>
                <a:gd name="T10" fmla="*/ 2955 w 2984"/>
                <a:gd name="T11" fmla="*/ 0 h 450"/>
                <a:gd name="T12" fmla="*/ 1498 w 2984"/>
                <a:gd name="T13" fmla="*/ 117 h 450"/>
              </a:gdLst>
              <a:ahLst/>
              <a:cxnLst>
                <a:cxn ang="0">
                  <a:pos x="T0" y="T1"/>
                </a:cxn>
                <a:cxn ang="0">
                  <a:pos x="T2" y="T3"/>
                </a:cxn>
                <a:cxn ang="0">
                  <a:pos x="T4" y="T5"/>
                </a:cxn>
                <a:cxn ang="0">
                  <a:pos x="T6" y="T7"/>
                </a:cxn>
                <a:cxn ang="0">
                  <a:pos x="T8" y="T9"/>
                </a:cxn>
                <a:cxn ang="0">
                  <a:pos x="T10" y="T11"/>
                </a:cxn>
                <a:cxn ang="0">
                  <a:pos x="T12" y="T13"/>
                </a:cxn>
              </a:cxnLst>
              <a:rect l="0" t="0" r="r" b="b"/>
              <a:pathLst>
                <a:path w="2984" h="450">
                  <a:moveTo>
                    <a:pt x="1498" y="117"/>
                  </a:moveTo>
                  <a:cubicBezTo>
                    <a:pt x="457" y="131"/>
                    <a:pt x="0" y="0"/>
                    <a:pt x="0" y="0"/>
                  </a:cubicBezTo>
                  <a:cubicBezTo>
                    <a:pt x="12" y="309"/>
                    <a:pt x="12" y="309"/>
                    <a:pt x="12" y="309"/>
                  </a:cubicBezTo>
                  <a:cubicBezTo>
                    <a:pt x="259" y="450"/>
                    <a:pt x="1498" y="441"/>
                    <a:pt x="1498" y="441"/>
                  </a:cubicBezTo>
                  <a:cubicBezTo>
                    <a:pt x="1498" y="441"/>
                    <a:pt x="2737" y="450"/>
                    <a:pt x="2984" y="309"/>
                  </a:cubicBezTo>
                  <a:cubicBezTo>
                    <a:pt x="2955" y="0"/>
                    <a:pt x="2955" y="0"/>
                    <a:pt x="2955" y="0"/>
                  </a:cubicBezTo>
                  <a:cubicBezTo>
                    <a:pt x="2955" y="0"/>
                    <a:pt x="2539" y="131"/>
                    <a:pt x="1498" y="117"/>
                  </a:cubicBezTo>
                  <a:close/>
                </a:path>
              </a:pathLst>
            </a:custGeom>
            <a:solidFill>
              <a:srgbClr val="8B4E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7" name="ïşlîdé">
              <a:extLst>
                <a:ext uri="{FF2B5EF4-FFF2-40B4-BE49-F238E27FC236}">
                  <a16:creationId xmlns="" xmlns:a16="http://schemas.microsoft.com/office/drawing/2014/main" id="{991B46C5-3BFF-4F1E-98A5-175F6B81814B}"/>
                </a:ext>
              </a:extLst>
            </p:cNvPr>
            <p:cNvSpPr/>
            <p:nvPr/>
          </p:nvSpPr>
          <p:spPr bwMode="auto">
            <a:xfrm>
              <a:off x="10451597" y="3951617"/>
              <a:ext cx="23041" cy="328305"/>
            </a:xfrm>
            <a:custGeom>
              <a:avLst/>
              <a:gdLst>
                <a:gd name="T0" fmla="*/ 0 w 17"/>
                <a:gd name="T1" fmla="*/ 1 h 290"/>
                <a:gd name="T2" fmla="*/ 8 w 17"/>
                <a:gd name="T3" fmla="*/ 290 h 290"/>
                <a:gd name="T4" fmla="*/ 17 w 17"/>
                <a:gd name="T5" fmla="*/ 0 h 290"/>
                <a:gd name="T6" fmla="*/ 0 w 17"/>
                <a:gd name="T7" fmla="*/ 1 h 290"/>
              </a:gdLst>
              <a:ahLst/>
              <a:cxnLst>
                <a:cxn ang="0">
                  <a:pos x="T0" y="T1"/>
                </a:cxn>
                <a:cxn ang="0">
                  <a:pos x="T2" y="T3"/>
                </a:cxn>
                <a:cxn ang="0">
                  <a:pos x="T4" y="T5"/>
                </a:cxn>
                <a:cxn ang="0">
                  <a:pos x="T6" y="T7"/>
                </a:cxn>
              </a:cxnLst>
              <a:rect l="0" t="0" r="r" b="b"/>
              <a:pathLst>
                <a:path w="17" h="290">
                  <a:moveTo>
                    <a:pt x="0" y="1"/>
                  </a:moveTo>
                  <a:lnTo>
                    <a:pt x="8" y="290"/>
                  </a:lnTo>
                  <a:lnTo>
                    <a:pt x="17" y="0"/>
                  </a:lnTo>
                  <a:lnTo>
                    <a:pt x="0" y="1"/>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8" name="ïṥļiḍé">
              <a:extLst>
                <a:ext uri="{FF2B5EF4-FFF2-40B4-BE49-F238E27FC236}">
                  <a16:creationId xmlns="" xmlns:a16="http://schemas.microsoft.com/office/drawing/2014/main" id="{D2D20ADE-3A70-4D4A-88A1-C70F7BF2C24C}"/>
                </a:ext>
              </a:extLst>
            </p:cNvPr>
            <p:cNvSpPr/>
            <p:nvPr/>
          </p:nvSpPr>
          <p:spPr bwMode="auto">
            <a:xfrm>
              <a:off x="10192726" y="3942561"/>
              <a:ext cx="35239" cy="98492"/>
            </a:xfrm>
            <a:prstGeom prst="rect">
              <a:avLst/>
            </a:prstGeom>
            <a:solidFill>
              <a:srgbClr val="723A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69" name="ïŝļíḑè">
              <a:extLst>
                <a:ext uri="{FF2B5EF4-FFF2-40B4-BE49-F238E27FC236}">
                  <a16:creationId xmlns="" xmlns:a16="http://schemas.microsoft.com/office/drawing/2014/main" id="{8A99A49A-57A4-4373-9C30-95D325916769}"/>
                </a:ext>
              </a:extLst>
            </p:cNvPr>
            <p:cNvSpPr/>
            <p:nvPr/>
          </p:nvSpPr>
          <p:spPr bwMode="auto">
            <a:xfrm>
              <a:off x="10710467" y="3942561"/>
              <a:ext cx="35239" cy="98492"/>
            </a:xfrm>
            <a:prstGeom prst="rect">
              <a:avLst/>
            </a:prstGeom>
            <a:solidFill>
              <a:srgbClr val="723A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70" name="ïşļïďè">
              <a:extLst>
                <a:ext uri="{FF2B5EF4-FFF2-40B4-BE49-F238E27FC236}">
                  <a16:creationId xmlns="" xmlns:a16="http://schemas.microsoft.com/office/drawing/2014/main" id="{9059FCD1-160C-4092-B846-724500AC05D5}"/>
                </a:ext>
              </a:extLst>
            </p:cNvPr>
            <p:cNvSpPr/>
            <p:nvPr/>
          </p:nvSpPr>
          <p:spPr bwMode="auto">
            <a:xfrm>
              <a:off x="10475993" y="4043317"/>
              <a:ext cx="59635" cy="264909"/>
            </a:xfrm>
            <a:custGeom>
              <a:avLst/>
              <a:gdLst>
                <a:gd name="T0" fmla="*/ 9 w 176"/>
                <a:gd name="T1" fmla="*/ 933 h 933"/>
                <a:gd name="T2" fmla="*/ 0 w 176"/>
                <a:gd name="T3" fmla="*/ 906 h 933"/>
                <a:gd name="T4" fmla="*/ 41 w 176"/>
                <a:gd name="T5" fmla="*/ 886 h 933"/>
                <a:gd name="T6" fmla="*/ 56 w 176"/>
                <a:gd name="T7" fmla="*/ 911 h 933"/>
                <a:gd name="T8" fmla="*/ 9 w 176"/>
                <a:gd name="T9" fmla="*/ 933 h 933"/>
                <a:gd name="T10" fmla="*/ 111 w 176"/>
                <a:gd name="T11" fmla="*/ 864 h 933"/>
                <a:gd name="T12" fmla="*/ 89 w 176"/>
                <a:gd name="T13" fmla="*/ 845 h 933"/>
                <a:gd name="T14" fmla="*/ 114 w 176"/>
                <a:gd name="T15" fmla="*/ 807 h 933"/>
                <a:gd name="T16" fmla="*/ 140 w 176"/>
                <a:gd name="T17" fmla="*/ 821 h 933"/>
                <a:gd name="T18" fmla="*/ 111 w 176"/>
                <a:gd name="T19" fmla="*/ 864 h 933"/>
                <a:gd name="T20" fmla="*/ 165 w 176"/>
                <a:gd name="T21" fmla="*/ 754 h 933"/>
                <a:gd name="T22" fmla="*/ 137 w 176"/>
                <a:gd name="T23" fmla="*/ 747 h 933"/>
                <a:gd name="T24" fmla="*/ 144 w 176"/>
                <a:gd name="T25" fmla="*/ 702 h 933"/>
                <a:gd name="T26" fmla="*/ 174 w 176"/>
                <a:gd name="T27" fmla="*/ 704 h 933"/>
                <a:gd name="T28" fmla="*/ 165 w 176"/>
                <a:gd name="T29" fmla="*/ 754 h 933"/>
                <a:gd name="T30" fmla="*/ 176 w 176"/>
                <a:gd name="T31" fmla="*/ 636 h 933"/>
                <a:gd name="T32" fmla="*/ 140 w 176"/>
                <a:gd name="T33" fmla="*/ 636 h 933"/>
                <a:gd name="T34" fmla="*/ 140 w 176"/>
                <a:gd name="T35" fmla="*/ 584 h 933"/>
                <a:gd name="T36" fmla="*/ 176 w 176"/>
                <a:gd name="T37" fmla="*/ 584 h 933"/>
                <a:gd name="T38" fmla="*/ 176 w 176"/>
                <a:gd name="T39" fmla="*/ 636 h 933"/>
                <a:gd name="T40" fmla="*/ 176 w 176"/>
                <a:gd name="T41" fmla="*/ 520 h 933"/>
                <a:gd name="T42" fmla="*/ 140 w 176"/>
                <a:gd name="T43" fmla="*/ 520 h 933"/>
                <a:gd name="T44" fmla="*/ 140 w 176"/>
                <a:gd name="T45" fmla="*/ 468 h 933"/>
                <a:gd name="T46" fmla="*/ 176 w 176"/>
                <a:gd name="T47" fmla="*/ 468 h 933"/>
                <a:gd name="T48" fmla="*/ 176 w 176"/>
                <a:gd name="T49" fmla="*/ 520 h 933"/>
                <a:gd name="T50" fmla="*/ 176 w 176"/>
                <a:gd name="T51" fmla="*/ 408 h 933"/>
                <a:gd name="T52" fmla="*/ 140 w 176"/>
                <a:gd name="T53" fmla="*/ 408 h 933"/>
                <a:gd name="T54" fmla="*/ 140 w 176"/>
                <a:gd name="T55" fmla="*/ 352 h 933"/>
                <a:gd name="T56" fmla="*/ 176 w 176"/>
                <a:gd name="T57" fmla="*/ 352 h 933"/>
                <a:gd name="T58" fmla="*/ 176 w 176"/>
                <a:gd name="T59" fmla="*/ 408 h 933"/>
                <a:gd name="T60" fmla="*/ 176 w 176"/>
                <a:gd name="T61" fmla="*/ 288 h 933"/>
                <a:gd name="T62" fmla="*/ 140 w 176"/>
                <a:gd name="T63" fmla="*/ 288 h 933"/>
                <a:gd name="T64" fmla="*/ 140 w 176"/>
                <a:gd name="T65" fmla="*/ 236 h 933"/>
                <a:gd name="T66" fmla="*/ 176 w 176"/>
                <a:gd name="T67" fmla="*/ 236 h 933"/>
                <a:gd name="T68" fmla="*/ 176 w 176"/>
                <a:gd name="T69" fmla="*/ 288 h 933"/>
                <a:gd name="T70" fmla="*/ 176 w 176"/>
                <a:gd name="T71" fmla="*/ 172 h 933"/>
                <a:gd name="T72" fmla="*/ 140 w 176"/>
                <a:gd name="T73" fmla="*/ 172 h 933"/>
                <a:gd name="T74" fmla="*/ 140 w 176"/>
                <a:gd name="T75" fmla="*/ 116 h 933"/>
                <a:gd name="T76" fmla="*/ 176 w 176"/>
                <a:gd name="T77" fmla="*/ 116 h 933"/>
                <a:gd name="T78" fmla="*/ 176 w 176"/>
                <a:gd name="T79" fmla="*/ 172 h 933"/>
                <a:gd name="T80" fmla="*/ 176 w 176"/>
                <a:gd name="T81" fmla="*/ 52 h 933"/>
                <a:gd name="T82" fmla="*/ 140 w 176"/>
                <a:gd name="T83" fmla="*/ 52 h 933"/>
                <a:gd name="T84" fmla="*/ 140 w 176"/>
                <a:gd name="T85" fmla="*/ 0 h 933"/>
                <a:gd name="T86" fmla="*/ 176 w 176"/>
                <a:gd name="T87" fmla="*/ 0 h 933"/>
                <a:gd name="T88" fmla="*/ 176 w 176"/>
                <a:gd name="T89" fmla="*/ 52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933">
                  <a:moveTo>
                    <a:pt x="9" y="933"/>
                  </a:moveTo>
                  <a:cubicBezTo>
                    <a:pt x="0" y="906"/>
                    <a:pt x="0" y="906"/>
                    <a:pt x="0" y="906"/>
                  </a:cubicBezTo>
                  <a:cubicBezTo>
                    <a:pt x="14" y="901"/>
                    <a:pt x="28" y="894"/>
                    <a:pt x="41" y="886"/>
                  </a:cubicBezTo>
                  <a:cubicBezTo>
                    <a:pt x="56" y="911"/>
                    <a:pt x="56" y="911"/>
                    <a:pt x="56" y="911"/>
                  </a:cubicBezTo>
                  <a:cubicBezTo>
                    <a:pt x="42" y="920"/>
                    <a:pt x="26" y="928"/>
                    <a:pt x="9" y="933"/>
                  </a:cubicBezTo>
                  <a:close/>
                  <a:moveTo>
                    <a:pt x="111" y="864"/>
                  </a:moveTo>
                  <a:cubicBezTo>
                    <a:pt x="89" y="845"/>
                    <a:pt x="89" y="845"/>
                    <a:pt x="89" y="845"/>
                  </a:cubicBezTo>
                  <a:cubicBezTo>
                    <a:pt x="98" y="834"/>
                    <a:pt x="107" y="821"/>
                    <a:pt x="114" y="807"/>
                  </a:cubicBezTo>
                  <a:cubicBezTo>
                    <a:pt x="140" y="821"/>
                    <a:pt x="140" y="821"/>
                    <a:pt x="140" y="821"/>
                  </a:cubicBezTo>
                  <a:cubicBezTo>
                    <a:pt x="131" y="837"/>
                    <a:pt x="122" y="851"/>
                    <a:pt x="111" y="864"/>
                  </a:cubicBezTo>
                  <a:close/>
                  <a:moveTo>
                    <a:pt x="165" y="754"/>
                  </a:moveTo>
                  <a:cubicBezTo>
                    <a:pt x="137" y="747"/>
                    <a:pt x="137" y="747"/>
                    <a:pt x="137" y="747"/>
                  </a:cubicBezTo>
                  <a:cubicBezTo>
                    <a:pt x="142" y="727"/>
                    <a:pt x="144" y="710"/>
                    <a:pt x="144" y="702"/>
                  </a:cubicBezTo>
                  <a:cubicBezTo>
                    <a:pt x="174" y="704"/>
                    <a:pt x="174" y="704"/>
                    <a:pt x="174" y="704"/>
                  </a:cubicBezTo>
                  <a:cubicBezTo>
                    <a:pt x="173" y="713"/>
                    <a:pt x="171" y="732"/>
                    <a:pt x="165" y="754"/>
                  </a:cubicBezTo>
                  <a:close/>
                  <a:moveTo>
                    <a:pt x="176" y="636"/>
                  </a:moveTo>
                  <a:cubicBezTo>
                    <a:pt x="140" y="636"/>
                    <a:pt x="140" y="636"/>
                    <a:pt x="140" y="636"/>
                  </a:cubicBezTo>
                  <a:cubicBezTo>
                    <a:pt x="140" y="584"/>
                    <a:pt x="140" y="584"/>
                    <a:pt x="140" y="584"/>
                  </a:cubicBezTo>
                  <a:cubicBezTo>
                    <a:pt x="176" y="584"/>
                    <a:pt x="176" y="584"/>
                    <a:pt x="176" y="584"/>
                  </a:cubicBezTo>
                  <a:lnTo>
                    <a:pt x="176" y="636"/>
                  </a:lnTo>
                  <a:close/>
                  <a:moveTo>
                    <a:pt x="176" y="520"/>
                  </a:moveTo>
                  <a:cubicBezTo>
                    <a:pt x="140" y="520"/>
                    <a:pt x="140" y="520"/>
                    <a:pt x="140" y="520"/>
                  </a:cubicBezTo>
                  <a:cubicBezTo>
                    <a:pt x="140" y="468"/>
                    <a:pt x="140" y="468"/>
                    <a:pt x="140" y="468"/>
                  </a:cubicBezTo>
                  <a:cubicBezTo>
                    <a:pt x="176" y="468"/>
                    <a:pt x="176" y="468"/>
                    <a:pt x="176" y="468"/>
                  </a:cubicBezTo>
                  <a:lnTo>
                    <a:pt x="176" y="520"/>
                  </a:lnTo>
                  <a:close/>
                  <a:moveTo>
                    <a:pt x="176" y="408"/>
                  </a:moveTo>
                  <a:cubicBezTo>
                    <a:pt x="140" y="408"/>
                    <a:pt x="140" y="408"/>
                    <a:pt x="140" y="408"/>
                  </a:cubicBezTo>
                  <a:cubicBezTo>
                    <a:pt x="140" y="352"/>
                    <a:pt x="140" y="352"/>
                    <a:pt x="140" y="352"/>
                  </a:cubicBezTo>
                  <a:cubicBezTo>
                    <a:pt x="176" y="352"/>
                    <a:pt x="176" y="352"/>
                    <a:pt x="176" y="352"/>
                  </a:cubicBezTo>
                  <a:lnTo>
                    <a:pt x="176" y="408"/>
                  </a:lnTo>
                  <a:close/>
                  <a:moveTo>
                    <a:pt x="176" y="288"/>
                  </a:moveTo>
                  <a:cubicBezTo>
                    <a:pt x="140" y="288"/>
                    <a:pt x="140" y="288"/>
                    <a:pt x="140" y="288"/>
                  </a:cubicBezTo>
                  <a:cubicBezTo>
                    <a:pt x="140" y="236"/>
                    <a:pt x="140" y="236"/>
                    <a:pt x="140" y="236"/>
                  </a:cubicBezTo>
                  <a:cubicBezTo>
                    <a:pt x="176" y="236"/>
                    <a:pt x="176" y="236"/>
                    <a:pt x="176" y="236"/>
                  </a:cubicBezTo>
                  <a:lnTo>
                    <a:pt x="176" y="288"/>
                  </a:lnTo>
                  <a:close/>
                  <a:moveTo>
                    <a:pt x="176" y="172"/>
                  </a:moveTo>
                  <a:cubicBezTo>
                    <a:pt x="140" y="172"/>
                    <a:pt x="140" y="172"/>
                    <a:pt x="140" y="172"/>
                  </a:cubicBezTo>
                  <a:cubicBezTo>
                    <a:pt x="140" y="116"/>
                    <a:pt x="140" y="116"/>
                    <a:pt x="140" y="116"/>
                  </a:cubicBezTo>
                  <a:cubicBezTo>
                    <a:pt x="176" y="116"/>
                    <a:pt x="176" y="116"/>
                    <a:pt x="176" y="116"/>
                  </a:cubicBezTo>
                  <a:lnTo>
                    <a:pt x="176" y="172"/>
                  </a:lnTo>
                  <a:close/>
                  <a:moveTo>
                    <a:pt x="176" y="52"/>
                  </a:moveTo>
                  <a:cubicBezTo>
                    <a:pt x="140" y="52"/>
                    <a:pt x="140" y="52"/>
                    <a:pt x="140" y="52"/>
                  </a:cubicBezTo>
                  <a:cubicBezTo>
                    <a:pt x="140" y="0"/>
                    <a:pt x="140" y="0"/>
                    <a:pt x="140" y="0"/>
                  </a:cubicBezTo>
                  <a:cubicBezTo>
                    <a:pt x="176" y="0"/>
                    <a:pt x="176" y="0"/>
                    <a:pt x="176" y="0"/>
                  </a:cubicBezTo>
                  <a:lnTo>
                    <a:pt x="176" y="52"/>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1" name="ïṡḷïḑé">
              <a:extLst>
                <a:ext uri="{FF2B5EF4-FFF2-40B4-BE49-F238E27FC236}">
                  <a16:creationId xmlns="" xmlns:a16="http://schemas.microsoft.com/office/drawing/2014/main" id="{A7619FBC-425D-4CCF-AD79-9581C0C6CC57}"/>
                </a:ext>
              </a:extLst>
            </p:cNvPr>
            <p:cNvSpPr/>
            <p:nvPr/>
          </p:nvSpPr>
          <p:spPr bwMode="auto">
            <a:xfrm>
              <a:off x="10421779" y="3966335"/>
              <a:ext cx="81320" cy="67925"/>
            </a:xfrm>
            <a:prstGeom prst="ellipse">
              <a:avLst/>
            </a:prstGeom>
            <a:solidFill>
              <a:srgbClr val="6832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2" name="îṡḻiḍe">
              <a:extLst>
                <a:ext uri="{FF2B5EF4-FFF2-40B4-BE49-F238E27FC236}">
                  <a16:creationId xmlns="" xmlns:a16="http://schemas.microsoft.com/office/drawing/2014/main" id="{11F0F7F3-FDC5-41CB-A414-7C4BE4057667}"/>
                </a:ext>
              </a:extLst>
            </p:cNvPr>
            <p:cNvSpPr/>
            <p:nvPr/>
          </p:nvSpPr>
          <p:spPr bwMode="auto">
            <a:xfrm>
              <a:off x="9982647" y="4082940"/>
              <a:ext cx="214146" cy="182267"/>
            </a:xfrm>
            <a:custGeom>
              <a:avLst/>
              <a:gdLst>
                <a:gd name="T0" fmla="*/ 152 w 158"/>
                <a:gd name="T1" fmla="*/ 0 h 161"/>
                <a:gd name="T2" fmla="*/ 2 w 158"/>
                <a:gd name="T3" fmla="*/ 151 h 161"/>
                <a:gd name="T4" fmla="*/ 0 w 158"/>
                <a:gd name="T5" fmla="*/ 161 h 161"/>
                <a:gd name="T6" fmla="*/ 158 w 158"/>
                <a:gd name="T7" fmla="*/ 1 h 161"/>
                <a:gd name="T8" fmla="*/ 152 w 158"/>
                <a:gd name="T9" fmla="*/ 0 h 161"/>
              </a:gdLst>
              <a:ahLst/>
              <a:cxnLst>
                <a:cxn ang="0">
                  <a:pos x="T0" y="T1"/>
                </a:cxn>
                <a:cxn ang="0">
                  <a:pos x="T2" y="T3"/>
                </a:cxn>
                <a:cxn ang="0">
                  <a:pos x="T4" y="T5"/>
                </a:cxn>
                <a:cxn ang="0">
                  <a:pos x="T6" y="T7"/>
                </a:cxn>
                <a:cxn ang="0">
                  <a:pos x="T8" y="T9"/>
                </a:cxn>
              </a:cxnLst>
              <a:rect l="0" t="0" r="r" b="b"/>
              <a:pathLst>
                <a:path w="158" h="161">
                  <a:moveTo>
                    <a:pt x="152" y="0"/>
                  </a:moveTo>
                  <a:lnTo>
                    <a:pt x="2" y="151"/>
                  </a:lnTo>
                  <a:lnTo>
                    <a:pt x="0" y="161"/>
                  </a:lnTo>
                  <a:lnTo>
                    <a:pt x="158" y="1"/>
                  </a:lnTo>
                  <a:lnTo>
                    <a:pt x="152"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3" name="íṡḻiḓê">
              <a:extLst>
                <a:ext uri="{FF2B5EF4-FFF2-40B4-BE49-F238E27FC236}">
                  <a16:creationId xmlns="" xmlns:a16="http://schemas.microsoft.com/office/drawing/2014/main" id="{595B9EA6-4753-4EE2-8BD9-2581E92C501F}"/>
                </a:ext>
              </a:extLst>
            </p:cNvPr>
            <p:cNvSpPr/>
            <p:nvPr/>
          </p:nvSpPr>
          <p:spPr bwMode="auto">
            <a:xfrm>
              <a:off x="9990779" y="4089732"/>
              <a:ext cx="226343" cy="185663"/>
            </a:xfrm>
            <a:custGeom>
              <a:avLst/>
              <a:gdLst>
                <a:gd name="T0" fmla="*/ 5 w 167"/>
                <a:gd name="T1" fmla="*/ 164 h 164"/>
                <a:gd name="T2" fmla="*/ 0 w 167"/>
                <a:gd name="T3" fmla="*/ 159 h 164"/>
                <a:gd name="T4" fmla="*/ 9 w 167"/>
                <a:gd name="T5" fmla="*/ 150 h 164"/>
                <a:gd name="T6" fmla="*/ 14 w 167"/>
                <a:gd name="T7" fmla="*/ 156 h 164"/>
                <a:gd name="T8" fmla="*/ 5 w 167"/>
                <a:gd name="T9" fmla="*/ 164 h 164"/>
                <a:gd name="T10" fmla="*/ 27 w 167"/>
                <a:gd name="T11" fmla="*/ 143 h 164"/>
                <a:gd name="T12" fmla="*/ 22 w 167"/>
                <a:gd name="T13" fmla="*/ 138 h 164"/>
                <a:gd name="T14" fmla="*/ 31 w 167"/>
                <a:gd name="T15" fmla="*/ 129 h 164"/>
                <a:gd name="T16" fmla="*/ 36 w 167"/>
                <a:gd name="T17" fmla="*/ 134 h 164"/>
                <a:gd name="T18" fmla="*/ 27 w 167"/>
                <a:gd name="T19" fmla="*/ 143 h 164"/>
                <a:gd name="T20" fmla="*/ 49 w 167"/>
                <a:gd name="T21" fmla="*/ 122 h 164"/>
                <a:gd name="T22" fmla="*/ 43 w 167"/>
                <a:gd name="T23" fmla="*/ 116 h 164"/>
                <a:gd name="T24" fmla="*/ 53 w 167"/>
                <a:gd name="T25" fmla="*/ 107 h 164"/>
                <a:gd name="T26" fmla="*/ 58 w 167"/>
                <a:gd name="T27" fmla="*/ 113 h 164"/>
                <a:gd name="T28" fmla="*/ 49 w 167"/>
                <a:gd name="T29" fmla="*/ 122 h 164"/>
                <a:gd name="T30" fmla="*/ 71 w 167"/>
                <a:gd name="T31" fmla="*/ 100 h 164"/>
                <a:gd name="T32" fmla="*/ 65 w 167"/>
                <a:gd name="T33" fmla="*/ 95 h 164"/>
                <a:gd name="T34" fmla="*/ 74 w 167"/>
                <a:gd name="T35" fmla="*/ 86 h 164"/>
                <a:gd name="T36" fmla="*/ 80 w 167"/>
                <a:gd name="T37" fmla="*/ 91 h 164"/>
                <a:gd name="T38" fmla="*/ 71 w 167"/>
                <a:gd name="T39" fmla="*/ 100 h 164"/>
                <a:gd name="T40" fmla="*/ 92 w 167"/>
                <a:gd name="T41" fmla="*/ 79 h 164"/>
                <a:gd name="T42" fmla="*/ 87 w 167"/>
                <a:gd name="T43" fmla="*/ 73 h 164"/>
                <a:gd name="T44" fmla="*/ 96 w 167"/>
                <a:gd name="T45" fmla="*/ 64 h 164"/>
                <a:gd name="T46" fmla="*/ 101 w 167"/>
                <a:gd name="T47" fmla="*/ 70 h 164"/>
                <a:gd name="T48" fmla="*/ 92 w 167"/>
                <a:gd name="T49" fmla="*/ 79 h 164"/>
                <a:gd name="T50" fmla="*/ 114 w 167"/>
                <a:gd name="T51" fmla="*/ 57 h 164"/>
                <a:gd name="T52" fmla="*/ 109 w 167"/>
                <a:gd name="T53" fmla="*/ 52 h 164"/>
                <a:gd name="T54" fmla="*/ 118 w 167"/>
                <a:gd name="T55" fmla="*/ 43 h 164"/>
                <a:gd name="T56" fmla="*/ 123 w 167"/>
                <a:gd name="T57" fmla="*/ 49 h 164"/>
                <a:gd name="T58" fmla="*/ 114 w 167"/>
                <a:gd name="T59" fmla="*/ 57 h 164"/>
                <a:gd name="T60" fmla="*/ 136 w 167"/>
                <a:gd name="T61" fmla="*/ 36 h 164"/>
                <a:gd name="T62" fmla="*/ 131 w 167"/>
                <a:gd name="T63" fmla="*/ 31 h 164"/>
                <a:gd name="T64" fmla="*/ 140 w 167"/>
                <a:gd name="T65" fmla="*/ 22 h 164"/>
                <a:gd name="T66" fmla="*/ 145 w 167"/>
                <a:gd name="T67" fmla="*/ 27 h 164"/>
                <a:gd name="T68" fmla="*/ 136 w 167"/>
                <a:gd name="T69" fmla="*/ 36 h 164"/>
                <a:gd name="T70" fmla="*/ 158 w 167"/>
                <a:gd name="T71" fmla="*/ 15 h 164"/>
                <a:gd name="T72" fmla="*/ 152 w 167"/>
                <a:gd name="T73" fmla="*/ 9 h 164"/>
                <a:gd name="T74" fmla="*/ 161 w 167"/>
                <a:gd name="T75" fmla="*/ 0 h 164"/>
                <a:gd name="T76" fmla="*/ 167 w 167"/>
                <a:gd name="T77" fmla="*/ 6 h 164"/>
                <a:gd name="T78" fmla="*/ 158 w 167"/>
                <a:gd name="T79" fmla="*/ 1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164">
                  <a:moveTo>
                    <a:pt x="5" y="164"/>
                  </a:moveTo>
                  <a:lnTo>
                    <a:pt x="0" y="159"/>
                  </a:lnTo>
                  <a:lnTo>
                    <a:pt x="9" y="150"/>
                  </a:lnTo>
                  <a:lnTo>
                    <a:pt x="14" y="156"/>
                  </a:lnTo>
                  <a:lnTo>
                    <a:pt x="5" y="164"/>
                  </a:lnTo>
                  <a:close/>
                  <a:moveTo>
                    <a:pt x="27" y="143"/>
                  </a:moveTo>
                  <a:lnTo>
                    <a:pt x="22" y="138"/>
                  </a:lnTo>
                  <a:lnTo>
                    <a:pt x="31" y="129"/>
                  </a:lnTo>
                  <a:lnTo>
                    <a:pt x="36" y="134"/>
                  </a:lnTo>
                  <a:lnTo>
                    <a:pt x="27" y="143"/>
                  </a:lnTo>
                  <a:close/>
                  <a:moveTo>
                    <a:pt x="49" y="122"/>
                  </a:moveTo>
                  <a:lnTo>
                    <a:pt x="43" y="116"/>
                  </a:lnTo>
                  <a:lnTo>
                    <a:pt x="53" y="107"/>
                  </a:lnTo>
                  <a:lnTo>
                    <a:pt x="58" y="113"/>
                  </a:lnTo>
                  <a:lnTo>
                    <a:pt x="49" y="122"/>
                  </a:lnTo>
                  <a:close/>
                  <a:moveTo>
                    <a:pt x="71" y="100"/>
                  </a:moveTo>
                  <a:lnTo>
                    <a:pt x="65" y="95"/>
                  </a:lnTo>
                  <a:lnTo>
                    <a:pt x="74" y="86"/>
                  </a:lnTo>
                  <a:lnTo>
                    <a:pt x="80" y="91"/>
                  </a:lnTo>
                  <a:lnTo>
                    <a:pt x="71" y="100"/>
                  </a:lnTo>
                  <a:close/>
                  <a:moveTo>
                    <a:pt x="92" y="79"/>
                  </a:moveTo>
                  <a:lnTo>
                    <a:pt x="87" y="73"/>
                  </a:lnTo>
                  <a:lnTo>
                    <a:pt x="96" y="64"/>
                  </a:lnTo>
                  <a:lnTo>
                    <a:pt x="101" y="70"/>
                  </a:lnTo>
                  <a:lnTo>
                    <a:pt x="92" y="79"/>
                  </a:lnTo>
                  <a:close/>
                  <a:moveTo>
                    <a:pt x="114" y="57"/>
                  </a:moveTo>
                  <a:lnTo>
                    <a:pt x="109" y="52"/>
                  </a:lnTo>
                  <a:lnTo>
                    <a:pt x="118" y="43"/>
                  </a:lnTo>
                  <a:lnTo>
                    <a:pt x="123" y="49"/>
                  </a:lnTo>
                  <a:lnTo>
                    <a:pt x="114" y="57"/>
                  </a:lnTo>
                  <a:close/>
                  <a:moveTo>
                    <a:pt x="136" y="36"/>
                  </a:moveTo>
                  <a:lnTo>
                    <a:pt x="131" y="31"/>
                  </a:lnTo>
                  <a:lnTo>
                    <a:pt x="140" y="22"/>
                  </a:lnTo>
                  <a:lnTo>
                    <a:pt x="145" y="27"/>
                  </a:lnTo>
                  <a:lnTo>
                    <a:pt x="136" y="36"/>
                  </a:lnTo>
                  <a:close/>
                  <a:moveTo>
                    <a:pt x="158" y="15"/>
                  </a:moveTo>
                  <a:lnTo>
                    <a:pt x="152" y="9"/>
                  </a:lnTo>
                  <a:lnTo>
                    <a:pt x="161" y="0"/>
                  </a:lnTo>
                  <a:lnTo>
                    <a:pt x="167" y="6"/>
                  </a:lnTo>
                  <a:lnTo>
                    <a:pt x="158" y="15"/>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4" name="íṥlide">
              <a:extLst>
                <a:ext uri="{FF2B5EF4-FFF2-40B4-BE49-F238E27FC236}">
                  <a16:creationId xmlns="" xmlns:a16="http://schemas.microsoft.com/office/drawing/2014/main" id="{C233FDC7-3B9B-44FB-98BF-84E2687E1700}"/>
                </a:ext>
              </a:extLst>
            </p:cNvPr>
            <p:cNvSpPr/>
            <p:nvPr/>
          </p:nvSpPr>
          <p:spPr bwMode="auto">
            <a:xfrm>
              <a:off x="10724020" y="4079544"/>
              <a:ext cx="214146" cy="182267"/>
            </a:xfrm>
            <a:custGeom>
              <a:avLst/>
              <a:gdLst>
                <a:gd name="T0" fmla="*/ 6 w 158"/>
                <a:gd name="T1" fmla="*/ 0 h 161"/>
                <a:gd name="T2" fmla="*/ 156 w 158"/>
                <a:gd name="T3" fmla="*/ 151 h 161"/>
                <a:gd name="T4" fmla="*/ 158 w 158"/>
                <a:gd name="T5" fmla="*/ 161 h 161"/>
                <a:gd name="T6" fmla="*/ 0 w 158"/>
                <a:gd name="T7" fmla="*/ 1 h 161"/>
                <a:gd name="T8" fmla="*/ 6 w 158"/>
                <a:gd name="T9" fmla="*/ 0 h 161"/>
              </a:gdLst>
              <a:ahLst/>
              <a:cxnLst>
                <a:cxn ang="0">
                  <a:pos x="T0" y="T1"/>
                </a:cxn>
                <a:cxn ang="0">
                  <a:pos x="T2" y="T3"/>
                </a:cxn>
                <a:cxn ang="0">
                  <a:pos x="T4" y="T5"/>
                </a:cxn>
                <a:cxn ang="0">
                  <a:pos x="T6" y="T7"/>
                </a:cxn>
                <a:cxn ang="0">
                  <a:pos x="T8" y="T9"/>
                </a:cxn>
              </a:cxnLst>
              <a:rect l="0" t="0" r="r" b="b"/>
              <a:pathLst>
                <a:path w="158" h="161">
                  <a:moveTo>
                    <a:pt x="6" y="0"/>
                  </a:moveTo>
                  <a:lnTo>
                    <a:pt x="156" y="151"/>
                  </a:lnTo>
                  <a:lnTo>
                    <a:pt x="158" y="161"/>
                  </a:lnTo>
                  <a:lnTo>
                    <a:pt x="0" y="1"/>
                  </a:lnTo>
                  <a:lnTo>
                    <a:pt x="6"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5" name="î$ľíḋè">
              <a:extLst>
                <a:ext uri="{FF2B5EF4-FFF2-40B4-BE49-F238E27FC236}">
                  <a16:creationId xmlns="" xmlns:a16="http://schemas.microsoft.com/office/drawing/2014/main" id="{F7453290-4C67-4F9D-8F3A-A271B5D2A83F}"/>
                </a:ext>
              </a:extLst>
            </p:cNvPr>
            <p:cNvSpPr/>
            <p:nvPr/>
          </p:nvSpPr>
          <p:spPr bwMode="auto">
            <a:xfrm>
              <a:off x="10703691" y="4087468"/>
              <a:ext cx="226343" cy="185663"/>
            </a:xfrm>
            <a:custGeom>
              <a:avLst/>
              <a:gdLst>
                <a:gd name="T0" fmla="*/ 153 w 167"/>
                <a:gd name="T1" fmla="*/ 155 h 164"/>
                <a:gd name="T2" fmla="*/ 158 w 167"/>
                <a:gd name="T3" fmla="*/ 149 h 164"/>
                <a:gd name="T4" fmla="*/ 167 w 167"/>
                <a:gd name="T5" fmla="*/ 158 h 164"/>
                <a:gd name="T6" fmla="*/ 162 w 167"/>
                <a:gd name="T7" fmla="*/ 164 h 164"/>
                <a:gd name="T8" fmla="*/ 153 w 167"/>
                <a:gd name="T9" fmla="*/ 155 h 164"/>
                <a:gd name="T10" fmla="*/ 131 w 167"/>
                <a:gd name="T11" fmla="*/ 134 h 164"/>
                <a:gd name="T12" fmla="*/ 136 w 167"/>
                <a:gd name="T13" fmla="*/ 128 h 164"/>
                <a:gd name="T14" fmla="*/ 145 w 167"/>
                <a:gd name="T15" fmla="*/ 137 h 164"/>
                <a:gd name="T16" fmla="*/ 140 w 167"/>
                <a:gd name="T17" fmla="*/ 142 h 164"/>
                <a:gd name="T18" fmla="*/ 131 w 167"/>
                <a:gd name="T19" fmla="*/ 134 h 164"/>
                <a:gd name="T20" fmla="*/ 109 w 167"/>
                <a:gd name="T21" fmla="*/ 112 h 164"/>
                <a:gd name="T22" fmla="*/ 114 w 167"/>
                <a:gd name="T23" fmla="*/ 107 h 164"/>
                <a:gd name="T24" fmla="*/ 123 w 167"/>
                <a:gd name="T25" fmla="*/ 116 h 164"/>
                <a:gd name="T26" fmla="*/ 118 w 167"/>
                <a:gd name="T27" fmla="*/ 121 h 164"/>
                <a:gd name="T28" fmla="*/ 109 w 167"/>
                <a:gd name="T29" fmla="*/ 112 h 164"/>
                <a:gd name="T30" fmla="*/ 87 w 167"/>
                <a:gd name="T31" fmla="*/ 91 h 164"/>
                <a:gd name="T32" fmla="*/ 93 w 167"/>
                <a:gd name="T33" fmla="*/ 85 h 164"/>
                <a:gd name="T34" fmla="*/ 102 w 167"/>
                <a:gd name="T35" fmla="*/ 94 h 164"/>
                <a:gd name="T36" fmla="*/ 96 w 167"/>
                <a:gd name="T37" fmla="*/ 100 h 164"/>
                <a:gd name="T38" fmla="*/ 87 w 167"/>
                <a:gd name="T39" fmla="*/ 91 h 164"/>
                <a:gd name="T40" fmla="*/ 65 w 167"/>
                <a:gd name="T41" fmla="*/ 69 h 164"/>
                <a:gd name="T42" fmla="*/ 71 w 167"/>
                <a:gd name="T43" fmla="*/ 64 h 164"/>
                <a:gd name="T44" fmla="*/ 80 w 167"/>
                <a:gd name="T45" fmla="*/ 73 h 164"/>
                <a:gd name="T46" fmla="*/ 75 w 167"/>
                <a:gd name="T47" fmla="*/ 78 h 164"/>
                <a:gd name="T48" fmla="*/ 65 w 167"/>
                <a:gd name="T49" fmla="*/ 69 h 164"/>
                <a:gd name="T50" fmla="*/ 44 w 167"/>
                <a:gd name="T51" fmla="*/ 48 h 164"/>
                <a:gd name="T52" fmla="*/ 49 w 167"/>
                <a:gd name="T53" fmla="*/ 42 h 164"/>
                <a:gd name="T54" fmla="*/ 58 w 167"/>
                <a:gd name="T55" fmla="*/ 51 h 164"/>
                <a:gd name="T56" fmla="*/ 53 w 167"/>
                <a:gd name="T57" fmla="*/ 57 h 164"/>
                <a:gd name="T58" fmla="*/ 44 w 167"/>
                <a:gd name="T59" fmla="*/ 48 h 164"/>
                <a:gd name="T60" fmla="*/ 22 w 167"/>
                <a:gd name="T61" fmla="*/ 27 h 164"/>
                <a:gd name="T62" fmla="*/ 27 w 167"/>
                <a:gd name="T63" fmla="*/ 21 h 164"/>
                <a:gd name="T64" fmla="*/ 36 w 167"/>
                <a:gd name="T65" fmla="*/ 30 h 164"/>
                <a:gd name="T66" fmla="*/ 31 w 167"/>
                <a:gd name="T67" fmla="*/ 35 h 164"/>
                <a:gd name="T68" fmla="*/ 22 w 167"/>
                <a:gd name="T69" fmla="*/ 27 h 164"/>
                <a:gd name="T70" fmla="*/ 0 w 167"/>
                <a:gd name="T71" fmla="*/ 5 h 164"/>
                <a:gd name="T72" fmla="*/ 5 w 167"/>
                <a:gd name="T73" fmla="*/ 0 h 164"/>
                <a:gd name="T74" fmla="*/ 15 w 167"/>
                <a:gd name="T75" fmla="*/ 9 h 164"/>
                <a:gd name="T76" fmla="*/ 9 w 167"/>
                <a:gd name="T77" fmla="*/ 14 h 164"/>
                <a:gd name="T78" fmla="*/ 0 w 167"/>
                <a:gd name="T79" fmla="*/ 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164">
                  <a:moveTo>
                    <a:pt x="153" y="155"/>
                  </a:moveTo>
                  <a:lnTo>
                    <a:pt x="158" y="149"/>
                  </a:lnTo>
                  <a:lnTo>
                    <a:pt x="167" y="158"/>
                  </a:lnTo>
                  <a:lnTo>
                    <a:pt x="162" y="164"/>
                  </a:lnTo>
                  <a:lnTo>
                    <a:pt x="153" y="155"/>
                  </a:lnTo>
                  <a:close/>
                  <a:moveTo>
                    <a:pt x="131" y="134"/>
                  </a:moveTo>
                  <a:lnTo>
                    <a:pt x="136" y="128"/>
                  </a:lnTo>
                  <a:lnTo>
                    <a:pt x="145" y="137"/>
                  </a:lnTo>
                  <a:lnTo>
                    <a:pt x="140" y="142"/>
                  </a:lnTo>
                  <a:lnTo>
                    <a:pt x="131" y="134"/>
                  </a:lnTo>
                  <a:close/>
                  <a:moveTo>
                    <a:pt x="109" y="112"/>
                  </a:moveTo>
                  <a:lnTo>
                    <a:pt x="114" y="107"/>
                  </a:lnTo>
                  <a:lnTo>
                    <a:pt x="123" y="116"/>
                  </a:lnTo>
                  <a:lnTo>
                    <a:pt x="118" y="121"/>
                  </a:lnTo>
                  <a:lnTo>
                    <a:pt x="109" y="112"/>
                  </a:lnTo>
                  <a:close/>
                  <a:moveTo>
                    <a:pt x="87" y="91"/>
                  </a:moveTo>
                  <a:lnTo>
                    <a:pt x="93" y="85"/>
                  </a:lnTo>
                  <a:lnTo>
                    <a:pt x="102" y="94"/>
                  </a:lnTo>
                  <a:lnTo>
                    <a:pt x="96" y="100"/>
                  </a:lnTo>
                  <a:lnTo>
                    <a:pt x="87" y="91"/>
                  </a:lnTo>
                  <a:close/>
                  <a:moveTo>
                    <a:pt x="65" y="69"/>
                  </a:moveTo>
                  <a:lnTo>
                    <a:pt x="71" y="64"/>
                  </a:lnTo>
                  <a:lnTo>
                    <a:pt x="80" y="73"/>
                  </a:lnTo>
                  <a:lnTo>
                    <a:pt x="75" y="78"/>
                  </a:lnTo>
                  <a:lnTo>
                    <a:pt x="65" y="69"/>
                  </a:lnTo>
                  <a:close/>
                  <a:moveTo>
                    <a:pt x="44" y="48"/>
                  </a:moveTo>
                  <a:lnTo>
                    <a:pt x="49" y="42"/>
                  </a:lnTo>
                  <a:lnTo>
                    <a:pt x="58" y="51"/>
                  </a:lnTo>
                  <a:lnTo>
                    <a:pt x="53" y="57"/>
                  </a:lnTo>
                  <a:lnTo>
                    <a:pt x="44" y="48"/>
                  </a:lnTo>
                  <a:close/>
                  <a:moveTo>
                    <a:pt x="22" y="27"/>
                  </a:moveTo>
                  <a:lnTo>
                    <a:pt x="27" y="21"/>
                  </a:lnTo>
                  <a:lnTo>
                    <a:pt x="36" y="30"/>
                  </a:lnTo>
                  <a:lnTo>
                    <a:pt x="31" y="35"/>
                  </a:lnTo>
                  <a:lnTo>
                    <a:pt x="22" y="27"/>
                  </a:lnTo>
                  <a:close/>
                  <a:moveTo>
                    <a:pt x="0" y="5"/>
                  </a:moveTo>
                  <a:lnTo>
                    <a:pt x="5" y="0"/>
                  </a:lnTo>
                  <a:lnTo>
                    <a:pt x="15" y="9"/>
                  </a:lnTo>
                  <a:lnTo>
                    <a:pt x="9" y="14"/>
                  </a:lnTo>
                  <a:lnTo>
                    <a:pt x="0" y="5"/>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8" name="îsľîḓè">
              <a:extLst>
                <a:ext uri="{FF2B5EF4-FFF2-40B4-BE49-F238E27FC236}">
                  <a16:creationId xmlns="" xmlns:a16="http://schemas.microsoft.com/office/drawing/2014/main" id="{398D1F0A-51A0-4402-8525-CC2B984C6440}"/>
                </a:ext>
              </a:extLst>
            </p:cNvPr>
            <p:cNvSpPr/>
            <p:nvPr/>
          </p:nvSpPr>
          <p:spPr bwMode="auto">
            <a:xfrm>
              <a:off x="11037106" y="4026336"/>
              <a:ext cx="105717" cy="160757"/>
            </a:xfrm>
            <a:custGeom>
              <a:avLst/>
              <a:gdLst>
                <a:gd name="T0" fmla="*/ 268 w 309"/>
                <a:gd name="T1" fmla="*/ 0 h 568"/>
                <a:gd name="T2" fmla="*/ 309 w 309"/>
                <a:gd name="T3" fmla="*/ 311 h 568"/>
                <a:gd name="T4" fmla="*/ 259 w 309"/>
                <a:gd name="T5" fmla="*/ 352 h 568"/>
                <a:gd name="T6" fmla="*/ 150 w 309"/>
                <a:gd name="T7" fmla="*/ 527 h 568"/>
                <a:gd name="T8" fmla="*/ 69 w 309"/>
                <a:gd name="T9" fmla="*/ 558 h 568"/>
                <a:gd name="T10" fmla="*/ 47 w 309"/>
                <a:gd name="T11" fmla="*/ 427 h 568"/>
                <a:gd name="T12" fmla="*/ 268 w 309"/>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309" h="568">
                  <a:moveTo>
                    <a:pt x="268" y="0"/>
                  </a:moveTo>
                  <a:cubicBezTo>
                    <a:pt x="309" y="311"/>
                    <a:pt x="309" y="311"/>
                    <a:pt x="309" y="311"/>
                  </a:cubicBezTo>
                  <a:cubicBezTo>
                    <a:pt x="293" y="319"/>
                    <a:pt x="270" y="335"/>
                    <a:pt x="259" y="352"/>
                  </a:cubicBezTo>
                  <a:cubicBezTo>
                    <a:pt x="150" y="527"/>
                    <a:pt x="150" y="527"/>
                    <a:pt x="150" y="527"/>
                  </a:cubicBezTo>
                  <a:cubicBezTo>
                    <a:pt x="133" y="554"/>
                    <a:pt x="99" y="568"/>
                    <a:pt x="69" y="558"/>
                  </a:cubicBezTo>
                  <a:cubicBezTo>
                    <a:pt x="38" y="549"/>
                    <a:pt x="0" y="510"/>
                    <a:pt x="47" y="427"/>
                  </a:cubicBezTo>
                  <a:lnTo>
                    <a:pt x="268" y="0"/>
                  </a:lnTo>
                  <a:close/>
                </a:path>
              </a:pathLst>
            </a:custGeom>
            <a:solidFill>
              <a:srgbClr val="EED3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84" name="文本占位符 3"/>
          <p:cNvSpPr txBox="1">
            <a:spLocks/>
          </p:cNvSpPr>
          <p:nvPr/>
        </p:nvSpPr>
        <p:spPr bwMode="auto">
          <a:xfrm>
            <a:off x="6525766" y="2025593"/>
            <a:ext cx="2629666" cy="371620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defTabSz="914034" fontAlgn="auto">
              <a:spcBef>
                <a:spcPts val="792"/>
              </a:spcBef>
              <a:buClrTx/>
              <a:buSzPct val="100000"/>
              <a:buNone/>
            </a:pPr>
            <a:r>
              <a:rPr lang="zh-CN" altLang="en-US" sz="1800" dirty="0"/>
              <a:t>“无限”地址</a:t>
            </a:r>
            <a:endParaRPr lang="en-US" altLang="zh-CN" sz="1800" dirty="0"/>
          </a:p>
          <a:p>
            <a:pPr marL="0" indent="0" algn="ctr" defTabSz="914034" fontAlgn="auto">
              <a:spcBef>
                <a:spcPts val="792"/>
              </a:spcBef>
              <a:buClrTx/>
              <a:buSzPct val="100000"/>
              <a:buNone/>
            </a:pPr>
            <a:r>
              <a:rPr lang="zh-CN" altLang="en-US" sz="1800" dirty="0">
                <a:latin typeface="Huawei Sans" panose="020C0503030203020204" pitchFamily="34" charset="0"/>
                <a:ea typeface="方正兰亭黑简体" panose="02000000000000000000" pitchFamily="2" charset="-122"/>
              </a:rPr>
              <a:t>地址层次化分配</a:t>
            </a:r>
            <a:endParaRPr lang="en-US" altLang="zh-CN" sz="1800" dirty="0">
              <a:latin typeface="Huawei Sans" panose="020C0503030203020204" pitchFamily="34" charset="0"/>
              <a:ea typeface="方正兰亭黑简体" panose="02000000000000000000" pitchFamily="2" charset="-122"/>
            </a:endParaRPr>
          </a:p>
          <a:p>
            <a:pPr marL="0" indent="0" algn="ctr" defTabSz="914034" fontAlgn="auto">
              <a:spcBef>
                <a:spcPts val="792"/>
              </a:spcBef>
              <a:buClrTx/>
              <a:buSzPct val="100000"/>
              <a:buNone/>
            </a:pPr>
            <a:r>
              <a:rPr lang="zh-CN" altLang="en-US" sz="1800" dirty="0">
                <a:latin typeface="Huawei Sans" panose="020C0503030203020204" pitchFamily="34" charset="0"/>
                <a:ea typeface="方正兰亭黑简体" panose="02000000000000000000" pitchFamily="2" charset="-122"/>
              </a:rPr>
              <a:t>即插即用</a:t>
            </a:r>
          </a:p>
          <a:p>
            <a:pPr marL="0" indent="0" algn="ctr" defTabSz="914034" fontAlgn="auto">
              <a:spcBef>
                <a:spcPts val="792"/>
              </a:spcBef>
              <a:buClrTx/>
              <a:buSzPct val="100000"/>
              <a:buNone/>
            </a:pPr>
            <a:r>
              <a:rPr lang="zh-CN" altLang="en-US" sz="1800" dirty="0">
                <a:latin typeface="Huawei Sans" panose="020C0503030203020204" pitchFamily="34" charset="0"/>
                <a:ea typeface="方正兰亭黑简体" panose="02000000000000000000" pitchFamily="2" charset="-122"/>
              </a:rPr>
              <a:t>简化的报文头部</a:t>
            </a:r>
            <a:endParaRPr lang="en-US" altLang="zh-CN" sz="1800" dirty="0">
              <a:latin typeface="Huawei Sans" panose="020C0503030203020204" pitchFamily="34" charset="0"/>
              <a:ea typeface="方正兰亭黑简体" panose="02000000000000000000" pitchFamily="2" charset="-122"/>
            </a:endParaRPr>
          </a:p>
          <a:p>
            <a:pPr marL="0" indent="0" algn="ctr">
              <a:buSzPct val="100000"/>
              <a:buNone/>
            </a:pPr>
            <a:r>
              <a:rPr lang="en-US" altLang="zh-CN" sz="1800" kern="0" dirty="0">
                <a:latin typeface="Huawei Sans" panose="020C0503030203020204" pitchFamily="34" charset="0"/>
                <a:ea typeface="方正兰亭黑简体" panose="02000000000000000000" pitchFamily="2" charset="-122"/>
              </a:rPr>
              <a:t>IPv6</a:t>
            </a:r>
            <a:r>
              <a:rPr lang="zh-CN" altLang="en-US" sz="1800" kern="0" dirty="0">
                <a:latin typeface="Huawei Sans" panose="020C0503030203020204" pitchFamily="34" charset="0"/>
                <a:ea typeface="方正兰亭黑简体" panose="02000000000000000000" pitchFamily="2" charset="-122"/>
              </a:rPr>
              <a:t>安全特性</a:t>
            </a:r>
            <a:endParaRPr lang="en-US" altLang="zh-CN" sz="1800" kern="0" dirty="0">
              <a:latin typeface="Huawei Sans" panose="020C0503030203020204" pitchFamily="34" charset="0"/>
              <a:ea typeface="方正兰亭黑简体" panose="02000000000000000000" pitchFamily="2" charset="-122"/>
            </a:endParaRPr>
          </a:p>
          <a:p>
            <a:pPr marL="0" indent="0" algn="ctr">
              <a:buSzPct val="100000"/>
              <a:buNone/>
            </a:pPr>
            <a:r>
              <a:rPr lang="zh-CN" altLang="en-US" sz="1800" kern="0" dirty="0">
                <a:latin typeface="Huawei Sans" panose="020C0503030203020204" pitchFamily="34" charset="0"/>
                <a:ea typeface="方正兰亭黑简体" panose="02000000000000000000" pitchFamily="2" charset="-122"/>
              </a:rPr>
              <a:t>保证端到端通信完整性</a:t>
            </a:r>
            <a:endParaRPr lang="en-US" altLang="zh-CN" sz="1800" kern="0" dirty="0">
              <a:latin typeface="Huawei Sans" panose="020C0503030203020204" pitchFamily="34" charset="0"/>
              <a:ea typeface="方正兰亭黑简体" panose="02000000000000000000" pitchFamily="2" charset="-122"/>
            </a:endParaRPr>
          </a:p>
          <a:p>
            <a:pPr marL="0" indent="0" algn="ctr">
              <a:buSzPct val="100000"/>
              <a:buNone/>
            </a:pPr>
            <a:r>
              <a:rPr lang="zh-CN" altLang="en-US" sz="1800" kern="0" dirty="0">
                <a:latin typeface="Huawei Sans" panose="020C0503030203020204" pitchFamily="34" charset="0"/>
                <a:ea typeface="方正兰亭黑简体" panose="02000000000000000000" pitchFamily="2" charset="-122"/>
              </a:rPr>
              <a:t>对移动性的支持</a:t>
            </a:r>
            <a:endParaRPr lang="en-US" altLang="zh-CN" sz="1800" kern="0" dirty="0">
              <a:latin typeface="Huawei Sans" panose="020C0503030203020204" pitchFamily="34" charset="0"/>
              <a:ea typeface="方正兰亭黑简体" panose="02000000000000000000" pitchFamily="2" charset="-122"/>
            </a:endParaRPr>
          </a:p>
          <a:p>
            <a:pPr marL="0" indent="0" algn="ctr">
              <a:buSzPct val="100000"/>
              <a:buNone/>
            </a:pPr>
            <a:r>
              <a:rPr lang="zh-CN" altLang="en-US" sz="1800" kern="0" dirty="0">
                <a:latin typeface="Huawei Sans" panose="020C0503030203020204" pitchFamily="34" charset="0"/>
                <a:ea typeface="方正兰亭黑简体" panose="02000000000000000000" pitchFamily="2" charset="-122"/>
              </a:rPr>
              <a:t>增强的</a:t>
            </a:r>
            <a:r>
              <a:rPr lang="en-US" altLang="zh-CN" sz="1800" kern="0" dirty="0" err="1">
                <a:latin typeface="Huawei Sans" panose="020C0503030203020204" pitchFamily="34" charset="0"/>
                <a:ea typeface="方正兰亭黑简体" panose="02000000000000000000" pitchFamily="2" charset="-122"/>
              </a:rPr>
              <a:t>QoS</a:t>
            </a:r>
            <a:r>
              <a:rPr lang="zh-CN" altLang="en-US" sz="1800" kern="0" dirty="0">
                <a:latin typeface="Huawei Sans" panose="020C0503030203020204" pitchFamily="34" charset="0"/>
                <a:ea typeface="方正兰亭黑简体" panose="02000000000000000000" pitchFamily="2" charset="-122"/>
              </a:rPr>
              <a:t>特性</a:t>
            </a:r>
            <a:endParaRPr lang="en-US" altLang="zh-CN" sz="1800" kern="0" dirty="0">
              <a:latin typeface="Huawei Sans" panose="020C0503030203020204" pitchFamily="34" charset="0"/>
              <a:ea typeface="方正兰亭黑简体" panose="02000000000000000000" pitchFamily="2" charset="-122"/>
            </a:endParaRPr>
          </a:p>
          <a:p>
            <a:pPr marL="0" indent="0" algn="ctr">
              <a:buSzPct val="100000"/>
              <a:buNone/>
            </a:pPr>
            <a:r>
              <a:rPr lang="en-US" altLang="zh-CN" sz="1800" kern="0" dirty="0">
                <a:latin typeface="Huawei Sans" panose="020C0503030203020204" pitchFamily="34" charset="0"/>
                <a:ea typeface="方正兰亭黑简体" panose="02000000000000000000" pitchFamily="2" charset="-122"/>
              </a:rPr>
              <a:t>……</a:t>
            </a:r>
          </a:p>
        </p:txBody>
      </p:sp>
      <p:sp>
        <p:nvSpPr>
          <p:cNvPr id="524" name="文本占位符 3">
            <a:extLst>
              <a:ext uri="{FF2B5EF4-FFF2-40B4-BE49-F238E27FC236}">
                <a16:creationId xmlns="" xmlns:a16="http://schemas.microsoft.com/office/drawing/2014/main" id="{5F228035-64E5-4B1B-B670-C3278E0E1EA8}"/>
              </a:ext>
            </a:extLst>
          </p:cNvPr>
          <p:cNvSpPr txBox="1">
            <a:spLocks/>
          </p:cNvSpPr>
          <p:nvPr/>
        </p:nvSpPr>
        <p:spPr bwMode="auto">
          <a:xfrm>
            <a:off x="3241176" y="1293684"/>
            <a:ext cx="1855544" cy="504480"/>
          </a:xfrm>
          <a:prstGeom prst="rect">
            <a:avLst/>
          </a:prstGeom>
          <a:solidFill>
            <a:srgbClr val="F4FBFE"/>
          </a:solidFill>
          <a:ln w="9525">
            <a:solidFill>
              <a:srgbClr val="99DFF9"/>
            </a:solid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ctr">
              <a:spcAft>
                <a:spcPct val="0"/>
              </a:spcAft>
              <a:buSzPct val="100000"/>
              <a:buFont typeface="Arial" panose="020B0604020202020204" pitchFamily="34" charset="0"/>
              <a:buNone/>
            </a:pPr>
            <a:r>
              <a:rPr lang="en-US" altLang="zh-CN" sz="1800"/>
              <a:t>IPv4</a:t>
            </a:r>
            <a:endParaRPr lang="en-US" altLang="zh-CN" sz="1800" dirty="0"/>
          </a:p>
        </p:txBody>
      </p:sp>
      <p:sp>
        <p:nvSpPr>
          <p:cNvPr id="525" name="文本占位符 3">
            <a:extLst>
              <a:ext uri="{FF2B5EF4-FFF2-40B4-BE49-F238E27FC236}">
                <a16:creationId xmlns="" xmlns:a16="http://schemas.microsoft.com/office/drawing/2014/main" id="{A6D79352-8D32-4D53-A88D-BD199C60E14D}"/>
              </a:ext>
            </a:extLst>
          </p:cNvPr>
          <p:cNvSpPr txBox="1">
            <a:spLocks/>
          </p:cNvSpPr>
          <p:nvPr/>
        </p:nvSpPr>
        <p:spPr bwMode="auto">
          <a:xfrm>
            <a:off x="6910159" y="1310856"/>
            <a:ext cx="1854000" cy="504480"/>
          </a:xfrm>
          <a:prstGeom prst="rect">
            <a:avLst/>
          </a:prstGeom>
          <a:solidFill>
            <a:srgbClr val="F4FBFE"/>
          </a:solidFill>
          <a:ln w="9525">
            <a:solidFill>
              <a:srgbClr val="99DFF9"/>
            </a:solidFill>
            <a:miter lim="800000"/>
            <a:headEnd/>
            <a:tailEnd/>
          </a:ln>
        </p:spPr>
        <p:txBody>
          <a:bodyPr vert="horz" wrap="square" lIns="80141" tIns="40071" rIns="80141" bIns="40071" numCol="1" anchor="t" anchorCtr="0" compatLnSpc="1">
            <a:prstTxWarp prst="textNoShape">
              <a:avLst/>
            </a:prstTxWarp>
          </a:bodyPr>
          <a:lstStyle>
            <a:defPPr>
              <a:defRPr lang="en-US"/>
            </a:defPPr>
            <a:lvl1pPr indent="0" algn="ctr" defTabSz="914034" fontAlgn="auto">
              <a:lnSpc>
                <a:spcPct val="140000"/>
              </a:lnSpc>
              <a:spcBef>
                <a:spcPts val="792"/>
              </a:spcBef>
              <a:spcAft>
                <a:spcPct val="0"/>
              </a:spcAft>
              <a:buClrTx/>
              <a:buSzPct val="100000"/>
              <a:buFont typeface="Arial" panose="020B0604020202020204" pitchFamily="34" charset="0"/>
              <a:buNone/>
              <a:defRPr>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r>
              <a:rPr lang="en-US" altLang="zh-CN"/>
              <a:t>IPv6</a:t>
            </a:r>
            <a:endParaRPr lang="en-US" altLang="zh-CN" dirty="0"/>
          </a:p>
        </p:txBody>
      </p:sp>
      <p:sp>
        <p:nvSpPr>
          <p:cNvPr id="3" name="文本框 2"/>
          <p:cNvSpPr txBox="1"/>
          <p:nvPr/>
        </p:nvSpPr>
        <p:spPr bwMode="auto">
          <a:xfrm>
            <a:off x="5653862" y="3236928"/>
            <a:ext cx="893513"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4000" b="1" dirty="0" smtClean="0">
                <a:solidFill>
                  <a:srgbClr val="00B0F0"/>
                </a:solidFill>
              </a:rPr>
              <a:t>VS</a:t>
            </a:r>
            <a:endParaRPr lang="zh-CN" altLang="en-US" sz="4000" b="1" dirty="0" smtClean="0">
              <a:solidFill>
                <a:srgbClr val="00B0F0"/>
              </a:solidFill>
            </a:endParaRPr>
          </a:p>
        </p:txBody>
      </p:sp>
    </p:spTree>
    <p:extLst>
      <p:ext uri="{BB962C8B-B14F-4D97-AF65-F5344CB8AC3E}">
        <p14:creationId xmlns:p14="http://schemas.microsoft.com/office/powerpoint/2010/main" val="3399093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IPv6</a:t>
            </a:r>
            <a:r>
              <a:rPr lang="zh-CN" altLang="en-US"/>
              <a:t>优势</a:t>
            </a:r>
          </a:p>
        </p:txBody>
      </p:sp>
      <p:sp>
        <p:nvSpPr>
          <p:cNvPr id="5" name="圆角矩形 4"/>
          <p:cNvSpPr/>
          <p:nvPr/>
        </p:nvSpPr>
        <p:spPr>
          <a:xfrm>
            <a:off x="671397" y="1266536"/>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lIns="0" rIns="0" rtlCol="0" anchor="ctr"/>
          <a:lstStyle/>
          <a:p>
            <a:pPr algn="ctr" defTabSz="1219170">
              <a:defRPr/>
            </a:pPr>
            <a:r>
              <a:rPr lang="en-US" altLang="zh-CN" sz="1600" kern="0" dirty="0">
                <a:solidFill>
                  <a:schemeClr val="bg1"/>
                </a:solidFill>
                <a:latin typeface="+mn-ea"/>
              </a:rPr>
              <a:t>“</a:t>
            </a:r>
            <a:r>
              <a:rPr lang="zh-CN" altLang="en-US" sz="1600" kern="0" dirty="0">
                <a:solidFill>
                  <a:schemeClr val="bg1"/>
                </a:solidFill>
                <a:latin typeface="+mn-ea"/>
              </a:rPr>
              <a:t>无限</a:t>
            </a:r>
            <a:r>
              <a:rPr lang="en-US" altLang="zh-CN" sz="1600" kern="0" dirty="0" smtClean="0">
                <a:solidFill>
                  <a:schemeClr val="bg1"/>
                </a:solidFill>
                <a:latin typeface="+mn-ea"/>
              </a:rPr>
              <a:t>”</a:t>
            </a:r>
            <a:r>
              <a:rPr lang="zh-CN" altLang="en-US" sz="1600" kern="0" dirty="0" smtClean="0">
                <a:solidFill>
                  <a:schemeClr val="bg1"/>
                </a:solidFill>
                <a:latin typeface="Huawei Sans" panose="020C0503030203020204" pitchFamily="34" charset="0"/>
                <a:ea typeface="方正兰亭黑简体" panose="02000000000000000000" pitchFamily="2" charset="-122"/>
              </a:rPr>
              <a:t>地址空间</a:t>
            </a:r>
            <a:endParaRPr lang="en-US" sz="1600" kern="0" dirty="0">
              <a:solidFill>
                <a:schemeClr val="bg1"/>
              </a:solidFill>
              <a:latin typeface="Huawei Sans" panose="020C0503030203020204" pitchFamily="34" charset="0"/>
              <a:ea typeface="方正兰亭黑简体" panose="02000000000000000000" pitchFamily="2" charset="-122"/>
            </a:endParaRPr>
          </a:p>
        </p:txBody>
      </p:sp>
      <p:sp>
        <p:nvSpPr>
          <p:cNvPr id="6" name="圆角矩形 5"/>
          <p:cNvSpPr/>
          <p:nvPr/>
        </p:nvSpPr>
        <p:spPr>
          <a:xfrm>
            <a:off x="2663327" y="1266536"/>
            <a:ext cx="8376708" cy="480053"/>
          </a:xfrm>
          <a:prstGeom prst="roundRect">
            <a:avLst>
              <a:gd name="adj" fmla="val 6668"/>
            </a:avLst>
          </a:prstGeom>
          <a:solidFill>
            <a:srgbClr val="F4FBFE"/>
          </a:solidFill>
          <a:ln w="12700" cap="flat" cmpd="sng" algn="ctr">
            <a:solidFill>
              <a:srgbClr val="99DFF9"/>
            </a:solidFill>
            <a:prstDash val="solid"/>
            <a:miter lim="800000"/>
          </a:ln>
          <a:effectLst/>
        </p:spPr>
        <p:txBody>
          <a:bodyPr rtlCol="0" anchor="ctr"/>
          <a:lstStyle/>
          <a:p>
            <a:pPr defTabSz="1219170">
              <a:defRPr/>
            </a:pPr>
            <a:r>
              <a:rPr lang="zh-CN" altLang="en-US" sz="1400" kern="0" dirty="0">
                <a:solidFill>
                  <a:prstClr val="black"/>
                </a:solidFill>
                <a:latin typeface="Huawei Sans" panose="020C0503030203020204" pitchFamily="34" charset="0"/>
                <a:ea typeface="方正兰亭黑简体" panose="02000000000000000000" pitchFamily="2" charset="-122"/>
              </a:rPr>
              <a:t>地址长度为</a:t>
            </a:r>
            <a:r>
              <a:rPr lang="en-US" altLang="zh-CN" sz="1400" kern="0" dirty="0" smtClean="0">
                <a:solidFill>
                  <a:prstClr val="black"/>
                </a:solidFill>
                <a:latin typeface="Huawei Sans" panose="020C0503030203020204" pitchFamily="34" charset="0"/>
                <a:ea typeface="方正兰亭黑简体" panose="02000000000000000000" pitchFamily="2" charset="-122"/>
              </a:rPr>
              <a:t>128 bit</a:t>
            </a:r>
            <a:r>
              <a:rPr lang="zh-CN" altLang="en-US" sz="1400" kern="0" dirty="0">
                <a:solidFill>
                  <a:prstClr val="black"/>
                </a:solidFill>
                <a:latin typeface="Huawei Sans" panose="020C0503030203020204" pitchFamily="34" charset="0"/>
                <a:ea typeface="方正兰亭黑简体" panose="02000000000000000000" pitchFamily="2" charset="-122"/>
              </a:rPr>
              <a:t>，海量的地址空间，满足物联网等新兴业务、有利于业务演进及扩展。</a:t>
            </a:r>
          </a:p>
        </p:txBody>
      </p:sp>
      <p:sp>
        <p:nvSpPr>
          <p:cNvPr id="7" name="圆角矩形 6"/>
          <p:cNvSpPr/>
          <p:nvPr/>
        </p:nvSpPr>
        <p:spPr>
          <a:xfrm>
            <a:off x="671397" y="2002617"/>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rtlCol="0" anchor="ctr"/>
          <a:lstStyle/>
          <a:p>
            <a:pPr algn="ctr" defTabSz="1219170">
              <a:defRPr/>
            </a:pPr>
            <a:r>
              <a:rPr lang="zh-CN" altLang="en-US" sz="1600" kern="0">
                <a:solidFill>
                  <a:schemeClr val="bg1"/>
                </a:solidFill>
                <a:latin typeface="Huawei Sans" panose="020C0503030203020204" pitchFamily="34" charset="0"/>
                <a:ea typeface="方正兰亭黑简体" panose="02000000000000000000" pitchFamily="2" charset="-122"/>
              </a:rPr>
              <a:t>层次化的地址结构</a:t>
            </a:r>
          </a:p>
        </p:txBody>
      </p:sp>
      <p:sp>
        <p:nvSpPr>
          <p:cNvPr id="8" name="圆角矩形 7"/>
          <p:cNvSpPr/>
          <p:nvPr/>
        </p:nvSpPr>
        <p:spPr>
          <a:xfrm>
            <a:off x="2663327" y="2002617"/>
            <a:ext cx="8376708" cy="480053"/>
          </a:xfrm>
          <a:prstGeom prst="roundRect">
            <a:avLst>
              <a:gd name="adj" fmla="val 6668"/>
            </a:avLst>
          </a:prstGeom>
          <a:solidFill>
            <a:srgbClr val="F4FBFE"/>
          </a:solidFill>
          <a:ln w="12700" cap="flat" cmpd="sng" algn="ctr">
            <a:solidFill>
              <a:srgbClr val="99DFF9"/>
            </a:solidFill>
            <a:prstDash val="solid"/>
            <a:miter lim="800000"/>
          </a:ln>
          <a:effectLst/>
        </p:spPr>
        <p:txBody>
          <a:bodyPr rtlCol="0" anchor="ctr"/>
          <a:lstStyle/>
          <a:p>
            <a:pPr defTabSz="1219170">
              <a:defRPr/>
            </a:pPr>
            <a:r>
              <a:rPr lang="zh-CN" altLang="en-US" sz="1400" kern="0" dirty="0" smtClean="0">
                <a:solidFill>
                  <a:prstClr val="black"/>
                </a:solidFill>
                <a:latin typeface="Huawei Sans" panose="020C0503030203020204" pitchFamily="34" charset="0"/>
                <a:ea typeface="方正兰亭黑简体" panose="02000000000000000000" pitchFamily="2" charset="-122"/>
              </a:rPr>
              <a:t>相较于</a:t>
            </a:r>
            <a:r>
              <a:rPr lang="en-US" altLang="zh-CN" sz="1400" kern="0" dirty="0" smtClean="0">
                <a:solidFill>
                  <a:prstClr val="black"/>
                </a:solidFill>
                <a:latin typeface="Huawei Sans" panose="020C0503030203020204" pitchFamily="34" charset="0"/>
                <a:ea typeface="方正兰亭黑简体" panose="02000000000000000000" pitchFamily="2" charset="-122"/>
              </a:rPr>
              <a:t>IPv4</a:t>
            </a:r>
            <a:r>
              <a:rPr lang="zh-CN" altLang="en-US" sz="1400" kern="0" dirty="0">
                <a:solidFill>
                  <a:prstClr val="black"/>
                </a:solidFill>
                <a:latin typeface="Huawei Sans" panose="020C0503030203020204" pitchFamily="34" charset="0"/>
                <a:ea typeface="方正兰亭黑简体" panose="02000000000000000000" pitchFamily="2" charset="-122"/>
              </a:rPr>
              <a:t>地址，</a:t>
            </a:r>
            <a:r>
              <a:rPr lang="en-US" altLang="zh-CN" sz="1400" kern="0" dirty="0">
                <a:solidFill>
                  <a:prstClr val="black"/>
                </a:solidFill>
                <a:latin typeface="Huawei Sans" panose="020C0503030203020204" pitchFamily="34" charset="0"/>
                <a:ea typeface="方正兰亭黑简体" panose="02000000000000000000" pitchFamily="2" charset="-122"/>
              </a:rPr>
              <a:t>IPv6</a:t>
            </a:r>
            <a:r>
              <a:rPr lang="zh-CN" altLang="en-US" sz="1400" kern="0" dirty="0">
                <a:solidFill>
                  <a:prstClr val="black"/>
                </a:solidFill>
                <a:latin typeface="Huawei Sans" panose="020C0503030203020204" pitchFamily="34" charset="0"/>
                <a:ea typeface="方正兰亭黑简体" panose="02000000000000000000" pitchFamily="2" charset="-122"/>
              </a:rPr>
              <a:t>地址的分配更加规范，利于路由</a:t>
            </a:r>
            <a:r>
              <a:rPr lang="zh-CN" altLang="en-US" sz="1400" kern="0" dirty="0" smtClean="0">
                <a:solidFill>
                  <a:prstClr val="black"/>
                </a:solidFill>
                <a:latin typeface="Huawei Sans" panose="020C0503030203020204" pitchFamily="34" charset="0"/>
                <a:ea typeface="方正兰亭黑简体" panose="02000000000000000000" pitchFamily="2" charset="-122"/>
              </a:rPr>
              <a:t>聚合（缩减</a:t>
            </a:r>
            <a:r>
              <a:rPr lang="en-US" altLang="zh-CN" sz="1400" kern="0" dirty="0">
                <a:solidFill>
                  <a:prstClr val="black"/>
                </a:solidFill>
                <a:latin typeface="Huawei Sans" panose="020C0503030203020204" pitchFamily="34" charset="0"/>
                <a:ea typeface="方正兰亭黑简体" panose="02000000000000000000" pitchFamily="2" charset="-122"/>
              </a:rPr>
              <a:t>IPv6</a:t>
            </a:r>
            <a:r>
              <a:rPr lang="zh-CN" altLang="en-US" sz="1400" kern="0" dirty="0">
                <a:solidFill>
                  <a:prstClr val="black"/>
                </a:solidFill>
                <a:latin typeface="Huawei Sans" panose="020C0503030203020204" pitchFamily="34" charset="0"/>
                <a:ea typeface="方正兰亭黑简体" panose="02000000000000000000" pitchFamily="2" charset="-122"/>
              </a:rPr>
              <a:t>路由表规模）、路由快速查询。</a:t>
            </a:r>
          </a:p>
        </p:txBody>
      </p:sp>
      <p:sp>
        <p:nvSpPr>
          <p:cNvPr id="9" name="圆角矩形 8"/>
          <p:cNvSpPr/>
          <p:nvPr/>
        </p:nvSpPr>
        <p:spPr>
          <a:xfrm>
            <a:off x="671397" y="2738698"/>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rtlCol="0" anchor="ctr"/>
          <a:lstStyle/>
          <a:p>
            <a:pPr algn="ctr" defTabSz="1219170">
              <a:defRPr/>
            </a:pPr>
            <a:r>
              <a:rPr lang="zh-CN" altLang="en-US" sz="1600" kern="0">
                <a:solidFill>
                  <a:schemeClr val="bg1"/>
                </a:solidFill>
                <a:latin typeface="Huawei Sans" panose="020C0503030203020204" pitchFamily="34" charset="0"/>
                <a:ea typeface="方正兰亭黑简体" panose="02000000000000000000" pitchFamily="2" charset="-122"/>
              </a:rPr>
              <a:t>即插即用</a:t>
            </a:r>
          </a:p>
        </p:txBody>
      </p:sp>
      <p:sp>
        <p:nvSpPr>
          <p:cNvPr id="10" name="圆角矩形 9"/>
          <p:cNvSpPr/>
          <p:nvPr/>
        </p:nvSpPr>
        <p:spPr>
          <a:xfrm>
            <a:off x="2663327" y="2738698"/>
            <a:ext cx="8376708" cy="480053"/>
          </a:xfrm>
          <a:prstGeom prst="roundRect">
            <a:avLst>
              <a:gd name="adj" fmla="val 6668"/>
            </a:avLst>
          </a:prstGeom>
          <a:solidFill>
            <a:srgbClr val="F4FBFE"/>
          </a:solidFill>
          <a:ln w="12700" cap="flat" cmpd="sng" algn="ctr">
            <a:solidFill>
              <a:srgbClr val="99DFF9"/>
            </a:solidFill>
            <a:prstDash val="solid"/>
            <a:miter lim="800000"/>
          </a:ln>
          <a:effectLst/>
        </p:spPr>
        <p:txBody>
          <a:bodyPr rtlCol="0" anchor="ctr"/>
          <a:lstStyle/>
          <a:p>
            <a:pPr defTabSz="1219170">
              <a:defRPr/>
            </a:pPr>
            <a:r>
              <a:rPr lang="en-US" altLang="zh-CN" sz="1400" kern="0" dirty="0">
                <a:solidFill>
                  <a:prstClr val="black"/>
                </a:solidFill>
                <a:latin typeface="Huawei Sans" panose="020C0503030203020204" pitchFamily="34" charset="0"/>
                <a:ea typeface="方正兰亭黑简体" panose="02000000000000000000" pitchFamily="2" charset="-122"/>
              </a:rPr>
              <a:t>IPv6</a:t>
            </a:r>
            <a:r>
              <a:rPr lang="zh-CN" altLang="en-US" sz="1400" kern="0" dirty="0">
                <a:solidFill>
                  <a:prstClr val="black"/>
                </a:solidFill>
                <a:latin typeface="Huawei Sans" panose="020C0503030203020204" pitchFamily="34" charset="0"/>
                <a:ea typeface="方正兰亭黑简体" panose="02000000000000000000" pitchFamily="2" charset="-122"/>
              </a:rPr>
              <a:t>支持无状态地址自动</a:t>
            </a:r>
            <a:r>
              <a:rPr lang="zh-CN" altLang="en-US" sz="1400" kern="0" dirty="0" smtClean="0">
                <a:solidFill>
                  <a:prstClr val="black"/>
                </a:solidFill>
                <a:latin typeface="Huawei Sans" panose="020C0503030203020204" pitchFamily="34" charset="0"/>
                <a:ea typeface="方正兰亭黑简体" panose="02000000000000000000" pitchFamily="2" charset="-122"/>
              </a:rPr>
              <a:t>配置（</a:t>
            </a:r>
            <a:r>
              <a:rPr lang="en-US" altLang="zh-CN" sz="1400" kern="0" dirty="0" smtClean="0">
                <a:solidFill>
                  <a:prstClr val="black"/>
                </a:solidFill>
                <a:latin typeface="Huawei Sans" panose="020C0503030203020204" pitchFamily="34" charset="0"/>
                <a:ea typeface="方正兰亭黑简体" panose="02000000000000000000" pitchFamily="2" charset="-122"/>
              </a:rPr>
              <a:t>SLAAC</a:t>
            </a:r>
            <a:r>
              <a:rPr lang="zh-CN" altLang="en-US" sz="1400" kern="0" dirty="0">
                <a:solidFill>
                  <a:prstClr val="black"/>
                </a:solidFill>
                <a:latin typeface="Huawei Sans" panose="020C0503030203020204" pitchFamily="34" charset="0"/>
                <a:ea typeface="方正兰亭黑简体" panose="02000000000000000000" pitchFamily="2" charset="-122"/>
              </a:rPr>
              <a:t>），终端接入更简单。 </a:t>
            </a:r>
          </a:p>
        </p:txBody>
      </p:sp>
      <p:sp>
        <p:nvSpPr>
          <p:cNvPr id="11" name="圆角矩形 10"/>
          <p:cNvSpPr/>
          <p:nvPr/>
        </p:nvSpPr>
        <p:spPr>
          <a:xfrm>
            <a:off x="671397" y="3474780"/>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rtlCol="0" anchor="ctr"/>
          <a:lstStyle/>
          <a:p>
            <a:pPr algn="ctr" defTabSz="1219170">
              <a:defRPr/>
            </a:pPr>
            <a:r>
              <a:rPr lang="zh-CN" altLang="en-US" sz="1600" kern="0">
                <a:solidFill>
                  <a:schemeClr val="bg1"/>
                </a:solidFill>
                <a:latin typeface="Huawei Sans" panose="020C0503030203020204" pitchFamily="34" charset="0"/>
                <a:ea typeface="方正兰亭黑简体" panose="02000000000000000000" pitchFamily="2" charset="-122"/>
              </a:rPr>
              <a:t>简化的报文头部</a:t>
            </a:r>
          </a:p>
        </p:txBody>
      </p:sp>
      <p:sp>
        <p:nvSpPr>
          <p:cNvPr id="12" name="圆角矩形 11"/>
          <p:cNvSpPr/>
          <p:nvPr/>
        </p:nvSpPr>
        <p:spPr>
          <a:xfrm>
            <a:off x="2663327" y="3474780"/>
            <a:ext cx="8376708" cy="480053"/>
          </a:xfrm>
          <a:prstGeom prst="roundRect">
            <a:avLst>
              <a:gd name="adj" fmla="val 6668"/>
            </a:avLst>
          </a:prstGeom>
          <a:solidFill>
            <a:srgbClr val="F4FBFE"/>
          </a:solidFill>
          <a:ln w="12700" cap="flat" cmpd="sng" algn="ctr">
            <a:solidFill>
              <a:srgbClr val="99DFF9"/>
            </a:solidFill>
            <a:prstDash val="solid"/>
            <a:miter lim="800000"/>
          </a:ln>
          <a:effectLst/>
        </p:spPr>
        <p:txBody>
          <a:bodyPr rtlCol="0" anchor="ctr"/>
          <a:lstStyle/>
          <a:p>
            <a:pPr defTabSz="1219170">
              <a:defRPr/>
            </a:pPr>
            <a:r>
              <a:rPr lang="zh-CN" altLang="en-US" sz="1400" kern="0" dirty="0">
                <a:solidFill>
                  <a:prstClr val="black"/>
                </a:solidFill>
                <a:latin typeface="Huawei Sans" panose="020C0503030203020204" pitchFamily="34" charset="0"/>
                <a:ea typeface="方正兰亭黑简体" panose="02000000000000000000" pitchFamily="2" charset="-122"/>
              </a:rPr>
              <a:t>简化报文头，提高效率；通过扩展包头支持新应用，利于路由器等网络设备的转发处理，降低投资成本。</a:t>
            </a:r>
          </a:p>
        </p:txBody>
      </p:sp>
      <p:sp>
        <p:nvSpPr>
          <p:cNvPr id="13" name="圆角矩形 12"/>
          <p:cNvSpPr/>
          <p:nvPr/>
        </p:nvSpPr>
        <p:spPr>
          <a:xfrm>
            <a:off x="671397" y="4210861"/>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rtlCol="0" anchor="ctr"/>
          <a:lstStyle/>
          <a:p>
            <a:pPr algn="ctr" defTabSz="1219170">
              <a:defRPr/>
            </a:pPr>
            <a:r>
              <a:rPr lang="zh-CN" altLang="en-US" sz="1600" kern="0">
                <a:solidFill>
                  <a:schemeClr val="bg1"/>
                </a:solidFill>
                <a:latin typeface="Huawei Sans" panose="020C0503030203020204" pitchFamily="34" charset="0"/>
                <a:ea typeface="方正兰亭黑简体" panose="02000000000000000000" pitchFamily="2" charset="-122"/>
              </a:rPr>
              <a:t>安全特性</a:t>
            </a:r>
          </a:p>
        </p:txBody>
      </p:sp>
      <p:sp>
        <p:nvSpPr>
          <p:cNvPr id="14" name="圆角矩形 13"/>
          <p:cNvSpPr/>
          <p:nvPr/>
        </p:nvSpPr>
        <p:spPr>
          <a:xfrm>
            <a:off x="2663327" y="4210861"/>
            <a:ext cx="8376708" cy="480053"/>
          </a:xfrm>
          <a:prstGeom prst="roundRect">
            <a:avLst>
              <a:gd name="adj" fmla="val 6668"/>
            </a:avLst>
          </a:prstGeom>
          <a:solidFill>
            <a:srgbClr val="F4FBFE"/>
          </a:solidFill>
          <a:ln w="12700" cap="flat" cmpd="sng" algn="ctr">
            <a:solidFill>
              <a:srgbClr val="99DFF9"/>
            </a:solidFill>
            <a:prstDash val="solid"/>
            <a:miter lim="800000"/>
          </a:ln>
          <a:effectLst/>
        </p:spPr>
        <p:txBody>
          <a:bodyPr rtlCol="0" anchor="ctr"/>
          <a:lstStyle/>
          <a:p>
            <a:pPr defTabSz="1219170">
              <a:defRPr/>
            </a:pPr>
            <a:r>
              <a:rPr lang="en-US" altLang="zh-CN" sz="1400" kern="0" dirty="0" smtClean="0">
                <a:solidFill>
                  <a:prstClr val="black"/>
                </a:solidFill>
                <a:latin typeface="Huawei Sans" panose="020C0503030203020204" pitchFamily="34" charset="0"/>
                <a:ea typeface="方正兰亭黑简体" panose="02000000000000000000" pitchFamily="2" charset="-122"/>
              </a:rPr>
              <a:t>IPsec</a:t>
            </a:r>
            <a:r>
              <a:rPr lang="zh-CN" altLang="en-US" sz="1400" kern="0" dirty="0" smtClean="0">
                <a:solidFill>
                  <a:prstClr val="black"/>
                </a:solidFill>
                <a:latin typeface="Huawei Sans" panose="020C0503030203020204" pitchFamily="34" charset="0"/>
                <a:ea typeface="方正兰亭黑简体" panose="02000000000000000000" pitchFamily="2" charset="-122"/>
              </a:rPr>
              <a:t>、</a:t>
            </a:r>
            <a:r>
              <a:rPr lang="zh-CN" altLang="en-US" sz="1400" kern="0" dirty="0">
                <a:solidFill>
                  <a:prstClr val="black"/>
                </a:solidFill>
                <a:latin typeface="Huawei Sans" panose="020C0503030203020204" pitchFamily="34" charset="0"/>
                <a:ea typeface="方正兰亭黑简体" panose="02000000000000000000" pitchFamily="2" charset="-122"/>
              </a:rPr>
              <a:t>真实源地址认证等保证端到端安全；避免</a:t>
            </a:r>
            <a:r>
              <a:rPr lang="en-US" altLang="zh-CN" sz="1400" kern="0" dirty="0">
                <a:solidFill>
                  <a:prstClr val="black"/>
                </a:solidFill>
                <a:latin typeface="Huawei Sans" panose="020C0503030203020204" pitchFamily="34" charset="0"/>
                <a:ea typeface="方正兰亭黑简体" panose="02000000000000000000" pitchFamily="2" charset="-122"/>
              </a:rPr>
              <a:t>NAT</a:t>
            </a:r>
            <a:r>
              <a:rPr lang="zh-CN" altLang="en-US" sz="1400" kern="0" dirty="0" smtClean="0">
                <a:solidFill>
                  <a:prstClr val="black"/>
                </a:solidFill>
                <a:latin typeface="Huawei Sans" panose="020C0503030203020204" pitchFamily="34" charset="0"/>
                <a:ea typeface="方正兰亭黑简体" panose="02000000000000000000" pitchFamily="2" charset="-122"/>
              </a:rPr>
              <a:t>破坏端</a:t>
            </a:r>
            <a:r>
              <a:rPr lang="zh-CN" altLang="en-US" sz="1400" kern="0" dirty="0">
                <a:solidFill>
                  <a:prstClr val="black"/>
                </a:solidFill>
                <a:latin typeface="Huawei Sans" panose="020C0503030203020204" pitchFamily="34" charset="0"/>
                <a:ea typeface="方正兰亭黑简体" panose="02000000000000000000" pitchFamily="2" charset="-122"/>
              </a:rPr>
              <a:t>到端通信的完整性。</a:t>
            </a:r>
          </a:p>
        </p:txBody>
      </p:sp>
      <p:sp>
        <p:nvSpPr>
          <p:cNvPr id="15" name="圆角矩形 14"/>
          <p:cNvSpPr/>
          <p:nvPr/>
        </p:nvSpPr>
        <p:spPr>
          <a:xfrm>
            <a:off x="671397" y="4946942"/>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rtlCol="0" anchor="ctr"/>
          <a:lstStyle/>
          <a:p>
            <a:pPr algn="ctr" defTabSz="1219170">
              <a:defRPr/>
            </a:pPr>
            <a:r>
              <a:rPr lang="zh-CN" altLang="en-US" sz="1600" kern="0">
                <a:solidFill>
                  <a:schemeClr val="bg1"/>
                </a:solidFill>
                <a:latin typeface="Huawei Sans" panose="020C0503030203020204" pitchFamily="34" charset="0"/>
                <a:ea typeface="方正兰亭黑简体" panose="02000000000000000000" pitchFamily="2" charset="-122"/>
              </a:rPr>
              <a:t>移动性</a:t>
            </a:r>
          </a:p>
        </p:txBody>
      </p:sp>
      <p:sp>
        <p:nvSpPr>
          <p:cNvPr id="16" name="圆角矩形 15"/>
          <p:cNvSpPr/>
          <p:nvPr/>
        </p:nvSpPr>
        <p:spPr>
          <a:xfrm>
            <a:off x="2663327" y="4946942"/>
            <a:ext cx="8376708" cy="480053"/>
          </a:xfrm>
          <a:prstGeom prst="roundRect">
            <a:avLst>
              <a:gd name="adj" fmla="val 6668"/>
            </a:avLst>
          </a:prstGeom>
          <a:solidFill>
            <a:srgbClr val="F4FBFE"/>
          </a:solidFill>
          <a:ln w="12700" cap="flat" cmpd="sng" algn="ctr">
            <a:solidFill>
              <a:srgbClr val="99DFF9"/>
            </a:solidFill>
            <a:prstDash val="solid"/>
            <a:miter lim="800000"/>
          </a:ln>
          <a:effectLst/>
        </p:spPr>
        <p:txBody>
          <a:bodyPr rtlCol="0" anchor="ctr"/>
          <a:lstStyle/>
          <a:p>
            <a:pPr defTabSz="1219170">
              <a:defRPr/>
            </a:pPr>
            <a:r>
              <a:rPr lang="zh-CN" altLang="en-US" sz="1400" kern="0" dirty="0">
                <a:solidFill>
                  <a:prstClr val="black"/>
                </a:solidFill>
                <a:latin typeface="Huawei Sans" panose="020C0503030203020204" pitchFamily="34" charset="0"/>
                <a:ea typeface="方正兰亭黑简体" panose="02000000000000000000" pitchFamily="2" charset="-122"/>
              </a:rPr>
              <a:t>对移动网络实时通信有较大改进</a:t>
            </a:r>
            <a:r>
              <a:rPr lang="zh-CN" altLang="en-US" sz="1400" kern="0" dirty="0" smtClean="0">
                <a:solidFill>
                  <a:prstClr val="black"/>
                </a:solidFill>
                <a:latin typeface="Huawei Sans" panose="020C0503030203020204" pitchFamily="34" charset="0"/>
                <a:ea typeface="方正兰亭黑简体" panose="02000000000000000000" pitchFamily="2" charset="-122"/>
              </a:rPr>
              <a:t>，整个</a:t>
            </a:r>
            <a:r>
              <a:rPr lang="zh-CN" altLang="en-US" sz="1400" kern="0" dirty="0">
                <a:solidFill>
                  <a:prstClr val="black"/>
                </a:solidFill>
                <a:latin typeface="Huawei Sans" panose="020C0503030203020204" pitchFamily="34" charset="0"/>
                <a:ea typeface="方正兰亭黑简体" panose="02000000000000000000" pitchFamily="2" charset="-122"/>
              </a:rPr>
              <a:t>移动网络性能有比较大的提升。</a:t>
            </a:r>
          </a:p>
        </p:txBody>
      </p:sp>
      <p:sp>
        <p:nvSpPr>
          <p:cNvPr id="17" name="圆角矩形 16"/>
          <p:cNvSpPr/>
          <p:nvPr/>
        </p:nvSpPr>
        <p:spPr>
          <a:xfrm>
            <a:off x="671397" y="5683026"/>
            <a:ext cx="1920214" cy="480053"/>
          </a:xfrm>
          <a:prstGeom prst="roundRect">
            <a:avLst>
              <a:gd name="adj" fmla="val 6668"/>
            </a:avLst>
          </a:prstGeom>
          <a:solidFill>
            <a:srgbClr val="00B0F0"/>
          </a:solidFill>
          <a:ln w="12700" cap="flat" cmpd="sng" algn="ctr">
            <a:solidFill>
              <a:schemeClr val="accent1"/>
            </a:solidFill>
            <a:prstDash val="solid"/>
            <a:miter lim="800000"/>
          </a:ln>
          <a:effectLst/>
        </p:spPr>
        <p:txBody>
          <a:bodyPr rtlCol="0" anchor="ctr"/>
          <a:lstStyle/>
          <a:p>
            <a:pPr algn="ctr" defTabSz="1219170">
              <a:defRPr/>
            </a:pPr>
            <a:r>
              <a:rPr lang="zh-CN" altLang="en-US" sz="1600" kern="0">
                <a:solidFill>
                  <a:schemeClr val="bg1"/>
                </a:solidFill>
                <a:latin typeface="Huawei Sans" panose="020C0503030203020204" pitchFamily="34" charset="0"/>
                <a:ea typeface="方正兰亭黑简体" panose="02000000000000000000" pitchFamily="2" charset="-122"/>
              </a:rPr>
              <a:t>增强的</a:t>
            </a:r>
            <a:r>
              <a:rPr lang="en-US" altLang="zh-CN" sz="1600" kern="0">
                <a:solidFill>
                  <a:schemeClr val="bg1"/>
                </a:solidFill>
                <a:latin typeface="Huawei Sans" panose="020C0503030203020204" pitchFamily="34" charset="0"/>
                <a:ea typeface="方正兰亭黑简体" panose="02000000000000000000" pitchFamily="2" charset="-122"/>
              </a:rPr>
              <a:t>QoS</a:t>
            </a:r>
            <a:r>
              <a:rPr lang="zh-CN" altLang="en-US" sz="1600" kern="0">
                <a:solidFill>
                  <a:schemeClr val="bg1"/>
                </a:solidFill>
                <a:latin typeface="Huawei Sans" panose="020C0503030203020204" pitchFamily="34" charset="0"/>
                <a:ea typeface="方正兰亭黑简体" panose="02000000000000000000" pitchFamily="2" charset="-122"/>
              </a:rPr>
              <a:t>特性</a:t>
            </a:r>
          </a:p>
        </p:txBody>
      </p:sp>
      <p:sp>
        <p:nvSpPr>
          <p:cNvPr id="18" name="圆角矩形 17"/>
          <p:cNvSpPr/>
          <p:nvPr/>
        </p:nvSpPr>
        <p:spPr>
          <a:xfrm>
            <a:off x="2663327" y="5683026"/>
            <a:ext cx="8376708" cy="480053"/>
          </a:xfrm>
          <a:prstGeom prst="roundRect">
            <a:avLst>
              <a:gd name="adj" fmla="val 6668"/>
            </a:avLst>
          </a:prstGeom>
          <a:solidFill>
            <a:srgbClr val="F4FBFE"/>
          </a:solidFill>
          <a:ln w="12700" cap="flat" cmpd="sng" algn="ctr">
            <a:solidFill>
              <a:srgbClr val="99DFF9"/>
            </a:solidFill>
            <a:prstDash val="solid"/>
            <a:miter lim="800000"/>
          </a:ln>
          <a:effectLst/>
        </p:spPr>
        <p:txBody>
          <a:bodyPr rtlCol="0" anchor="ctr"/>
          <a:lstStyle/>
          <a:p>
            <a:pPr defTabSz="1219170">
              <a:defRPr/>
            </a:pPr>
            <a:r>
              <a:rPr lang="zh-CN" altLang="en-US" sz="1400" kern="0" dirty="0">
                <a:solidFill>
                  <a:prstClr val="black"/>
                </a:solidFill>
                <a:latin typeface="Huawei Sans" panose="020C0503030203020204" pitchFamily="34" charset="0"/>
                <a:ea typeface="方正兰亭黑简体" panose="02000000000000000000" pitchFamily="2" charset="-122"/>
              </a:rPr>
              <a:t>额外定义了流标签字段，可为应用程序或者终端所用</a:t>
            </a:r>
            <a:r>
              <a:rPr lang="zh-CN" altLang="en-US" sz="1400" kern="0" dirty="0" smtClean="0">
                <a:solidFill>
                  <a:prstClr val="black"/>
                </a:solidFill>
                <a:latin typeface="Huawei Sans" panose="020C0503030203020204" pitchFamily="34" charset="0"/>
                <a:ea typeface="方正兰亭黑简体" panose="02000000000000000000" pitchFamily="2" charset="-122"/>
              </a:rPr>
              <a:t>，针对</a:t>
            </a:r>
            <a:r>
              <a:rPr lang="zh-CN" altLang="en-US" sz="1400" kern="0" dirty="0">
                <a:solidFill>
                  <a:prstClr val="black"/>
                </a:solidFill>
                <a:latin typeface="Huawei Sans" panose="020C0503030203020204" pitchFamily="34" charset="0"/>
                <a:ea typeface="方正兰亭黑简体" panose="02000000000000000000" pitchFamily="2" charset="-122"/>
              </a:rPr>
              <a:t>特殊的服务和数据流</a:t>
            </a:r>
            <a:r>
              <a:rPr lang="zh-CN" altLang="en-US" sz="1400" kern="0" dirty="0" smtClean="0">
                <a:solidFill>
                  <a:prstClr val="black"/>
                </a:solidFill>
                <a:latin typeface="Huawei Sans" panose="020C0503030203020204" pitchFamily="34" charset="0"/>
                <a:ea typeface="方正兰亭黑简体" panose="02000000000000000000" pitchFamily="2" charset="-122"/>
              </a:rPr>
              <a:t>，分配</a:t>
            </a:r>
            <a:r>
              <a:rPr lang="zh-CN" altLang="en-US" sz="1400" kern="0" dirty="0">
                <a:solidFill>
                  <a:prstClr val="black"/>
                </a:solidFill>
                <a:latin typeface="Huawei Sans" panose="020C0503030203020204" pitchFamily="34" charset="0"/>
                <a:ea typeface="方正兰亭黑简体" panose="02000000000000000000" pitchFamily="2" charset="-122"/>
              </a:rPr>
              <a:t>特定的资源。</a:t>
            </a:r>
          </a:p>
        </p:txBody>
      </p:sp>
    </p:spTree>
    <p:extLst>
      <p:ext uri="{BB962C8B-B14F-4D97-AF65-F5344CB8AC3E}">
        <p14:creationId xmlns:p14="http://schemas.microsoft.com/office/powerpoint/2010/main" val="1596186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IPv6</a:t>
            </a:r>
            <a:r>
              <a:rPr lang="zh-CN" altLang="en-US" smtClean="0"/>
              <a:t>基本包头</a:t>
            </a:r>
            <a:endParaRPr lang="zh-CN" altLang="en-US" dirty="0"/>
          </a:p>
        </p:txBody>
      </p:sp>
      <p:sp>
        <p:nvSpPr>
          <p:cNvPr id="4" name="文本占位符 3"/>
          <p:cNvSpPr>
            <a:spLocks noGrp="1"/>
          </p:cNvSpPr>
          <p:nvPr>
            <p:ph type="body" sz="quarter" idx="10"/>
          </p:nvPr>
        </p:nvSpPr>
        <p:spPr/>
        <p:txBody>
          <a:bodyPr/>
          <a:lstStyle/>
          <a:p>
            <a:r>
              <a:rPr lang="en-US" altLang="zh-CN" sz="1800" dirty="0" smtClean="0"/>
              <a:t>IPv6</a:t>
            </a:r>
            <a:r>
              <a:rPr lang="zh-CN" altLang="en-US" sz="1800" dirty="0" smtClean="0"/>
              <a:t>包头由一个</a:t>
            </a:r>
            <a:r>
              <a:rPr lang="en-US" altLang="zh-CN" sz="1800" dirty="0" smtClean="0"/>
              <a:t>IPv6</a:t>
            </a:r>
            <a:r>
              <a:rPr lang="zh-CN" altLang="en-US" sz="1800" dirty="0" smtClean="0"/>
              <a:t>基本包头（必须存在）和多个扩展包头（可能不存在）组成。 </a:t>
            </a:r>
          </a:p>
          <a:p>
            <a:r>
              <a:rPr lang="zh-CN" altLang="en-US" sz="1800" dirty="0" smtClean="0"/>
              <a:t>基本包头提供报文转发的基本信息，会被转发路径上的所有设备解析。</a:t>
            </a:r>
            <a:endParaRPr lang="zh-CN" altLang="en-US" sz="1800" dirty="0"/>
          </a:p>
        </p:txBody>
      </p:sp>
      <p:graphicFrame>
        <p:nvGraphicFramePr>
          <p:cNvPr id="25" name="表格 24"/>
          <p:cNvGraphicFramePr>
            <a:graphicFrameLocks noGrp="1"/>
          </p:cNvGraphicFramePr>
          <p:nvPr>
            <p:extLst/>
          </p:nvPr>
        </p:nvGraphicFramePr>
        <p:xfrm>
          <a:off x="1084319" y="2969650"/>
          <a:ext cx="4679999" cy="2717259"/>
        </p:xfrm>
        <a:graphic>
          <a:graphicData uri="http://schemas.openxmlformats.org/drawingml/2006/table">
            <a:tbl>
              <a:tblPr firstRow="1" bandRow="1">
                <a:tableStyleId>{2D5ABB26-0587-4C30-8999-92F81FD0307C}</a:tableStyleId>
              </a:tblPr>
              <a:tblGrid>
                <a:gridCol w="903054"/>
                <a:gridCol w="564874"/>
                <a:gridCol w="1036264"/>
                <a:gridCol w="903055"/>
                <a:gridCol w="140935"/>
                <a:gridCol w="1131817"/>
              </a:tblGrid>
              <a:tr h="396034">
                <a:tc>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Version</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a:txBody>
                    <a:bodyPr/>
                    <a:lstStyle/>
                    <a:p>
                      <a:pPr marL="0" algn="ctr" defTabSz="914034" rtl="0" eaLnBrk="1" latinLnBrk="0" hangingPunct="1"/>
                      <a:r>
                        <a:rPr lang="en-US" altLang="zh-CN" sz="1600" strike="sngStrike" kern="1200" baseline="0" smtClean="0">
                          <a:solidFill>
                            <a:schemeClr val="tx1"/>
                          </a:solidFill>
                          <a:latin typeface="Huawei Sans" panose="020C0503030203020204" pitchFamily="34" charset="0"/>
                          <a:ea typeface="方正兰亭黑简体" panose="02000000000000000000" pitchFamily="2" charset="-122"/>
                          <a:cs typeface="Arial" pitchFamily="34" charset="0"/>
                        </a:rPr>
                        <a:t>IHL</a:t>
                      </a:r>
                      <a:endParaRPr lang="zh-CN" altLang="en-US" sz="1600" strike="sngStrike" kern="1200" baseline="0">
                        <a:solidFill>
                          <a:schemeClr val="tx1"/>
                        </a:solidFill>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ctr" defTabSz="914034" rtl="0" eaLnBrk="1" latinLnBrk="0" hangingPunct="1"/>
                      <a:r>
                        <a:rPr lang="en-US" altLang="zh-CN" sz="1600" kern="1200" dirty="0" err="1" smtClean="0">
                          <a:solidFill>
                            <a:schemeClr val="tx1"/>
                          </a:solidFill>
                          <a:latin typeface="Huawei Sans" panose="020C0503030203020204" pitchFamily="34" charset="0"/>
                          <a:ea typeface="方正兰亭黑简体" panose="02000000000000000000" pitchFamily="2" charset="-122"/>
                          <a:cs typeface="Arial" pitchFamily="34" charset="0"/>
                        </a:rPr>
                        <a:t>ToS</a:t>
                      </a:r>
                      <a:endParaRPr lang="zh-CN" altLang="en-US" sz="1600" kern="1200" dirty="0">
                        <a:solidFill>
                          <a:schemeClr val="tx1"/>
                        </a:solidFill>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gridSpan="3">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Total Length</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r>
              <a:tr h="553362">
                <a:tc gridSpan="3">
                  <a:txBody>
                    <a:bodyPr/>
                    <a:lstStyle/>
                    <a:p>
                      <a:pPr algn="ctr"/>
                      <a:r>
                        <a:rPr lang="en-US" altLang="zh-CN" sz="1600" strike="sngStrike" dirty="0" smtClean="0">
                          <a:latin typeface="Huawei Sans" panose="020C0503030203020204" pitchFamily="34" charset="0"/>
                          <a:ea typeface="方正兰亭黑简体" panose="02000000000000000000" pitchFamily="2" charset="-122"/>
                          <a:cs typeface="Arial" pitchFamily="34" charset="0"/>
                        </a:rPr>
                        <a:t>Identification</a:t>
                      </a:r>
                      <a:endParaRPr lang="zh-CN" altLang="en-US" sz="1600" strike="sngStrike"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pPr algn="ctr"/>
                      <a:r>
                        <a:rPr lang="en-US" altLang="zh-CN" sz="1600" strike="sngStrike" dirty="0" smtClean="0">
                          <a:latin typeface="Huawei Sans" panose="020C0503030203020204" pitchFamily="34" charset="0"/>
                          <a:ea typeface="方正兰亭黑简体" panose="02000000000000000000" pitchFamily="2" charset="-122"/>
                          <a:cs typeface="Arial" pitchFamily="34" charset="0"/>
                        </a:rPr>
                        <a:t>Flags</a:t>
                      </a:r>
                      <a:endParaRPr lang="zh-CN" altLang="en-US" sz="1600" strike="sngStrike"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gridSpan="2">
                  <a:txBody>
                    <a:bodyPr/>
                    <a:lstStyle/>
                    <a:p>
                      <a:pPr algn="ctr"/>
                      <a:r>
                        <a:rPr lang="en-US" altLang="zh-CN" sz="1600" strike="sngStrike" dirty="0" smtClean="0">
                          <a:latin typeface="Huawei Sans" panose="020C0503030203020204" pitchFamily="34" charset="0"/>
                          <a:ea typeface="方正兰亭黑简体" panose="02000000000000000000" pitchFamily="2" charset="-122"/>
                          <a:cs typeface="Arial" pitchFamily="34" charset="0"/>
                        </a:rPr>
                        <a:t>Fragment</a:t>
                      </a:r>
                      <a:r>
                        <a:rPr lang="en-US" altLang="zh-CN" sz="1600" strike="sngStrike" baseline="0" dirty="0" smtClean="0">
                          <a:latin typeface="Huawei Sans" panose="020C0503030203020204" pitchFamily="34" charset="0"/>
                          <a:ea typeface="方正兰亭黑简体" panose="02000000000000000000" pitchFamily="2" charset="-122"/>
                          <a:cs typeface="Arial" pitchFamily="34" charset="0"/>
                        </a:rPr>
                        <a:t> Offset</a:t>
                      </a:r>
                      <a:endParaRPr lang="zh-CN" altLang="en-US" sz="1600" strike="sngStrike"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sz="150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034">
                <a:tc gridSpan="2">
                  <a:txBody>
                    <a:bodyPr/>
                    <a:lstStyle/>
                    <a:p>
                      <a:pPr algn="ctr"/>
                      <a:r>
                        <a:rPr lang="en-US" altLang="zh-CN" sz="1600" smtClean="0">
                          <a:latin typeface="Huawei Sans" panose="020C0503030203020204" pitchFamily="34" charset="0"/>
                          <a:ea typeface="方正兰亭黑简体" panose="02000000000000000000" pitchFamily="2" charset="-122"/>
                          <a:cs typeface="Arial" pitchFamily="34" charset="0"/>
                        </a:rPr>
                        <a:t>TTL</a:t>
                      </a:r>
                      <a:endParaRPr lang="zh-CN" altLang="en-US" sz="160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Protocol</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gridSpan="3">
                  <a:txBody>
                    <a:bodyPr/>
                    <a:lstStyle/>
                    <a:p>
                      <a:pPr algn="ctr"/>
                      <a:r>
                        <a:rPr lang="en-US" altLang="zh-CN" sz="1600" strike="sngStrike" dirty="0" smtClean="0">
                          <a:latin typeface="Huawei Sans" panose="020C0503030203020204" pitchFamily="34" charset="0"/>
                          <a:ea typeface="方正兰亭黑简体" panose="02000000000000000000" pitchFamily="2" charset="-122"/>
                          <a:cs typeface="Arial" pitchFamily="34" charset="0"/>
                        </a:rPr>
                        <a:t>Head</a:t>
                      </a:r>
                      <a:r>
                        <a:rPr lang="en-US" altLang="zh-CN" sz="1600" strike="sngStrike" baseline="0" dirty="0" smtClean="0">
                          <a:latin typeface="Huawei Sans" panose="020C0503030203020204" pitchFamily="34" charset="0"/>
                          <a:ea typeface="方正兰亭黑简体" panose="02000000000000000000" pitchFamily="2" charset="-122"/>
                          <a:cs typeface="Arial" pitchFamily="34" charset="0"/>
                        </a:rPr>
                        <a:t> Checksum</a:t>
                      </a:r>
                      <a:endParaRPr lang="zh-CN" altLang="en-US" sz="1600" strike="sngStrike"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r>
              <a:tr h="396034">
                <a:tc gridSpan="6">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Source Address</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6034">
                <a:tc gridSpan="6">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Destination Address</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54003">
                <a:tc gridSpan="5">
                  <a:txBody>
                    <a:bodyPr/>
                    <a:lstStyle/>
                    <a:p>
                      <a:pPr algn="ctr"/>
                      <a:r>
                        <a:rPr lang="en-US" altLang="zh-CN" sz="1600" strike="sngStrike" baseline="0" smtClean="0">
                          <a:latin typeface="Huawei Sans" panose="020C0503030203020204" pitchFamily="34" charset="0"/>
                          <a:ea typeface="方正兰亭黑简体" panose="02000000000000000000" pitchFamily="2" charset="-122"/>
                          <a:cs typeface="Arial" pitchFamily="34" charset="0"/>
                        </a:rPr>
                        <a:t>Options</a:t>
                      </a:r>
                      <a:endParaRPr lang="zh-CN" altLang="en-US" sz="1600" strike="sngStrike" baseline="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600" strike="sngStrike" baseline="0" dirty="0" smtClean="0">
                          <a:latin typeface="Huawei Sans" panose="020C0503030203020204" pitchFamily="34" charset="0"/>
                          <a:ea typeface="方正兰亭黑简体" panose="02000000000000000000" pitchFamily="2" charset="-122"/>
                          <a:cs typeface="Arial" pitchFamily="34" charset="0"/>
                        </a:rPr>
                        <a:t>Padding</a:t>
                      </a:r>
                      <a:endParaRPr lang="zh-CN" altLang="en-US" sz="1600" strike="sngStrike" baseline="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2625092568"/>
              </p:ext>
            </p:extLst>
          </p:nvPr>
        </p:nvGraphicFramePr>
        <p:xfrm>
          <a:off x="6160729" y="2933336"/>
          <a:ext cx="4680000" cy="2746107"/>
        </p:xfrm>
        <a:graphic>
          <a:graphicData uri="http://schemas.openxmlformats.org/drawingml/2006/table">
            <a:tbl>
              <a:tblPr firstRow="1" bandRow="1">
                <a:tableStyleId>{2D5ABB26-0587-4C30-8999-92F81FD0307C}</a:tableStyleId>
              </a:tblPr>
              <a:tblGrid>
                <a:gridCol w="919286"/>
                <a:gridCol w="1002857"/>
                <a:gridCol w="501429"/>
                <a:gridCol w="1002857"/>
                <a:gridCol w="1253571"/>
              </a:tblGrid>
              <a:tr h="560828">
                <a:tc>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Version</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Traffic</a:t>
                      </a:r>
                      <a:r>
                        <a:rPr lang="en-US" altLang="zh-CN" sz="1600" baseline="0" dirty="0" smtClean="0">
                          <a:latin typeface="Huawei Sans" panose="020C0503030203020204" pitchFamily="34" charset="0"/>
                          <a:ea typeface="方正兰亭黑简体" panose="02000000000000000000" pitchFamily="2" charset="-122"/>
                          <a:cs typeface="Arial" pitchFamily="34" charset="0"/>
                        </a:rPr>
                        <a:t> Class</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gridSpan="3">
                  <a:txBody>
                    <a:bodyPr/>
                    <a:lstStyle/>
                    <a:p>
                      <a:pPr algn="ctr"/>
                      <a:r>
                        <a:rPr lang="en-US" altLang="zh-CN" sz="1600" dirty="0" smtClean="0">
                          <a:solidFill>
                            <a:schemeClr val="bg1"/>
                          </a:solidFill>
                          <a:latin typeface="Huawei Sans" panose="020C0503030203020204" pitchFamily="34" charset="0"/>
                          <a:ea typeface="方正兰亭黑简体" panose="02000000000000000000" pitchFamily="2" charset="-122"/>
                          <a:cs typeface="Arial" pitchFamily="34" charset="0"/>
                        </a:rPr>
                        <a:t>Flow Label</a:t>
                      </a:r>
                      <a:endParaRPr lang="zh-CN" altLang="en-US" sz="1600" dirty="0">
                        <a:solidFill>
                          <a:schemeClr val="bg1"/>
                        </a:solidFill>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hMerge="1">
                  <a:txBody>
                    <a:bodyPr/>
                    <a:lstStyle/>
                    <a:p>
                      <a:endParaRPr lang="zh-CN" altLang="en-US" sz="14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66"/>
                    </a:solidFill>
                  </a:tcPr>
                </a:tc>
                <a:tc hMerge="1">
                  <a:txBody>
                    <a:bodyPr/>
                    <a:lstStyle/>
                    <a:p>
                      <a:endParaRPr lang="zh-CN" altLang="en-US"/>
                    </a:p>
                  </a:txBody>
                  <a:tcPr/>
                </a:tc>
              </a:tr>
              <a:tr h="634901">
                <a:tc gridSpan="3">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Payload Length</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Next Header</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Hop Limit</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r>
              <a:tr h="703274">
                <a:tc gridSpan="5">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Source Address</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28812">
                <a:tc gridSpan="5">
                  <a:txBody>
                    <a:bodyPr/>
                    <a:lstStyle/>
                    <a:p>
                      <a:pPr algn="ctr"/>
                      <a:r>
                        <a:rPr lang="en-US" altLang="zh-CN" sz="1600" dirty="0" smtClean="0">
                          <a:latin typeface="Huawei Sans" panose="020C0503030203020204" pitchFamily="34" charset="0"/>
                          <a:ea typeface="方正兰亭黑简体" panose="02000000000000000000" pitchFamily="2" charset="-122"/>
                          <a:cs typeface="Arial" pitchFamily="34" charset="0"/>
                        </a:rPr>
                        <a:t>Destination Address</a:t>
                      </a:r>
                      <a:endParaRPr lang="zh-CN" altLang="en-US" sz="1600" dirty="0">
                        <a:latin typeface="Huawei Sans" panose="020C0503030203020204" pitchFamily="34" charset="0"/>
                        <a:ea typeface="方正兰亭黑简体" panose="02000000000000000000" pitchFamily="2" charset="-122"/>
                        <a:cs typeface="Arial"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8BC9A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29" name="矩形 28"/>
          <p:cNvSpPr/>
          <p:nvPr/>
        </p:nvSpPr>
        <p:spPr>
          <a:xfrm>
            <a:off x="7503087" y="5943046"/>
            <a:ext cx="1008000" cy="360000"/>
          </a:xfrm>
          <a:prstGeom prst="rect">
            <a:avLst/>
          </a:prstGeom>
          <a:solidFill>
            <a:srgbClr val="8BC9A0"/>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200" kern="0" dirty="0">
                <a:solidFill>
                  <a:srgbClr val="1D1D1A"/>
                </a:solidFill>
                <a:latin typeface="Huawei Sans" panose="020C0503030203020204" pitchFamily="34" charset="0"/>
                <a:ea typeface="方正兰亭黑简体" panose="02000000000000000000" pitchFamily="2" charset="-122"/>
              </a:rPr>
              <a:t>保留的字段</a:t>
            </a:r>
          </a:p>
        </p:txBody>
      </p:sp>
      <p:sp>
        <p:nvSpPr>
          <p:cNvPr id="32" name="矩形 31"/>
          <p:cNvSpPr/>
          <p:nvPr/>
        </p:nvSpPr>
        <p:spPr>
          <a:xfrm>
            <a:off x="8680083" y="5943046"/>
            <a:ext cx="1008000" cy="360000"/>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200" kern="0" dirty="0">
                <a:solidFill>
                  <a:srgbClr val="1D1D1A"/>
                </a:solidFill>
                <a:latin typeface="Huawei Sans" panose="020C0503030203020204" pitchFamily="34" charset="0"/>
                <a:ea typeface="方正兰亭黑简体" panose="02000000000000000000" pitchFamily="2" charset="-122"/>
              </a:rPr>
              <a:t>名字</a:t>
            </a:r>
            <a:r>
              <a:rPr lang="en-US" altLang="zh-CN" sz="1200" kern="0" dirty="0">
                <a:solidFill>
                  <a:srgbClr val="1D1D1A"/>
                </a:solidFill>
                <a:latin typeface="Huawei Sans" panose="020C0503030203020204" pitchFamily="34" charset="0"/>
                <a:ea typeface="方正兰亭黑简体" panose="02000000000000000000" pitchFamily="2" charset="-122"/>
              </a:rPr>
              <a:t>/</a:t>
            </a:r>
            <a:r>
              <a:rPr lang="zh-CN" altLang="en-US" sz="1200" kern="0" dirty="0">
                <a:solidFill>
                  <a:srgbClr val="1D1D1A"/>
                </a:solidFill>
                <a:latin typeface="Huawei Sans" panose="020C0503030203020204" pitchFamily="34" charset="0"/>
                <a:ea typeface="方正兰亭黑简体" panose="02000000000000000000" pitchFamily="2" charset="-122"/>
              </a:rPr>
              <a:t>位置变化</a:t>
            </a:r>
          </a:p>
        </p:txBody>
      </p:sp>
      <p:sp>
        <p:nvSpPr>
          <p:cNvPr id="33" name="矩形 32"/>
          <p:cNvSpPr/>
          <p:nvPr/>
        </p:nvSpPr>
        <p:spPr>
          <a:xfrm>
            <a:off x="9857080" y="5943046"/>
            <a:ext cx="1008000" cy="36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smtClean="0">
                <a:solidFill>
                  <a:schemeClr val="bg1"/>
                </a:solidFill>
                <a:latin typeface="Huawei Sans" panose="020C0503030203020204" pitchFamily="34" charset="0"/>
                <a:ea typeface="方正兰亭黑简体" panose="02000000000000000000" pitchFamily="2" charset="-122"/>
              </a:rPr>
              <a:t>新增的字段</a:t>
            </a:r>
            <a:endParaRPr lang="zh-CN" altLang="en-US" sz="1200" dirty="0">
              <a:solidFill>
                <a:schemeClr val="bg1"/>
              </a:solidFill>
              <a:latin typeface="Huawei Sans" panose="020C0503030203020204" pitchFamily="34" charset="0"/>
              <a:ea typeface="方正兰亭黑简体" panose="02000000000000000000" pitchFamily="2" charset="-122"/>
            </a:endParaRPr>
          </a:p>
        </p:txBody>
      </p:sp>
      <p:sp>
        <p:nvSpPr>
          <p:cNvPr id="2" name="文本框 1"/>
          <p:cNvSpPr txBox="1"/>
          <p:nvPr/>
        </p:nvSpPr>
        <p:spPr bwMode="auto">
          <a:xfrm>
            <a:off x="1884139" y="2482501"/>
            <a:ext cx="3582097"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b="1" dirty="0" smtClean="0"/>
              <a:t>IPv4</a:t>
            </a:r>
            <a:r>
              <a:rPr lang="zh-CN" altLang="en-US" b="1" dirty="0"/>
              <a:t>包头</a:t>
            </a:r>
            <a:r>
              <a:rPr lang="zh-CN" altLang="en-US" b="1" dirty="0" smtClean="0"/>
              <a:t>（</a:t>
            </a:r>
            <a:r>
              <a:rPr lang="en-US" altLang="zh-CN" b="1" dirty="0" smtClean="0"/>
              <a:t>20 Byte ~ 60 Byte</a:t>
            </a:r>
            <a:r>
              <a:rPr lang="zh-CN" altLang="en-US" b="1" dirty="0" smtClean="0"/>
              <a:t> ）</a:t>
            </a:r>
            <a:endParaRPr lang="zh-CN" altLang="en-US" sz="1800" b="1" dirty="0" smtClean="0"/>
          </a:p>
        </p:txBody>
      </p:sp>
      <p:sp>
        <p:nvSpPr>
          <p:cNvPr id="34" name="文本框 33"/>
          <p:cNvSpPr txBox="1"/>
          <p:nvPr/>
        </p:nvSpPr>
        <p:spPr bwMode="auto">
          <a:xfrm>
            <a:off x="6824295" y="2482501"/>
            <a:ext cx="2868761"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b="1" dirty="0" smtClean="0"/>
              <a:t>IPv6</a:t>
            </a:r>
            <a:r>
              <a:rPr lang="zh-CN" altLang="en-US" b="1" dirty="0"/>
              <a:t>基本包头（</a:t>
            </a:r>
            <a:r>
              <a:rPr lang="en-US" altLang="zh-CN" sz="1800" b="1" dirty="0" smtClean="0"/>
              <a:t>40 Byte</a:t>
            </a:r>
            <a:r>
              <a:rPr lang="zh-CN" altLang="en-US" sz="1800" b="1" dirty="0" smtClean="0"/>
              <a:t>）</a:t>
            </a:r>
          </a:p>
        </p:txBody>
      </p:sp>
      <p:sp>
        <p:nvSpPr>
          <p:cNvPr id="11" name="矩形 10"/>
          <p:cNvSpPr/>
          <p:nvPr/>
        </p:nvSpPr>
        <p:spPr>
          <a:xfrm>
            <a:off x="6326091" y="5943046"/>
            <a:ext cx="1008000" cy="360000"/>
          </a:xfrm>
          <a:prstGeom prst="rect">
            <a:avLst/>
          </a:prstGeom>
          <a:no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200" strike="sngStrike" kern="0" dirty="0" smtClean="0">
                <a:solidFill>
                  <a:srgbClr val="1D1D1A"/>
                </a:solidFill>
                <a:latin typeface="Huawei Sans" panose="020C0503030203020204" pitchFamily="34" charset="0"/>
                <a:ea typeface="方正兰亭黑简体" panose="02000000000000000000" pitchFamily="2" charset="-122"/>
              </a:rPr>
              <a:t>删除的字段</a:t>
            </a:r>
            <a:endParaRPr lang="zh-CN" altLang="en-US" sz="1200" strike="sngStrike" kern="0" dirty="0">
              <a:solidFill>
                <a:srgbClr val="1D1D1A"/>
              </a:solidFill>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507738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2F8CDF-563B-454E-A550-D750A4BCC659}"/>
</file>

<file path=customXml/itemProps2.xml><?xml version="1.0" encoding="utf-8"?>
<ds:datastoreItem xmlns:ds="http://schemas.openxmlformats.org/officeDocument/2006/customXml" ds:itemID="{4A832825-0ABB-407B-B789-7928B564C8EE}"/>
</file>

<file path=customXml/itemProps3.xml><?xml version="1.0" encoding="utf-8"?>
<ds:datastoreItem xmlns:ds="http://schemas.openxmlformats.org/officeDocument/2006/customXml" ds:itemID="{30C64A81-A306-41B6-B4A0-85A23EC60CD6}"/>
</file>

<file path=docProps/app.xml><?xml version="1.0" encoding="utf-8"?>
<Properties xmlns="http://schemas.openxmlformats.org/officeDocument/2006/extended-properties" xmlns:vt="http://schemas.openxmlformats.org/officeDocument/2006/docPropsVTypes">
  <Template/>
  <TotalTime>2008</TotalTime>
  <Words>7694</Words>
  <Application>Microsoft Office PowerPoint</Application>
  <PresentationFormat>宽屏</PresentationFormat>
  <Paragraphs>878</Paragraphs>
  <Slides>40</Slides>
  <Notes>40</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Malgun Gothic</vt:lpstr>
      <vt:lpstr>方正兰亭黑简体</vt:lpstr>
      <vt:lpstr>方正兰亭纤黑简体</vt:lpstr>
      <vt:lpstr>宋体</vt:lpstr>
      <vt:lpstr>微软雅黑</vt:lpstr>
      <vt:lpstr>Arial</vt:lpstr>
      <vt:lpstr>Calibri</vt:lpstr>
      <vt:lpstr>Courier New</vt:lpstr>
      <vt:lpstr>Huawei Sans</vt:lpstr>
      <vt:lpstr>Times New Roman</vt:lpstr>
      <vt:lpstr>Wingdings</vt:lpstr>
      <vt:lpstr>自定义设计方案</vt:lpstr>
      <vt:lpstr>PowerPoint 演示文稿</vt:lpstr>
      <vt:lpstr>IPv6基础</vt:lpstr>
      <vt:lpstr>PowerPoint 演示文稿</vt:lpstr>
      <vt:lpstr>PowerPoint 演示文稿</vt:lpstr>
      <vt:lpstr>PowerPoint 演示文稿</vt:lpstr>
      <vt:lpstr>IPv4现状</vt:lpstr>
      <vt:lpstr>Why IPv6 ?</vt:lpstr>
      <vt:lpstr>IPv6优势</vt:lpstr>
      <vt:lpstr>IPv6基本包头</vt:lpstr>
      <vt:lpstr>IPv6拓展包头</vt:lpstr>
      <vt:lpstr>IPv6报文处理机制</vt:lpstr>
      <vt:lpstr>IPv6地址</vt:lpstr>
      <vt:lpstr>IPv6地址缩写规范</vt:lpstr>
      <vt:lpstr>IPv6地址分类</vt:lpstr>
      <vt:lpstr>IPv6单播地址结构</vt:lpstr>
      <vt:lpstr>IPv6单播地址接口标识</vt:lpstr>
      <vt:lpstr>IPv6常见单播地址 - GUA </vt:lpstr>
      <vt:lpstr>IPv6常见单播地址 - ULA</vt:lpstr>
      <vt:lpstr>IPv6常见单播地址 - LLA</vt:lpstr>
      <vt:lpstr>IPv6组播地址</vt:lpstr>
      <vt:lpstr>被请求节点组播地址</vt:lpstr>
      <vt:lpstr>IPv6任播地址</vt:lpstr>
      <vt:lpstr>PowerPoint 演示文稿</vt:lpstr>
      <vt:lpstr>主机和路由器的IPv6地址</vt:lpstr>
      <vt:lpstr>IPv6单播地址业务流程</vt:lpstr>
      <vt:lpstr>NDP</vt:lpstr>
      <vt:lpstr>IPv6动态地址配置</vt:lpstr>
      <vt:lpstr>PowerPoint 演示文稿</vt:lpstr>
      <vt:lpstr>DAD</vt:lpstr>
      <vt:lpstr>地址解析</vt:lpstr>
      <vt:lpstr>PowerPoint 演示文稿</vt:lpstr>
      <vt:lpstr>IPv6基本配置 (1)</vt:lpstr>
      <vt:lpstr>IPv6基本配置 (2)</vt:lpstr>
      <vt:lpstr>案例：配置一个小型IPv6网络 (1)</vt:lpstr>
      <vt:lpstr>案例：配置一个小型IPv6网络 (2)</vt:lpstr>
      <vt:lpstr>案例：配置一个小型IPv6网络 (3)</vt:lpstr>
      <vt:lpstr>案例：配置一个小型IPv6网络 (4)</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241</cp:revision>
  <dcterms:created xsi:type="dcterms:W3CDTF">2018-11-29T10:16:29Z</dcterms:created>
  <dcterms:modified xsi:type="dcterms:W3CDTF">2020-04-14T02:28:11Z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(3)vbbutiS46AkXDU67Ygqkl68mhaL17gRaGNhRF6k+fl69SCVvgjjfDj8/Qd+AtbQBJUlKJ7r2
pqGY5G3YDN29eGICH1ADRXsUNi7hW0eO3I0v6BDPGnlZzO4iqfdOkMzNWD7bQssjoxdHTBBq
LB7H3O3f4rT0etLhv0LrfGNG4BJpFs/xB67hK06rveURBn3PsVx/FWPl4urGz7xMTlHEOyxf
IDUequf2xRyUofVMjG</vt:lpwstr>
  </property>
  <property fmtid="{D5CDD505-2E9C-101B-9397-08002B2CF9AE}" pid="3" name="_2015_ms_pID_7253431">
    <vt:lpwstr>9AGwmTZLaj4av2SCnDIemqqvWU8kXZ8vb+1Qb7mTqQz8lrGKM/Z8KJ
R1o7Hp7QwMWXUsj+DppORph8P7M7HJBVw0YLLHvKh6rinTs67sDO0igTrYf9v0zKMDAwQsEZ
3rM2T4p0wNVMSo3RiRseNOfc65CisnwSXWM3KswxDKJJRACqNnURtTEHbZPDV9Bp8CnsRzlH
amNMd1bfFJJyyjfJTwpLB7jGRqiRaeyhmoWE</vt:lpwstr>
  </property>
  <property fmtid="{D5CDD505-2E9C-101B-9397-08002B2CF9AE}" pid="4" name="_2015_ms_pID_7253432">
    <vt:lpwstr>4Q==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1586745816</vt:lpwstr>
  </property>
  <property fmtid="{D5CDD505-2E9C-101B-9397-08002B2CF9AE}" pid="9" name="ContentTypeId">
    <vt:lpwstr>0x01010002C5B4B712841F4C8A7AAEE2CD191271</vt:lpwstr>
  </property>
</Properties>
</file>