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3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8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5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6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8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B53F-BA67-483E-820B-C9D707782FC0}" type="datetimeFigureOut">
              <a:rPr lang="ru-RU" smtClean="0"/>
              <a:t>18.08.2017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DCAB-9C69-4939-BF74-2484EBD9A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335"/>
            <a:ext cx="4363770" cy="4938665"/>
          </a:xfrm>
        </p:spPr>
      </p:pic>
    </p:spTree>
    <p:extLst>
      <p:ext uri="{BB962C8B-B14F-4D97-AF65-F5344CB8AC3E}">
        <p14:creationId xmlns:p14="http://schemas.microsoft.com/office/powerpoint/2010/main" val="31418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0007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" y="0"/>
            <a:ext cx="12169665" cy="6858000"/>
          </a:xfrm>
        </p:spPr>
      </p:pic>
    </p:spTree>
    <p:extLst>
      <p:ext uri="{BB962C8B-B14F-4D97-AF65-F5344CB8AC3E}">
        <p14:creationId xmlns:p14="http://schemas.microsoft.com/office/powerpoint/2010/main" val="3811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9"/>
            <a:ext cx="12192000" cy="7297771"/>
          </a:xfrm>
        </p:spPr>
      </p:pic>
    </p:spTree>
    <p:extLst>
      <p:ext uri="{BB962C8B-B14F-4D97-AF65-F5344CB8AC3E}">
        <p14:creationId xmlns:p14="http://schemas.microsoft.com/office/powerpoint/2010/main" val="2410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"/>
            <a:ext cx="12192000" cy="6853450"/>
          </a:xfrm>
        </p:spPr>
      </p:pic>
    </p:spTree>
    <p:extLst>
      <p:ext uri="{BB962C8B-B14F-4D97-AF65-F5344CB8AC3E}">
        <p14:creationId xmlns:p14="http://schemas.microsoft.com/office/powerpoint/2010/main" val="4621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9" y="0"/>
            <a:ext cx="10226842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0651" t="-1230663" r="99992" b="-7"/>
          <a:stretch/>
        </p:blipFill>
        <p:spPr>
          <a:xfrm rot="16200000" flipV="1">
            <a:off x="2577017" y="4345844"/>
            <a:ext cx="608377" cy="7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TIHON</dc:creator>
  <cp:lastModifiedBy>TIHON</cp:lastModifiedBy>
  <cp:revision>3</cp:revision>
  <dcterms:created xsi:type="dcterms:W3CDTF">2017-08-18T07:29:11Z</dcterms:created>
  <dcterms:modified xsi:type="dcterms:W3CDTF">2017-08-18T07:51:10Z</dcterms:modified>
</cp:coreProperties>
</file>